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a6b072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a6b072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a6b072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a6b072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57d93d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57d93d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57d93d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b57d93d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57d93d9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57d93d9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a6b072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a6b072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a6b072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a6b072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a6b072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a6b072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a6b072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a6b072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a6b0725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a6b072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penRefine/OpenRefine/wiki/Clustering-In-Depth" TargetMode="External"/><Relationship Id="rId4" Type="http://schemas.openxmlformats.org/officeDocument/2006/relationships/hyperlink" Target="https://openrefine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6383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Presentation on OpenRefine</a:t>
            </a:r>
            <a:endParaRPr sz="3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35075"/>
            <a:ext cx="5783400" cy="20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Jeba Tahsin Hossain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20241066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CSE424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24/08/2021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04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638400"/>
            <a:ext cx="87561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O. Stphens, “Clustering In Depth”, OpenRefine</a:t>
            </a:r>
            <a:r>
              <a:rPr i="1" lang="en" sz="1600"/>
              <a:t>, GitHub</a:t>
            </a:r>
            <a:r>
              <a:rPr lang="en" sz="1600"/>
              <a:t>, 2021. URL: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https://github.com/OpenRefine/OpenRefine/wiki/Clustering-In-Depth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“OpenRefine”, </a:t>
            </a:r>
            <a:r>
              <a:rPr i="1" lang="en" sz="1600"/>
              <a:t>Wikipedia</a:t>
            </a:r>
            <a:r>
              <a:rPr lang="en" sz="1600"/>
              <a:t>, 2021, URL: https://en.wikipedia.org/wiki/OpenRefine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B. Michael, “OpenRefine”, </a:t>
            </a:r>
            <a:r>
              <a:rPr i="1" lang="en" sz="1600"/>
              <a:t>Illinois Library, </a:t>
            </a:r>
            <a:r>
              <a:rPr lang="en" sz="1600"/>
              <a:t>University of Illinois, 2021. URL: https://guides.library.illinois.edu/openrefine/about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“OpenRefine”, 2021. URL: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https://openrefine.org/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J. Brownlee, “10 Clustering Algorithms With Python”, </a:t>
            </a:r>
            <a:r>
              <a:rPr i="1" lang="en" sz="1600"/>
              <a:t>Machine Learning Mastery, </a:t>
            </a:r>
            <a:r>
              <a:rPr lang="en" sz="1600"/>
              <a:t>2020. URL: https://machinelearningmastery.com/clustering-algorithms-with-python/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614650" y="526350"/>
            <a:ext cx="6708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40175" y="68575"/>
            <a:ext cx="83682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74300" y="1571250"/>
            <a:ext cx="89697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OpenRefine, formerly GoogleRefine, is a sophisticated open source program that visualizes and manipulates massive amounts of data at the same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OpenRefine resembles a spreadsheet but functions more like a database, providing for more exploration possibilities than Microsoft Excel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OpenRefine maintains its users' information private on their own computer, u</a:t>
            </a:r>
            <a:r>
              <a:rPr lang="en" sz="1600"/>
              <a:t>nless they agree to share or contribute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runs by operating a mini server on the user's PC and interacting with it through their browser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than 15 languages are supported by OpenRefine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40175" y="94025"/>
            <a:ext cx="83682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Functionality</a:t>
            </a:r>
            <a:endParaRPr sz="32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40175" y="1544400"/>
            <a:ext cx="8903700" cy="3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 a broad scale, OpenRefine may be used to analyse, filter, and connect data. Among the functions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normalization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Column reorganization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Faceting and clustering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Tracking 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Exporting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07325" y="310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Algorithms in OpenRefine</a:t>
            </a:r>
            <a:endParaRPr sz="32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14875" y="1489800"/>
            <a:ext cx="8929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"Clustering" mechanism is one of OpenRefine's greatest advanced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Clustering technique can assist to identify irregularities in the data by using a variety of key collision and nearest neighbour algorithms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Clustering functions by using a technique known as "fuzzy matching" based on a specified column, by using a </a:t>
            </a:r>
            <a:r>
              <a:rPr lang="en" sz="1600"/>
              <a:t>chosen</a:t>
            </a:r>
            <a:r>
              <a:rPr lang="en" sz="1600"/>
              <a:t> algorithm, to see whether any potential cell values "resemble" enough to be probable matches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two types of algorithms that OpenRefine supports: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Key collision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Nearest neighbor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       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17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Mechanism of Clustering</a:t>
            </a:r>
            <a:endParaRPr sz="32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47725" y="1329525"/>
            <a:ext cx="89961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clustering window can be opened in 2 ways:</a:t>
            </a:r>
            <a:endParaRPr sz="1600"/>
          </a:p>
          <a:p>
            <a:pPr indent="-330200" lvl="0" marL="1314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By running a "Text facet" from a chosen column and then choosing the “Cluster” button at the top of the facet window, or</a:t>
            </a:r>
            <a:endParaRPr sz="1600"/>
          </a:p>
          <a:p>
            <a:pPr indent="-330200" lvl="0" marL="1314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By selecting the arrow button on the column header for the column to cluster, and then picking the “Edit cells” option and then “Cluster and edit.”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various options in the Clustering window: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Choosing the kind of algorithm to perform from the top of the window.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A set of recommended clusters, existing values, and suggested additional values can be found in the window's center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There are various sliding scales on the right which can be applied to compress the clustering criteria: number of options in the cluster, total rows in the cluster, average length of values in a cluster, or variance in length of values in a cluster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Mechanism of Clustering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95450" y="1302650"/>
            <a:ext cx="88485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5" y="1383250"/>
            <a:ext cx="8286076" cy="3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Mechanism of Clustering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41725" y="1329600"/>
            <a:ext cx="89022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Choosing the algorithm that best matches the requirements, and then thinking about the clusters that have been proposed</a:t>
            </a:r>
            <a:endParaRPr sz="1600"/>
          </a:p>
          <a:p>
            <a:pPr indent="-330200" lvl="0" marL="10858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By selecting the “Merge?” box for clusters to keep, making sure the text field in the “New Cell Value” column matches the value to the wanted modified clustered data</a:t>
            </a:r>
            <a:endParaRPr sz="1600"/>
          </a:p>
          <a:p>
            <a:pPr indent="-330200" lvl="0" marL="10858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Repeating </a:t>
            </a:r>
            <a:r>
              <a:rPr lang="en" sz="1600"/>
              <a:t>these</a:t>
            </a:r>
            <a:r>
              <a:rPr lang="en" sz="1600"/>
              <a:t> steps for every cluster that has been recommended</a:t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50" y="3249925"/>
            <a:ext cx="6681950" cy="1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Mechanism of Clustering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598100"/>
            <a:ext cx="87561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Selecting between “Merge Selected &amp; Re-Cluster” or “Merge Selected &amp; Close” once the user is ready</a:t>
            </a:r>
            <a:endParaRPr sz="1600"/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“Merge Selected &amp; Re-Cluster” changes the selected values before re-running the clustering algorithm on the same column automatically</a:t>
            </a:r>
            <a:endParaRPr sz="1600"/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“Merge Chosen &amp; Close” makes changes to the selected values before closing the Clustering window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Examples</a:t>
            </a:r>
            <a:endParaRPr sz="32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396675"/>
            <a:ext cx="87561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variety of clustering methods available in the scikit-learn library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is a list of 10 of the most common algorithms: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Agglomerative Clustering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Affinity Propagation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OPTICS 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BIRCH 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DBSCAN 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K-Means 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Mini-Batch K-Means 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Mean Shift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Mixture of Gaussians </a:t>
            </a:r>
            <a:endParaRPr sz="1600"/>
          </a:p>
          <a:p>
            <a:pPr indent="-330200" lvl="0" marL="9715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Spectral Clustering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