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718" r:id="rId5"/>
  </p:sldMasterIdLst>
  <p:notesMasterIdLst>
    <p:notesMasterId r:id="rId23"/>
  </p:notesMasterIdLst>
  <p:sldIdLst>
    <p:sldId id="14666" r:id="rId6"/>
    <p:sldId id="2147468941" r:id="rId7"/>
    <p:sldId id="2147468908" r:id="rId8"/>
    <p:sldId id="2147468972" r:id="rId9"/>
    <p:sldId id="2147468973" r:id="rId10"/>
    <p:sldId id="2147468971" r:id="rId11"/>
    <p:sldId id="2147468976" r:id="rId12"/>
    <p:sldId id="2147468967" r:id="rId13"/>
    <p:sldId id="2147468977" r:id="rId14"/>
    <p:sldId id="2147468950" r:id="rId15"/>
    <p:sldId id="2147468974" r:id="rId16"/>
    <p:sldId id="2147468966" r:id="rId17"/>
    <p:sldId id="2147468946" r:id="rId18"/>
    <p:sldId id="2147468983" r:id="rId19"/>
    <p:sldId id="2147468979" r:id="rId20"/>
    <p:sldId id="214746895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t Bhattacharya" initials="SB" lastIdx="1" clrIdx="0">
    <p:extLst>
      <p:ext uri="{19B8F6BF-5375-455C-9EA6-DF929625EA0E}">
        <p15:presenceInfo xmlns:p15="http://schemas.microsoft.com/office/powerpoint/2012/main" userId="S::sumit.bhattacharya@abzooba.com::fe6250d5-ab54-4650-becd-b03722847c5f" providerId="AD"/>
      </p:ext>
    </p:extLst>
  </p:cmAuthor>
  <p:cmAuthor id="2" name="Kashyap Mitra" initials="KM" lastIdx="1" clrIdx="1">
    <p:extLst>
      <p:ext uri="{19B8F6BF-5375-455C-9EA6-DF929625EA0E}">
        <p15:presenceInfo xmlns:p15="http://schemas.microsoft.com/office/powerpoint/2012/main" userId="Kashyap Mitra" providerId="None"/>
      </p:ext>
    </p:extLst>
  </p:cmAuthor>
  <p:cmAuthor id="3" name="Rajiv Pratap" initials="RP" lastIdx="2" clrIdx="2">
    <p:extLst>
      <p:ext uri="{19B8F6BF-5375-455C-9EA6-DF929625EA0E}">
        <p15:presenceInfo xmlns:p15="http://schemas.microsoft.com/office/powerpoint/2012/main" userId="S::rajiv.pratap@abzooba.com::c7e899eb-d0c3-4745-b91b-05442305be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F8F8F8"/>
    <a:srgbClr val="C4CCD4"/>
    <a:srgbClr val="323E50"/>
    <a:srgbClr val="FAFAFA"/>
    <a:srgbClr val="303F5A"/>
    <a:srgbClr val="4F4076"/>
    <a:srgbClr val="238465"/>
    <a:srgbClr val="255783"/>
    <a:srgbClr val="2F3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57413-1018-04B7-1383-2A36EDC269DC}" v="9" dt="2023-12-21T06:09:37.841"/>
    <p1510:client id="{4002734A-44BA-4A8D-A1D3-31C39554A4C7}" v="2547" dt="2023-12-20T20:25:24.540"/>
    <p1510:client id="{4167E822-91A4-5BE0-6E5A-5FBE94E80913}" v="38" dt="2023-12-21T16:59:42.304"/>
    <p1510:client id="{46D0F751-58AB-F912-44B1-13A914E1EE51}" v="11" dt="2023-12-21T06:03:39.825"/>
    <p1510:client id="{5A98EE9F-46C8-E97F-CE31-F0649FE625D4}" v="92" dt="2023-12-21T05:43:01.669"/>
    <p1510:client id="{95746EDB-DB1F-4084-50CA-2776702476F1}" v="19" dt="2023-12-21T07:28:01.937"/>
    <p1510:client id="{A3D081A6-F4A8-A265-9747-6619FB5C53E8}" v="3" dt="2023-12-21T05:32:28.614"/>
    <p1510:client id="{AB92538D-5485-3480-B71C-DFB8B67D085E}" v="220" dt="2023-12-22T05:49:48.193"/>
    <p1510:client id="{B1310B3C-2775-C5ED-28FF-682B59534F07}" v="39" dt="2023-12-22T09:45:19.789"/>
    <p1510:client id="{BCFDACA1-5DC8-C381-B489-1F95ADEA9BCB}" v="143" dt="2023-12-21T07:15:13.326"/>
    <p1510:client id="{D0716D40-003F-6EE3-3F4A-ADF25751672D}" v="5" dt="2023-12-22T11:17:20.010"/>
    <p1510:client id="{DF7274CA-F81D-6982-21D1-249951C382EC}" v="36" dt="2023-12-21T09:30:18.659"/>
    <p1510:client id="{E69FFDA2-1A98-33AC-20EB-E0B281E0B3BA}" v="36" dt="2023-12-22T06:06:24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params\2_S3ArtifactBucket-params.json" TargetMode="External"/><Relationship Id="rId1" Type="http://schemas.openxmlformats.org/officeDocument/2006/relationships/hyperlink" Target="file:///\\params\1_CodeCommit-params.json" TargetMode="Externa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params\2_S3ArtifactBucket-params.json" TargetMode="External"/><Relationship Id="rId1" Type="http://schemas.openxmlformats.org/officeDocument/2006/relationships/hyperlink" Target="file:///\\params\1_CodeCommit-params.json" TargetMode="External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5DB6A-38B8-446D-B71D-2E6DE3C7B4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479ED-26D3-4903-B410-2566CBD8C2AD}">
      <dgm:prSet phldrT="[Text]"/>
      <dgm:spPr/>
      <dgm:t>
        <a:bodyPr/>
        <a:lstStyle/>
        <a:p>
          <a:pPr rtl="0"/>
          <a:r>
            <a:rPr lang="en-US"/>
            <a:t>Presenters:</a:t>
          </a:r>
          <a:r>
            <a:rPr lang="en-US">
              <a:latin typeface="Calibri"/>
            </a:rPr>
            <a:t> </a:t>
          </a:r>
          <a:r>
            <a:rPr lang="en-US"/>
            <a:t> AWS &amp; DevOps </a:t>
          </a:r>
          <a:r>
            <a:rPr lang="en-US">
              <a:latin typeface="Calibri"/>
            </a:rPr>
            <a:t>POD</a:t>
          </a:r>
          <a:endParaRPr lang="en-US"/>
        </a:p>
      </dgm:t>
    </dgm:pt>
    <dgm:pt modelId="{16B9F8E2-7D77-4A52-9EF9-8DA760A28918}" type="parTrans" cxnId="{32020CE3-FEAF-4A05-B2BC-441629DFBB05}">
      <dgm:prSet/>
      <dgm:spPr/>
      <dgm:t>
        <a:bodyPr/>
        <a:lstStyle/>
        <a:p>
          <a:endParaRPr lang="en-US"/>
        </a:p>
      </dgm:t>
    </dgm:pt>
    <dgm:pt modelId="{635EA8B1-DBFD-44A7-9946-0ED5FAEC0B5A}" type="sibTrans" cxnId="{32020CE3-FEAF-4A05-B2BC-441629DFBB05}">
      <dgm:prSet/>
      <dgm:spPr/>
      <dgm:t>
        <a:bodyPr/>
        <a:lstStyle/>
        <a:p>
          <a:endParaRPr lang="en-US"/>
        </a:p>
      </dgm:t>
    </dgm:pt>
    <dgm:pt modelId="{50D013A6-8F2D-42CA-8689-FB156080BF8E}">
      <dgm:prSet phldrT="[Text]"/>
      <dgm:spPr/>
      <dgm:t>
        <a:bodyPr/>
        <a:lstStyle/>
        <a:p>
          <a:pPr>
            <a:buFontTx/>
            <a:buNone/>
          </a:pPr>
          <a:endParaRPr lang="en-US"/>
        </a:p>
      </dgm:t>
    </dgm:pt>
    <dgm:pt modelId="{47EC5D63-5507-47B6-ADDD-D30B29FC53A4}" type="parTrans" cxnId="{182E25C0-2E48-4D30-921D-C1E8CF0FA872}">
      <dgm:prSet/>
      <dgm:spPr/>
      <dgm:t>
        <a:bodyPr/>
        <a:lstStyle/>
        <a:p>
          <a:endParaRPr lang="en-US"/>
        </a:p>
      </dgm:t>
    </dgm:pt>
    <dgm:pt modelId="{4CC27393-F552-4D13-8C4E-1AB4ED5E0999}" type="sibTrans" cxnId="{182E25C0-2E48-4D30-921D-C1E8CF0FA872}">
      <dgm:prSet/>
      <dgm:spPr/>
      <dgm:t>
        <a:bodyPr/>
        <a:lstStyle/>
        <a:p>
          <a:endParaRPr lang="en-US"/>
        </a:p>
      </dgm:t>
    </dgm:pt>
    <dgm:pt modelId="{8431A762-B2C8-4EE4-9841-D14D0ABF253B}" type="pres">
      <dgm:prSet presAssocID="{8A95DB6A-38B8-446D-B71D-2E6DE3C7B4C8}" presName="linear" presStyleCnt="0">
        <dgm:presLayoutVars>
          <dgm:animLvl val="lvl"/>
          <dgm:resizeHandles val="exact"/>
        </dgm:presLayoutVars>
      </dgm:prSet>
      <dgm:spPr/>
    </dgm:pt>
    <dgm:pt modelId="{353958AA-D2AA-46BD-92F9-2FECDCD596B1}" type="pres">
      <dgm:prSet presAssocID="{E43479ED-26D3-4903-B410-2566CBD8C2AD}" presName="parentText" presStyleLbl="node1" presStyleIdx="0" presStyleCnt="1" custScaleX="100000" custScaleY="59485" custLinFactNeighborX="-13926" custLinFactNeighborY="-5121">
        <dgm:presLayoutVars>
          <dgm:chMax val="0"/>
          <dgm:bulletEnabled val="1"/>
        </dgm:presLayoutVars>
      </dgm:prSet>
      <dgm:spPr/>
    </dgm:pt>
    <dgm:pt modelId="{33A4DAD1-FE18-4837-8A16-B08E62F54319}" type="pres">
      <dgm:prSet presAssocID="{E43479ED-26D3-4903-B410-2566CBD8C2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2A3B982-1FB3-4A91-A092-1C9EB23E4A3C}" type="presOf" srcId="{E43479ED-26D3-4903-B410-2566CBD8C2AD}" destId="{353958AA-D2AA-46BD-92F9-2FECDCD596B1}" srcOrd="0" destOrd="0" presId="urn:microsoft.com/office/officeart/2005/8/layout/vList2"/>
    <dgm:cxn modelId="{182E25C0-2E48-4D30-921D-C1E8CF0FA872}" srcId="{E43479ED-26D3-4903-B410-2566CBD8C2AD}" destId="{50D013A6-8F2D-42CA-8689-FB156080BF8E}" srcOrd="0" destOrd="0" parTransId="{47EC5D63-5507-47B6-ADDD-D30B29FC53A4}" sibTransId="{4CC27393-F552-4D13-8C4E-1AB4ED5E0999}"/>
    <dgm:cxn modelId="{6FCF0BC1-501C-4069-860D-9440CB3E6DE1}" type="presOf" srcId="{8A95DB6A-38B8-446D-B71D-2E6DE3C7B4C8}" destId="{8431A762-B2C8-4EE4-9841-D14D0ABF253B}" srcOrd="0" destOrd="0" presId="urn:microsoft.com/office/officeart/2005/8/layout/vList2"/>
    <dgm:cxn modelId="{5A8CFFD9-9524-435B-BE58-1D1FAE89F471}" type="presOf" srcId="{50D013A6-8F2D-42CA-8689-FB156080BF8E}" destId="{33A4DAD1-FE18-4837-8A16-B08E62F54319}" srcOrd="0" destOrd="0" presId="urn:microsoft.com/office/officeart/2005/8/layout/vList2"/>
    <dgm:cxn modelId="{32020CE3-FEAF-4A05-B2BC-441629DFBB05}" srcId="{8A95DB6A-38B8-446D-B71D-2E6DE3C7B4C8}" destId="{E43479ED-26D3-4903-B410-2566CBD8C2AD}" srcOrd="0" destOrd="0" parTransId="{16B9F8E2-7D77-4A52-9EF9-8DA760A28918}" sibTransId="{635EA8B1-DBFD-44A7-9946-0ED5FAEC0B5A}"/>
    <dgm:cxn modelId="{6760DD46-DD37-44D4-8925-2913BABF749A}" type="presParOf" srcId="{8431A762-B2C8-4EE4-9841-D14D0ABF253B}" destId="{353958AA-D2AA-46BD-92F9-2FECDCD596B1}" srcOrd="0" destOrd="0" presId="urn:microsoft.com/office/officeart/2005/8/layout/vList2"/>
    <dgm:cxn modelId="{30839FEB-46FE-4EA4-8452-C745F7DB9927}" type="presParOf" srcId="{8431A762-B2C8-4EE4-9841-D14D0ABF253B}" destId="{33A4DAD1-FE18-4837-8A16-B08E62F5431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0D983E-4F2C-4074-B50A-C81F0E9DB07D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DE33993-FED3-4A33-AACC-A3DEA0A236A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b="1" i="0">
              <a:effectLst/>
              <a:latin typeface="+mn-lt"/>
            </a:rPr>
            <a:t>Automation</a:t>
          </a:r>
          <a:endParaRPr lang="en-US" sz="1200"/>
        </a:p>
      </dgm:t>
    </dgm:pt>
    <dgm:pt modelId="{E5C1066D-074D-4685-AF8C-6DC8C7E44FE8}" type="parTrans" cxnId="{70F770F4-8A5E-4528-BDD4-50BBABFAF5EB}">
      <dgm:prSet/>
      <dgm:spPr/>
      <dgm:t>
        <a:bodyPr/>
        <a:lstStyle/>
        <a:p>
          <a:endParaRPr lang="en-US" sz="1200"/>
        </a:p>
      </dgm:t>
    </dgm:pt>
    <dgm:pt modelId="{2F37C9B1-7B30-4A8D-80A1-02260984BFFC}" type="sibTrans" cxnId="{70F770F4-8A5E-4528-BDD4-50BBABFAF5EB}">
      <dgm:prSet/>
      <dgm:spPr/>
      <dgm:t>
        <a:bodyPr/>
        <a:lstStyle/>
        <a:p>
          <a:endParaRPr lang="en-US" sz="1200"/>
        </a:p>
      </dgm:t>
    </dgm:pt>
    <dgm:pt modelId="{E12D72CF-192A-408D-BA95-35AC8509C6E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>
              <a:effectLst/>
              <a:latin typeface="+mn-lt"/>
            </a:rPr>
            <a:t>Automates resource provisioning, reducing manual effort and errors.</a:t>
          </a:r>
          <a:endParaRPr lang="en-US" sz="1200"/>
        </a:p>
      </dgm:t>
    </dgm:pt>
    <dgm:pt modelId="{CB4696DB-4338-428E-A8B8-B079F50E0678}" type="parTrans" cxnId="{E4BE219A-3D98-48CA-A3C1-8E51D9C633C4}">
      <dgm:prSet/>
      <dgm:spPr/>
      <dgm:t>
        <a:bodyPr/>
        <a:lstStyle/>
        <a:p>
          <a:endParaRPr lang="en-US" sz="1200"/>
        </a:p>
      </dgm:t>
    </dgm:pt>
    <dgm:pt modelId="{9A0C1FC3-5707-48A2-AF62-8FF117BF5B53}" type="sibTrans" cxnId="{E4BE219A-3D98-48CA-A3C1-8E51D9C633C4}">
      <dgm:prSet/>
      <dgm:spPr/>
      <dgm:t>
        <a:bodyPr/>
        <a:lstStyle/>
        <a:p>
          <a:endParaRPr lang="en-US" sz="1200"/>
        </a:p>
      </dgm:t>
    </dgm:pt>
    <dgm:pt modelId="{8209A7BE-B995-4A9F-ACF8-2F1A7BAE6B8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200" b="1" i="0">
              <a:effectLst/>
              <a:latin typeface="+mn-lt"/>
            </a:rPr>
            <a:t>Consistency:</a:t>
          </a:r>
          <a:endParaRPr lang="en-US" sz="1200"/>
        </a:p>
      </dgm:t>
    </dgm:pt>
    <dgm:pt modelId="{B8E052E2-9083-449A-BD59-99D935048340}" type="parTrans" cxnId="{DCA20ED4-39B2-42A5-AFFF-FA7395DB5B37}">
      <dgm:prSet/>
      <dgm:spPr/>
      <dgm:t>
        <a:bodyPr/>
        <a:lstStyle/>
        <a:p>
          <a:endParaRPr lang="en-US" sz="1200"/>
        </a:p>
      </dgm:t>
    </dgm:pt>
    <dgm:pt modelId="{FDDAD33E-A302-4214-A5B8-8CCDD87F7431}" type="sibTrans" cxnId="{DCA20ED4-39B2-42A5-AFFF-FA7395DB5B37}">
      <dgm:prSet/>
      <dgm:spPr/>
      <dgm:t>
        <a:bodyPr/>
        <a:lstStyle/>
        <a:p>
          <a:endParaRPr lang="en-US" sz="1200"/>
        </a:p>
      </dgm:t>
    </dgm:pt>
    <dgm:pt modelId="{3371A4E5-8DE6-4B9E-96AD-0B67D7094E1C}">
      <dgm:prSet phldrT="[Text]" custT="1"/>
      <dgm:spPr/>
      <dgm:t>
        <a:bodyPr/>
        <a:lstStyle/>
        <a:p>
          <a:r>
            <a:rPr lang="en-US" sz="1200" b="0" i="0">
              <a:effectLst/>
              <a:latin typeface="+mn-lt"/>
            </a:rPr>
            <a:t>Ensures consistent configurations across environments, minimizing drift.</a:t>
          </a:r>
          <a:endParaRPr lang="en-US" sz="1200"/>
        </a:p>
      </dgm:t>
    </dgm:pt>
    <dgm:pt modelId="{78D2BBD1-24DB-427E-BCE5-365A8F24C87E}" type="parTrans" cxnId="{E2D857F3-ED27-4D02-94A0-25395B296814}">
      <dgm:prSet/>
      <dgm:spPr/>
      <dgm:t>
        <a:bodyPr/>
        <a:lstStyle/>
        <a:p>
          <a:endParaRPr lang="en-US" sz="1200"/>
        </a:p>
      </dgm:t>
    </dgm:pt>
    <dgm:pt modelId="{FA13F6CB-6255-4479-ACA8-7F41C155E6FB}" type="sibTrans" cxnId="{E2D857F3-ED27-4D02-94A0-25395B296814}">
      <dgm:prSet/>
      <dgm:spPr/>
      <dgm:t>
        <a:bodyPr/>
        <a:lstStyle/>
        <a:p>
          <a:endParaRPr lang="en-US" sz="1200"/>
        </a:p>
      </dgm:t>
    </dgm:pt>
    <dgm:pt modelId="{B23EB39A-8EAB-4B5D-ABF2-DD93439548B3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1200" b="1" i="0">
              <a:effectLst/>
              <a:latin typeface="+mn-lt"/>
            </a:rPr>
            <a:t>Version Control:</a:t>
          </a:r>
          <a:endParaRPr lang="en-US" sz="1200"/>
        </a:p>
      </dgm:t>
    </dgm:pt>
    <dgm:pt modelId="{A6978BBF-D28C-42FE-A662-D8EB8991DDBA}" type="parTrans" cxnId="{358691E7-D4F0-4FCD-8B39-787E3C06FA6C}">
      <dgm:prSet/>
      <dgm:spPr/>
      <dgm:t>
        <a:bodyPr/>
        <a:lstStyle/>
        <a:p>
          <a:endParaRPr lang="en-US" sz="1200"/>
        </a:p>
      </dgm:t>
    </dgm:pt>
    <dgm:pt modelId="{B0D3D902-0295-44BB-AD43-D3A659AC4691}" type="sibTrans" cxnId="{358691E7-D4F0-4FCD-8B39-787E3C06FA6C}">
      <dgm:prSet/>
      <dgm:spPr/>
      <dgm:t>
        <a:bodyPr/>
        <a:lstStyle/>
        <a:p>
          <a:endParaRPr lang="en-US" sz="1200"/>
        </a:p>
      </dgm:t>
    </dgm:pt>
    <dgm:pt modelId="{1EB2FBCD-3FE0-4738-BBAC-7440ABB672AB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200" b="0" i="0">
              <a:effectLst/>
              <a:latin typeface="+mn-lt"/>
            </a:rPr>
            <a:t>Manages infrastructure configuration in version-controlled code repositories.</a:t>
          </a:r>
          <a:endParaRPr lang="en-US" sz="1200"/>
        </a:p>
      </dgm:t>
    </dgm:pt>
    <dgm:pt modelId="{38EDA99F-37B7-4422-8B0D-4196ED74E07E}" type="parTrans" cxnId="{2624F3AF-7259-487A-A555-056DED1DAAB7}">
      <dgm:prSet/>
      <dgm:spPr/>
      <dgm:t>
        <a:bodyPr/>
        <a:lstStyle/>
        <a:p>
          <a:endParaRPr lang="en-US" sz="1200"/>
        </a:p>
      </dgm:t>
    </dgm:pt>
    <dgm:pt modelId="{E0B3CD50-A087-4DC9-A11B-603323C33311}" type="sibTrans" cxnId="{2624F3AF-7259-487A-A555-056DED1DAAB7}">
      <dgm:prSet/>
      <dgm:spPr/>
      <dgm:t>
        <a:bodyPr/>
        <a:lstStyle/>
        <a:p>
          <a:endParaRPr lang="en-US" sz="1200"/>
        </a:p>
      </dgm:t>
    </dgm:pt>
    <dgm:pt modelId="{AA2E0EC0-B4EC-42A0-8C5D-6CE93072D704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1200" b="1" i="0">
              <a:effectLst/>
              <a:latin typeface="+mn-lt"/>
            </a:rPr>
            <a:t>Collaboration:</a:t>
          </a:r>
          <a:endParaRPr lang="en-US" sz="1200"/>
        </a:p>
      </dgm:t>
    </dgm:pt>
    <dgm:pt modelId="{380EA07C-3626-4564-9A6A-8D93D347AFC0}" type="parTrans" cxnId="{7C88432E-CED2-43F2-94EC-4899284732B8}">
      <dgm:prSet/>
      <dgm:spPr/>
      <dgm:t>
        <a:bodyPr/>
        <a:lstStyle/>
        <a:p>
          <a:endParaRPr lang="en-US"/>
        </a:p>
      </dgm:t>
    </dgm:pt>
    <dgm:pt modelId="{42D2DB3A-4453-47E6-A291-69F888CB1553}" type="sibTrans" cxnId="{7C88432E-CED2-43F2-94EC-4899284732B8}">
      <dgm:prSet/>
      <dgm:spPr/>
      <dgm:t>
        <a:bodyPr/>
        <a:lstStyle/>
        <a:p>
          <a:endParaRPr lang="en-US"/>
        </a:p>
      </dgm:t>
    </dgm:pt>
    <dgm:pt modelId="{BD20B5B5-AD84-48ED-AE5E-C8D2722439F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>
              <a:effectLst/>
              <a:latin typeface="+mn-lt"/>
            </a:rPr>
            <a:t>Manages infrastructure configurations in version-controlled code repositories</a:t>
          </a:r>
          <a:r>
            <a:rPr lang="en-US" sz="2000" b="0" i="0">
              <a:effectLst/>
              <a:latin typeface="+mn-lt"/>
            </a:rPr>
            <a:t>.</a:t>
          </a:r>
          <a:endParaRPr lang="en-US" sz="2000"/>
        </a:p>
      </dgm:t>
    </dgm:pt>
    <dgm:pt modelId="{5F9842CB-E2ED-43E6-90FA-7BA929BE6582}" type="sibTrans" cxnId="{37332ED9-8DDD-4225-9D4E-3B589DD5567A}">
      <dgm:prSet/>
      <dgm:spPr/>
      <dgm:t>
        <a:bodyPr/>
        <a:lstStyle/>
        <a:p>
          <a:endParaRPr lang="en-US"/>
        </a:p>
      </dgm:t>
    </dgm:pt>
    <dgm:pt modelId="{F9A99A1C-23A3-4781-9A80-A13EBC34AAB1}" type="parTrans" cxnId="{37332ED9-8DDD-4225-9D4E-3B589DD5567A}">
      <dgm:prSet/>
      <dgm:spPr/>
      <dgm:t>
        <a:bodyPr/>
        <a:lstStyle/>
        <a:p>
          <a:endParaRPr lang="en-US"/>
        </a:p>
      </dgm:t>
    </dgm:pt>
    <dgm:pt modelId="{1539DEFC-1376-44DD-8D14-A7FB81FE1101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1200" b="1" i="0">
              <a:effectLst/>
              <a:latin typeface="+mn-lt"/>
            </a:rPr>
            <a:t>Efficiency:</a:t>
          </a:r>
          <a:endParaRPr lang="en-US" sz="1200"/>
        </a:p>
      </dgm:t>
    </dgm:pt>
    <dgm:pt modelId="{6447F443-72B0-4045-A32D-352107B41D7F}" type="parTrans" cxnId="{61CD98E7-CF0A-4687-BD4A-E5FA22E4A4B6}">
      <dgm:prSet/>
      <dgm:spPr/>
      <dgm:t>
        <a:bodyPr/>
        <a:lstStyle/>
        <a:p>
          <a:endParaRPr lang="en-US"/>
        </a:p>
      </dgm:t>
    </dgm:pt>
    <dgm:pt modelId="{66709507-4337-4DE4-9327-20427823675F}" type="sibTrans" cxnId="{61CD98E7-CF0A-4687-BD4A-E5FA22E4A4B6}">
      <dgm:prSet/>
      <dgm:spPr/>
      <dgm:t>
        <a:bodyPr/>
        <a:lstStyle/>
        <a:p>
          <a:endParaRPr lang="en-US"/>
        </a:p>
      </dgm:t>
    </dgm:pt>
    <dgm:pt modelId="{FBBE554D-80C1-4219-AA3F-4EBBFF93485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>
              <a:effectLst/>
              <a:latin typeface="+mn-lt"/>
            </a:rPr>
            <a:t>Streamlines resource deployment and updates, saving time and resources.</a:t>
          </a:r>
          <a:endParaRPr lang="en-US" sz="1200"/>
        </a:p>
      </dgm:t>
    </dgm:pt>
    <dgm:pt modelId="{F944C8D1-CB1D-47D7-98EC-767DCB04B499}" type="parTrans" cxnId="{4BFD6457-9BFC-4313-A6BF-1B613B1E3F1D}">
      <dgm:prSet/>
      <dgm:spPr/>
      <dgm:t>
        <a:bodyPr/>
        <a:lstStyle/>
        <a:p>
          <a:endParaRPr lang="en-US"/>
        </a:p>
      </dgm:t>
    </dgm:pt>
    <dgm:pt modelId="{900908E3-B9F6-407D-A23E-A46C24094DD1}" type="sibTrans" cxnId="{4BFD6457-9BFC-4313-A6BF-1B613B1E3F1D}">
      <dgm:prSet/>
      <dgm:spPr/>
      <dgm:t>
        <a:bodyPr/>
        <a:lstStyle/>
        <a:p>
          <a:endParaRPr lang="en-US"/>
        </a:p>
      </dgm:t>
    </dgm:pt>
    <dgm:pt modelId="{178AC784-D2D3-4CE2-A1CB-79A4EAF9B189}">
      <dgm:prSet phldrT="[Text]" custT="1"/>
      <dgm:spPr/>
      <dgm:t>
        <a:bodyPr spcFirstLastPara="0" vert="horz" wrap="square" lIns="45720" tIns="45720" rIns="45720" bIns="45720" numCol="1" spcCol="1270" anchor="t" anchorCtr="0"/>
        <a:lstStyle/>
        <a:p>
          <a:pPr>
            <a:buFont typeface="+mj-lt"/>
            <a:buNone/>
          </a:pPr>
          <a:r>
            <a:rPr lang="en-US" sz="1200" b="1" i="0">
              <a:effectLst/>
              <a:latin typeface="+mn-lt"/>
            </a:rPr>
            <a:t>Scalability</a:t>
          </a:r>
          <a:endParaRPr lang="en-US" sz="1200"/>
        </a:p>
        <a:p>
          <a:pPr>
            <a:buFont typeface="+mj-lt"/>
            <a:buNone/>
          </a:pPr>
          <a:r>
            <a:rPr lang="en-US" sz="1200" b="0" i="0">
              <a:effectLst/>
              <a:latin typeface="+mn-lt"/>
            </a:rPr>
            <a:t>Easily scales infrastructure up or down based on demand using code.</a:t>
          </a:r>
          <a:endParaRPr lang="en-US" sz="1200"/>
        </a:p>
      </dgm:t>
    </dgm:pt>
    <dgm:pt modelId="{52381CED-A6BF-4423-A756-FAB255B18580}" type="parTrans" cxnId="{1043A4C1-56CC-42E5-91D3-0E6A788A623E}">
      <dgm:prSet/>
      <dgm:spPr/>
      <dgm:t>
        <a:bodyPr/>
        <a:lstStyle/>
        <a:p>
          <a:endParaRPr lang="en-US"/>
        </a:p>
      </dgm:t>
    </dgm:pt>
    <dgm:pt modelId="{B62EE982-D522-4B91-BDDC-28E965A2B1A4}" type="sibTrans" cxnId="{1043A4C1-56CC-42E5-91D3-0E6A788A623E}">
      <dgm:prSet/>
      <dgm:spPr/>
      <dgm:t>
        <a:bodyPr/>
        <a:lstStyle/>
        <a:p>
          <a:endParaRPr lang="en-US"/>
        </a:p>
      </dgm:t>
    </dgm:pt>
    <dgm:pt modelId="{3591F1EE-56AE-43E1-A1D9-1B73EA336A7F}">
      <dgm:prSet phldrT="[Text]" custT="1"/>
      <dgm:spPr/>
      <dgm:t>
        <a:bodyPr spcFirstLastPara="0" vert="horz" wrap="square" lIns="45720" tIns="45720" rIns="45720" bIns="45720" numCol="1" spcCol="1270" anchor="t" anchorCtr="0"/>
        <a:lstStyle/>
        <a:p>
          <a:pPr>
            <a:buFont typeface="+mj-lt"/>
            <a:buNone/>
          </a:pPr>
          <a:r>
            <a:rPr lang="en-US" sz="1200" b="0" i="0">
              <a:effectLst/>
              <a:latin typeface="+mn-lt"/>
            </a:rPr>
            <a:t>.</a:t>
          </a:r>
          <a:endParaRPr lang="en-US" sz="1200"/>
        </a:p>
      </dgm:t>
    </dgm:pt>
    <dgm:pt modelId="{798D8522-806F-47EA-AA8B-15DC5ED5502C}" type="sibTrans" cxnId="{B7659020-1CD9-4C1F-AA71-01B75D22AA12}">
      <dgm:prSet/>
      <dgm:spPr/>
      <dgm:t>
        <a:bodyPr/>
        <a:lstStyle/>
        <a:p>
          <a:endParaRPr lang="en-US"/>
        </a:p>
      </dgm:t>
    </dgm:pt>
    <dgm:pt modelId="{5C1F6391-04B6-46BC-AEED-67E9D45DFA58}" type="parTrans" cxnId="{B7659020-1CD9-4C1F-AA71-01B75D22AA12}">
      <dgm:prSet/>
      <dgm:spPr/>
      <dgm:t>
        <a:bodyPr/>
        <a:lstStyle/>
        <a:p>
          <a:endParaRPr lang="en-US"/>
        </a:p>
      </dgm:t>
    </dgm:pt>
    <dgm:pt modelId="{6D9DB188-795C-4BA5-B2C0-35B1C2B99B2A}">
      <dgm:prSet phldrT="[Text]" custT="1"/>
      <dgm:spPr/>
      <dgm:t>
        <a:bodyPr spcFirstLastPara="0" vert="horz" wrap="square" lIns="45720" tIns="45720" rIns="45720" bIns="45720" numCol="1" spcCol="1270" anchor="t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Calibri"/>
              <a:ea typeface="+mn-ea"/>
              <a:cs typeface="+mn-cs"/>
            </a:rPr>
            <a:t>Documentation: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>
              <a:effectLst/>
              <a:latin typeface="Calibri"/>
              <a:ea typeface="+mn-ea"/>
              <a:cs typeface="+mn-cs"/>
            </a:rPr>
            <a:t>Serves as documentation, detailing infrastructure configurations in code.</a:t>
          </a:r>
        </a:p>
      </dgm:t>
    </dgm:pt>
    <dgm:pt modelId="{E3FC4030-55F5-4AD3-B693-D485BCE43E2F}" type="parTrans" cxnId="{A68D8FF0-095B-4AC0-9C3A-DDB3BA358661}">
      <dgm:prSet/>
      <dgm:spPr/>
      <dgm:t>
        <a:bodyPr/>
        <a:lstStyle/>
        <a:p>
          <a:endParaRPr lang="en-US"/>
        </a:p>
      </dgm:t>
    </dgm:pt>
    <dgm:pt modelId="{9EBF60B2-D84C-48E9-B882-E7E36CC4EDF7}" type="sibTrans" cxnId="{A68D8FF0-095B-4AC0-9C3A-DDB3BA358661}">
      <dgm:prSet/>
      <dgm:spPr/>
      <dgm:t>
        <a:bodyPr/>
        <a:lstStyle/>
        <a:p>
          <a:endParaRPr lang="en-US"/>
        </a:p>
      </dgm:t>
    </dgm:pt>
    <dgm:pt modelId="{B54F7584-D39C-4B8D-980A-9C2E5720ED55}">
      <dgm:prSet phldrT="[Text]" custT="1"/>
      <dgm:spPr/>
      <dgm:t>
        <a:bodyPr spcFirstLastPara="0" vert="horz" wrap="square" lIns="45720" tIns="45720" rIns="45720" bIns="45720" numCol="1" spcCol="1270" anchor="t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Calibri"/>
              <a:ea typeface="+mn-ea"/>
              <a:cs typeface="+mn-cs"/>
            </a:rPr>
            <a:t>Reusability: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>
              <a:effectLst/>
              <a:latin typeface="Calibri"/>
              <a:ea typeface="+mn-ea"/>
              <a:cs typeface="+mn-cs"/>
            </a:rPr>
            <a:t>Encourages the reuse of code for similar infrastructure  </a:t>
          </a:r>
        </a:p>
      </dgm:t>
    </dgm:pt>
    <dgm:pt modelId="{5F129580-8B0B-45F5-A506-F5C0D0E29F42}" type="parTrans" cxnId="{5CC7DC44-0482-49D9-8821-2E7DD301E985}">
      <dgm:prSet/>
      <dgm:spPr/>
      <dgm:t>
        <a:bodyPr/>
        <a:lstStyle/>
        <a:p>
          <a:endParaRPr lang="en-US"/>
        </a:p>
      </dgm:t>
    </dgm:pt>
    <dgm:pt modelId="{3E860735-CFDC-4E0E-A568-4F22EA48320C}" type="sibTrans" cxnId="{5CC7DC44-0482-49D9-8821-2E7DD301E985}">
      <dgm:prSet/>
      <dgm:spPr/>
      <dgm:t>
        <a:bodyPr/>
        <a:lstStyle/>
        <a:p>
          <a:endParaRPr lang="en-US"/>
        </a:p>
      </dgm:t>
    </dgm:pt>
    <dgm:pt modelId="{1CBFF8F1-B3DE-4F6F-8AB0-3A67FAEDDDF8}" type="pres">
      <dgm:prSet presAssocID="{0E0D983E-4F2C-4074-B50A-C81F0E9DB07D}" presName="diagram" presStyleCnt="0">
        <dgm:presLayoutVars>
          <dgm:dir/>
          <dgm:resizeHandles val="exact"/>
        </dgm:presLayoutVars>
      </dgm:prSet>
      <dgm:spPr/>
    </dgm:pt>
    <dgm:pt modelId="{53CC1325-6C27-46E8-9584-1CF6DF61F8EB}" type="pres">
      <dgm:prSet presAssocID="{6DE33993-FED3-4A33-AACC-A3DEA0A236A6}" presName="node" presStyleLbl="node1" presStyleIdx="0" presStyleCnt="8">
        <dgm:presLayoutVars>
          <dgm:bulletEnabled val="1"/>
        </dgm:presLayoutVars>
      </dgm:prSet>
      <dgm:spPr/>
    </dgm:pt>
    <dgm:pt modelId="{77A305C0-5298-4676-B957-DABE2AC17CEE}" type="pres">
      <dgm:prSet presAssocID="{2F37C9B1-7B30-4A8D-80A1-02260984BFFC}" presName="sibTrans" presStyleCnt="0"/>
      <dgm:spPr/>
    </dgm:pt>
    <dgm:pt modelId="{04077B76-0B16-4C74-904C-A0F63D842C51}" type="pres">
      <dgm:prSet presAssocID="{8209A7BE-B995-4A9F-ACF8-2F1A7BAE6B84}" presName="node" presStyleLbl="node1" presStyleIdx="1" presStyleCnt="8">
        <dgm:presLayoutVars>
          <dgm:bulletEnabled val="1"/>
        </dgm:presLayoutVars>
      </dgm:prSet>
      <dgm:spPr/>
    </dgm:pt>
    <dgm:pt modelId="{2B142692-DFBB-4DA8-BE3F-3C5D53B98E1B}" type="pres">
      <dgm:prSet presAssocID="{FDDAD33E-A302-4214-A5B8-8CCDD87F7431}" presName="sibTrans" presStyleCnt="0"/>
      <dgm:spPr/>
    </dgm:pt>
    <dgm:pt modelId="{9C265B69-26E5-42DB-87C7-35321B8A158D}" type="pres">
      <dgm:prSet presAssocID="{B23EB39A-8EAB-4B5D-ABF2-DD93439548B3}" presName="node" presStyleLbl="node1" presStyleIdx="2" presStyleCnt="8">
        <dgm:presLayoutVars>
          <dgm:bulletEnabled val="1"/>
        </dgm:presLayoutVars>
      </dgm:prSet>
      <dgm:spPr/>
    </dgm:pt>
    <dgm:pt modelId="{94E220AF-5CD9-41BE-8BED-248DB8E9058F}" type="pres">
      <dgm:prSet presAssocID="{B0D3D902-0295-44BB-AD43-D3A659AC4691}" presName="sibTrans" presStyleCnt="0"/>
      <dgm:spPr/>
    </dgm:pt>
    <dgm:pt modelId="{61BD6ECD-565B-4CDA-9DFC-C069AD016CBB}" type="pres">
      <dgm:prSet presAssocID="{AA2E0EC0-B4EC-42A0-8C5D-6CE93072D704}" presName="node" presStyleLbl="node1" presStyleIdx="3" presStyleCnt="8" custScaleX="102742" custLinFactNeighborX="-2620" custLinFactNeighborY="-2046">
        <dgm:presLayoutVars>
          <dgm:bulletEnabled val="1"/>
        </dgm:presLayoutVars>
      </dgm:prSet>
      <dgm:spPr/>
    </dgm:pt>
    <dgm:pt modelId="{97167E86-49EE-4755-8B71-FFD0AD9E5BFE}" type="pres">
      <dgm:prSet presAssocID="{42D2DB3A-4453-47E6-A291-69F888CB1553}" presName="sibTrans" presStyleCnt="0"/>
      <dgm:spPr/>
    </dgm:pt>
    <dgm:pt modelId="{E2A192A7-BD61-476F-B781-675F32375F1A}" type="pres">
      <dgm:prSet presAssocID="{1539DEFC-1376-44DD-8D14-A7FB81FE1101}" presName="node" presStyleLbl="node1" presStyleIdx="4" presStyleCnt="8" custLinFactNeighborX="-601" custLinFactNeighborY="-5512">
        <dgm:presLayoutVars>
          <dgm:bulletEnabled val="1"/>
        </dgm:presLayoutVars>
      </dgm:prSet>
      <dgm:spPr/>
    </dgm:pt>
    <dgm:pt modelId="{660E19B4-3C77-4359-AD91-A5F1AB2AF7C2}" type="pres">
      <dgm:prSet presAssocID="{66709507-4337-4DE4-9327-20427823675F}" presName="sibTrans" presStyleCnt="0"/>
      <dgm:spPr/>
    </dgm:pt>
    <dgm:pt modelId="{FE4D32A4-A0D5-406D-A361-450A6826A20E}" type="pres">
      <dgm:prSet presAssocID="{178AC784-D2D3-4CE2-A1CB-79A4EAF9B189}" presName="node" presStyleLbl="node1" presStyleIdx="5" presStyleCnt="8" custLinFactNeighborX="902" custLinFactNeighborY="-7016">
        <dgm:presLayoutVars>
          <dgm:bulletEnabled val="1"/>
        </dgm:presLayoutVars>
      </dgm:prSet>
      <dgm:spPr>
        <a:xfrm>
          <a:off x="3229446" y="1704959"/>
          <a:ext cx="2589174" cy="1553504"/>
        </a:xfrm>
        <a:prstGeom prst="rect">
          <a:avLst/>
        </a:prstGeom>
      </dgm:spPr>
    </dgm:pt>
    <dgm:pt modelId="{4E270B82-F11C-4248-A6FB-E71D09E8AF34}" type="pres">
      <dgm:prSet presAssocID="{B62EE982-D522-4B91-BDDC-28E965A2B1A4}" presName="sibTrans" presStyleCnt="0"/>
      <dgm:spPr/>
    </dgm:pt>
    <dgm:pt modelId="{6D1CF884-F271-4DF8-8B4A-B2247B9C4300}" type="pres">
      <dgm:prSet presAssocID="{6D9DB188-795C-4BA5-B2C0-35B1C2B99B2A}" presName="node" presStyleLbl="node1" presStyleIdx="6" presStyleCnt="8" custLinFactNeighborX="-637" custLinFactNeighborY="-6611">
        <dgm:presLayoutVars>
          <dgm:bulletEnabled val="1"/>
        </dgm:presLayoutVars>
      </dgm:prSet>
      <dgm:spPr>
        <a:xfrm>
          <a:off x="5231272" y="2156824"/>
          <a:ext cx="2376489" cy="1425893"/>
        </a:xfrm>
        <a:prstGeom prst="rect">
          <a:avLst/>
        </a:prstGeom>
      </dgm:spPr>
    </dgm:pt>
    <dgm:pt modelId="{EBCB1ED6-B324-434D-8E71-15183B2EBF47}" type="pres">
      <dgm:prSet presAssocID="{9EBF60B2-D84C-48E9-B882-E7E36CC4EDF7}" presName="sibTrans" presStyleCnt="0"/>
      <dgm:spPr/>
    </dgm:pt>
    <dgm:pt modelId="{9260F53E-8F79-47E9-86F6-69BFE87A851E}" type="pres">
      <dgm:prSet presAssocID="{B54F7584-D39C-4B8D-980A-9C2E5720ED55}" presName="node" presStyleLbl="node1" presStyleIdx="7" presStyleCnt="8" custLinFactNeighborX="1190" custLinFactNeighborY="-6611">
        <dgm:presLayoutVars>
          <dgm:bulletEnabled val="1"/>
        </dgm:presLayoutVars>
      </dgm:prSet>
      <dgm:spPr>
        <a:xfrm>
          <a:off x="7845410" y="2156824"/>
          <a:ext cx="2376489" cy="1425893"/>
        </a:xfrm>
        <a:prstGeom prst="rect">
          <a:avLst/>
        </a:prstGeom>
      </dgm:spPr>
    </dgm:pt>
  </dgm:ptLst>
  <dgm:cxnLst>
    <dgm:cxn modelId="{B7659020-1CD9-4C1F-AA71-01B75D22AA12}" srcId="{178AC784-D2D3-4CE2-A1CB-79A4EAF9B189}" destId="{3591F1EE-56AE-43E1-A1D9-1B73EA336A7F}" srcOrd="0" destOrd="0" parTransId="{5C1F6391-04B6-46BC-AEED-67E9D45DFA58}" sibTransId="{798D8522-806F-47EA-AA8B-15DC5ED5502C}"/>
    <dgm:cxn modelId="{CBF2DF2A-A83D-4D43-B6B2-54A242A6E7E0}" type="presOf" srcId="{FBBE554D-80C1-4219-AA3F-4EBBFF93485D}" destId="{E2A192A7-BD61-476F-B781-675F32375F1A}" srcOrd="0" destOrd="1" presId="urn:microsoft.com/office/officeart/2005/8/layout/default"/>
    <dgm:cxn modelId="{7C88432E-CED2-43F2-94EC-4899284732B8}" srcId="{0E0D983E-4F2C-4074-B50A-C81F0E9DB07D}" destId="{AA2E0EC0-B4EC-42A0-8C5D-6CE93072D704}" srcOrd="3" destOrd="0" parTransId="{380EA07C-3626-4564-9A6A-8D93D347AFC0}" sibTransId="{42D2DB3A-4453-47E6-A291-69F888CB1553}"/>
    <dgm:cxn modelId="{8751E62E-A00D-41A8-A7F7-8A49915A434A}" type="presOf" srcId="{8209A7BE-B995-4A9F-ACF8-2F1A7BAE6B84}" destId="{04077B76-0B16-4C74-904C-A0F63D842C51}" srcOrd="0" destOrd="0" presId="urn:microsoft.com/office/officeart/2005/8/layout/default"/>
    <dgm:cxn modelId="{5CC7DC44-0482-49D9-8821-2E7DD301E985}" srcId="{0E0D983E-4F2C-4074-B50A-C81F0E9DB07D}" destId="{B54F7584-D39C-4B8D-980A-9C2E5720ED55}" srcOrd="7" destOrd="0" parTransId="{5F129580-8B0B-45F5-A506-F5C0D0E29F42}" sibTransId="{3E860735-CFDC-4E0E-A568-4F22EA48320C}"/>
    <dgm:cxn modelId="{30C3564C-39DF-496D-8F80-EEAF7509FDEE}" type="presOf" srcId="{1539DEFC-1376-44DD-8D14-A7FB81FE1101}" destId="{E2A192A7-BD61-476F-B781-675F32375F1A}" srcOrd="0" destOrd="0" presId="urn:microsoft.com/office/officeart/2005/8/layout/default"/>
    <dgm:cxn modelId="{668F024F-D7B5-4781-BCC2-2B7D647086FA}" type="presOf" srcId="{B23EB39A-8EAB-4B5D-ABF2-DD93439548B3}" destId="{9C265B69-26E5-42DB-87C7-35321B8A158D}" srcOrd="0" destOrd="0" presId="urn:microsoft.com/office/officeart/2005/8/layout/default"/>
    <dgm:cxn modelId="{4BFD6457-9BFC-4313-A6BF-1B613B1E3F1D}" srcId="{1539DEFC-1376-44DD-8D14-A7FB81FE1101}" destId="{FBBE554D-80C1-4219-AA3F-4EBBFF93485D}" srcOrd="0" destOrd="0" parTransId="{F944C8D1-CB1D-47D7-98EC-767DCB04B499}" sibTransId="{900908E3-B9F6-407D-A23E-A46C24094DD1}"/>
    <dgm:cxn modelId="{364E6691-5E3A-4C5D-9F98-E0268C0550B2}" type="presOf" srcId="{E12D72CF-192A-408D-BA95-35AC8509C6EB}" destId="{53CC1325-6C27-46E8-9584-1CF6DF61F8EB}" srcOrd="0" destOrd="1" presId="urn:microsoft.com/office/officeart/2005/8/layout/default"/>
    <dgm:cxn modelId="{E4BE219A-3D98-48CA-A3C1-8E51D9C633C4}" srcId="{6DE33993-FED3-4A33-AACC-A3DEA0A236A6}" destId="{E12D72CF-192A-408D-BA95-35AC8509C6EB}" srcOrd="0" destOrd="0" parTransId="{CB4696DB-4338-428E-A8B8-B079F50E0678}" sibTransId="{9A0C1FC3-5707-48A2-AF62-8FF117BF5B53}"/>
    <dgm:cxn modelId="{19DD8FA6-5CB4-4C7D-8401-A88FFF22795D}" type="presOf" srcId="{1EB2FBCD-3FE0-4738-BBAC-7440ABB672AB}" destId="{9C265B69-26E5-42DB-87C7-35321B8A158D}" srcOrd="0" destOrd="1" presId="urn:microsoft.com/office/officeart/2005/8/layout/default"/>
    <dgm:cxn modelId="{7BA08AA7-02FB-43AC-A8E7-77222C70EA39}" type="presOf" srcId="{6D9DB188-795C-4BA5-B2C0-35B1C2B99B2A}" destId="{6D1CF884-F271-4DF8-8B4A-B2247B9C4300}" srcOrd="0" destOrd="0" presId="urn:microsoft.com/office/officeart/2005/8/layout/default"/>
    <dgm:cxn modelId="{C09FFDAB-E6AA-4C06-AF6A-8B519ABAF15B}" type="presOf" srcId="{178AC784-D2D3-4CE2-A1CB-79A4EAF9B189}" destId="{FE4D32A4-A0D5-406D-A361-450A6826A20E}" srcOrd="0" destOrd="0" presId="urn:microsoft.com/office/officeart/2005/8/layout/default"/>
    <dgm:cxn modelId="{2F0CEEAD-088B-4F39-BAE7-5DFBC4E6B38E}" type="presOf" srcId="{AA2E0EC0-B4EC-42A0-8C5D-6CE93072D704}" destId="{61BD6ECD-565B-4CDA-9DFC-C069AD016CBB}" srcOrd="0" destOrd="0" presId="urn:microsoft.com/office/officeart/2005/8/layout/default"/>
    <dgm:cxn modelId="{2624F3AF-7259-487A-A555-056DED1DAAB7}" srcId="{B23EB39A-8EAB-4B5D-ABF2-DD93439548B3}" destId="{1EB2FBCD-3FE0-4738-BBAC-7440ABB672AB}" srcOrd="0" destOrd="0" parTransId="{38EDA99F-37B7-4422-8B0D-4196ED74E07E}" sibTransId="{E0B3CD50-A087-4DC9-A11B-603323C33311}"/>
    <dgm:cxn modelId="{1043A4C1-56CC-42E5-91D3-0E6A788A623E}" srcId="{0E0D983E-4F2C-4074-B50A-C81F0E9DB07D}" destId="{178AC784-D2D3-4CE2-A1CB-79A4EAF9B189}" srcOrd="5" destOrd="0" parTransId="{52381CED-A6BF-4423-A756-FAB255B18580}" sibTransId="{B62EE982-D522-4B91-BDDC-28E965A2B1A4}"/>
    <dgm:cxn modelId="{8247FDC4-CB07-47AE-89EE-6BE1BD68FFA3}" type="presOf" srcId="{BD20B5B5-AD84-48ED-AE5E-C8D2722439FD}" destId="{61BD6ECD-565B-4CDA-9DFC-C069AD016CBB}" srcOrd="0" destOrd="1" presId="urn:microsoft.com/office/officeart/2005/8/layout/default"/>
    <dgm:cxn modelId="{FFC323C9-FC37-40F7-9CED-E7CC1098C9FC}" type="presOf" srcId="{0E0D983E-4F2C-4074-B50A-C81F0E9DB07D}" destId="{1CBFF8F1-B3DE-4F6F-8AB0-3A67FAEDDDF8}" srcOrd="0" destOrd="0" presId="urn:microsoft.com/office/officeart/2005/8/layout/default"/>
    <dgm:cxn modelId="{D42C13CF-774D-43EE-9D9D-2E2278170D5A}" type="presOf" srcId="{B54F7584-D39C-4B8D-980A-9C2E5720ED55}" destId="{9260F53E-8F79-47E9-86F6-69BFE87A851E}" srcOrd="0" destOrd="0" presId="urn:microsoft.com/office/officeart/2005/8/layout/default"/>
    <dgm:cxn modelId="{DCA20ED4-39B2-42A5-AFFF-FA7395DB5B37}" srcId="{0E0D983E-4F2C-4074-B50A-C81F0E9DB07D}" destId="{8209A7BE-B995-4A9F-ACF8-2F1A7BAE6B84}" srcOrd="1" destOrd="0" parTransId="{B8E052E2-9083-449A-BD59-99D935048340}" sibTransId="{FDDAD33E-A302-4214-A5B8-8CCDD87F7431}"/>
    <dgm:cxn modelId="{37332ED9-8DDD-4225-9D4E-3B589DD5567A}" srcId="{AA2E0EC0-B4EC-42A0-8C5D-6CE93072D704}" destId="{BD20B5B5-AD84-48ED-AE5E-C8D2722439FD}" srcOrd="0" destOrd="0" parTransId="{F9A99A1C-23A3-4781-9A80-A13EBC34AAB1}" sibTransId="{5F9842CB-E2ED-43E6-90FA-7BA929BE6582}"/>
    <dgm:cxn modelId="{DB42CDD9-7966-4143-BB4B-157F8ECF2B3B}" type="presOf" srcId="{3591F1EE-56AE-43E1-A1D9-1B73EA336A7F}" destId="{FE4D32A4-A0D5-406D-A361-450A6826A20E}" srcOrd="0" destOrd="1" presId="urn:microsoft.com/office/officeart/2005/8/layout/default"/>
    <dgm:cxn modelId="{358691E7-D4F0-4FCD-8B39-787E3C06FA6C}" srcId="{0E0D983E-4F2C-4074-B50A-C81F0E9DB07D}" destId="{B23EB39A-8EAB-4B5D-ABF2-DD93439548B3}" srcOrd="2" destOrd="0" parTransId="{A6978BBF-D28C-42FE-A662-D8EB8991DDBA}" sibTransId="{B0D3D902-0295-44BB-AD43-D3A659AC4691}"/>
    <dgm:cxn modelId="{61CD98E7-CF0A-4687-BD4A-E5FA22E4A4B6}" srcId="{0E0D983E-4F2C-4074-B50A-C81F0E9DB07D}" destId="{1539DEFC-1376-44DD-8D14-A7FB81FE1101}" srcOrd="4" destOrd="0" parTransId="{6447F443-72B0-4045-A32D-352107B41D7F}" sibTransId="{66709507-4337-4DE4-9327-20427823675F}"/>
    <dgm:cxn modelId="{AC1BECEB-2E90-4984-AE95-2F7A4B108510}" type="presOf" srcId="{6DE33993-FED3-4A33-AACC-A3DEA0A236A6}" destId="{53CC1325-6C27-46E8-9584-1CF6DF61F8EB}" srcOrd="0" destOrd="0" presId="urn:microsoft.com/office/officeart/2005/8/layout/default"/>
    <dgm:cxn modelId="{A68D8FF0-095B-4AC0-9C3A-DDB3BA358661}" srcId="{0E0D983E-4F2C-4074-B50A-C81F0E9DB07D}" destId="{6D9DB188-795C-4BA5-B2C0-35B1C2B99B2A}" srcOrd="6" destOrd="0" parTransId="{E3FC4030-55F5-4AD3-B693-D485BCE43E2F}" sibTransId="{9EBF60B2-D84C-48E9-B882-E7E36CC4EDF7}"/>
    <dgm:cxn modelId="{E2D857F3-ED27-4D02-94A0-25395B296814}" srcId="{8209A7BE-B995-4A9F-ACF8-2F1A7BAE6B84}" destId="{3371A4E5-8DE6-4B9E-96AD-0B67D7094E1C}" srcOrd="0" destOrd="0" parTransId="{78D2BBD1-24DB-427E-BCE5-365A8F24C87E}" sibTransId="{FA13F6CB-6255-4479-ACA8-7F41C155E6FB}"/>
    <dgm:cxn modelId="{70F770F4-8A5E-4528-BDD4-50BBABFAF5EB}" srcId="{0E0D983E-4F2C-4074-B50A-C81F0E9DB07D}" destId="{6DE33993-FED3-4A33-AACC-A3DEA0A236A6}" srcOrd="0" destOrd="0" parTransId="{E5C1066D-074D-4685-AF8C-6DC8C7E44FE8}" sibTransId="{2F37C9B1-7B30-4A8D-80A1-02260984BFFC}"/>
    <dgm:cxn modelId="{1C58A3FD-C05E-40E5-BEB7-81547614384A}" type="presOf" srcId="{3371A4E5-8DE6-4B9E-96AD-0B67D7094E1C}" destId="{04077B76-0B16-4C74-904C-A0F63D842C51}" srcOrd="0" destOrd="1" presId="urn:microsoft.com/office/officeart/2005/8/layout/default"/>
    <dgm:cxn modelId="{98C2FA1A-BADB-469D-9BAC-CF09E7DB43BF}" type="presParOf" srcId="{1CBFF8F1-B3DE-4F6F-8AB0-3A67FAEDDDF8}" destId="{53CC1325-6C27-46E8-9584-1CF6DF61F8EB}" srcOrd="0" destOrd="0" presId="urn:microsoft.com/office/officeart/2005/8/layout/default"/>
    <dgm:cxn modelId="{93D41CC8-1B3F-4E67-945C-19095135D983}" type="presParOf" srcId="{1CBFF8F1-B3DE-4F6F-8AB0-3A67FAEDDDF8}" destId="{77A305C0-5298-4676-B957-DABE2AC17CEE}" srcOrd="1" destOrd="0" presId="urn:microsoft.com/office/officeart/2005/8/layout/default"/>
    <dgm:cxn modelId="{0D179C42-934A-4954-82C7-1CCB544E6E49}" type="presParOf" srcId="{1CBFF8F1-B3DE-4F6F-8AB0-3A67FAEDDDF8}" destId="{04077B76-0B16-4C74-904C-A0F63D842C51}" srcOrd="2" destOrd="0" presId="urn:microsoft.com/office/officeart/2005/8/layout/default"/>
    <dgm:cxn modelId="{1CF208C2-5DA5-4DB5-8675-04DEA09DD41C}" type="presParOf" srcId="{1CBFF8F1-B3DE-4F6F-8AB0-3A67FAEDDDF8}" destId="{2B142692-DFBB-4DA8-BE3F-3C5D53B98E1B}" srcOrd="3" destOrd="0" presId="urn:microsoft.com/office/officeart/2005/8/layout/default"/>
    <dgm:cxn modelId="{E9D66D0E-E599-4A3B-BAB2-A0C72A9EC689}" type="presParOf" srcId="{1CBFF8F1-B3DE-4F6F-8AB0-3A67FAEDDDF8}" destId="{9C265B69-26E5-42DB-87C7-35321B8A158D}" srcOrd="4" destOrd="0" presId="urn:microsoft.com/office/officeart/2005/8/layout/default"/>
    <dgm:cxn modelId="{FBC8E8A2-FD66-422C-922E-AB31005152D3}" type="presParOf" srcId="{1CBFF8F1-B3DE-4F6F-8AB0-3A67FAEDDDF8}" destId="{94E220AF-5CD9-41BE-8BED-248DB8E9058F}" srcOrd="5" destOrd="0" presId="urn:microsoft.com/office/officeart/2005/8/layout/default"/>
    <dgm:cxn modelId="{C367A385-C70D-41D0-B34D-4D998B61F732}" type="presParOf" srcId="{1CBFF8F1-B3DE-4F6F-8AB0-3A67FAEDDDF8}" destId="{61BD6ECD-565B-4CDA-9DFC-C069AD016CBB}" srcOrd="6" destOrd="0" presId="urn:microsoft.com/office/officeart/2005/8/layout/default"/>
    <dgm:cxn modelId="{8BC0093F-2CFD-459B-986C-4B864DAFF3D0}" type="presParOf" srcId="{1CBFF8F1-B3DE-4F6F-8AB0-3A67FAEDDDF8}" destId="{97167E86-49EE-4755-8B71-FFD0AD9E5BFE}" srcOrd="7" destOrd="0" presId="urn:microsoft.com/office/officeart/2005/8/layout/default"/>
    <dgm:cxn modelId="{0E518EAC-9827-41E6-B208-6898232C46F8}" type="presParOf" srcId="{1CBFF8F1-B3DE-4F6F-8AB0-3A67FAEDDDF8}" destId="{E2A192A7-BD61-476F-B781-675F32375F1A}" srcOrd="8" destOrd="0" presId="urn:microsoft.com/office/officeart/2005/8/layout/default"/>
    <dgm:cxn modelId="{67D5F81E-641A-4B7F-93F0-F632B9F5A7D3}" type="presParOf" srcId="{1CBFF8F1-B3DE-4F6F-8AB0-3A67FAEDDDF8}" destId="{660E19B4-3C77-4359-AD91-A5F1AB2AF7C2}" srcOrd="9" destOrd="0" presId="urn:microsoft.com/office/officeart/2005/8/layout/default"/>
    <dgm:cxn modelId="{7924A1EB-3099-42B3-A850-46F14FFD1DF2}" type="presParOf" srcId="{1CBFF8F1-B3DE-4F6F-8AB0-3A67FAEDDDF8}" destId="{FE4D32A4-A0D5-406D-A361-450A6826A20E}" srcOrd="10" destOrd="0" presId="urn:microsoft.com/office/officeart/2005/8/layout/default"/>
    <dgm:cxn modelId="{2627B73F-8648-4BE5-9357-991B0071CE89}" type="presParOf" srcId="{1CBFF8F1-B3DE-4F6F-8AB0-3A67FAEDDDF8}" destId="{4E270B82-F11C-4248-A6FB-E71D09E8AF34}" srcOrd="11" destOrd="0" presId="urn:microsoft.com/office/officeart/2005/8/layout/default"/>
    <dgm:cxn modelId="{B3B9A67F-4837-4707-B836-033EC0D47808}" type="presParOf" srcId="{1CBFF8F1-B3DE-4F6F-8AB0-3A67FAEDDDF8}" destId="{6D1CF884-F271-4DF8-8B4A-B2247B9C4300}" srcOrd="12" destOrd="0" presId="urn:microsoft.com/office/officeart/2005/8/layout/default"/>
    <dgm:cxn modelId="{FAB10876-76F4-480C-999A-4AA9C570379A}" type="presParOf" srcId="{1CBFF8F1-B3DE-4F6F-8AB0-3A67FAEDDDF8}" destId="{EBCB1ED6-B324-434D-8E71-15183B2EBF47}" srcOrd="13" destOrd="0" presId="urn:microsoft.com/office/officeart/2005/8/layout/default"/>
    <dgm:cxn modelId="{5AD47B30-2474-4626-9E02-07BD968936A0}" type="presParOf" srcId="{1CBFF8F1-B3DE-4F6F-8AB0-3A67FAEDDDF8}" destId="{9260F53E-8F79-47E9-86F6-69BFE87A851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21194A-FE53-4145-8510-B08FAA3A8D47}" type="doc">
      <dgm:prSet loTypeId="urn:microsoft.com/office/officeart/2005/8/layout/arrow6" loCatId="relationship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76FE804-A9BD-43D7-B4EA-2A34974AE00B}">
      <dgm:prSet phldrT="[Text]" custT="1"/>
      <dgm:spPr/>
      <dgm:t>
        <a:bodyPr/>
        <a:lstStyle/>
        <a:p>
          <a:r>
            <a:rPr lang="en-US" sz="1400" b="1" i="0">
              <a:effectLst/>
              <a:latin typeface="+mn-lt"/>
            </a:rPr>
            <a:t>Definition:</a:t>
          </a:r>
          <a:r>
            <a:rPr lang="en-US" sz="1400" b="0" i="0">
              <a:effectLst/>
              <a:latin typeface="+mn-lt"/>
            </a:rPr>
            <a:t> AWS service for provisioning and managing AWS infrastructure through code</a:t>
          </a:r>
          <a:endParaRPr lang="en-US" sz="1400"/>
        </a:p>
      </dgm:t>
    </dgm:pt>
    <dgm:pt modelId="{EC6A2F5D-96E3-46F9-B8BC-0E3D98C087BD}" type="parTrans" cxnId="{61F8083E-C73C-4399-B325-0FBE77BBB87B}">
      <dgm:prSet/>
      <dgm:spPr/>
      <dgm:t>
        <a:bodyPr/>
        <a:lstStyle/>
        <a:p>
          <a:endParaRPr lang="en-US" sz="1400"/>
        </a:p>
      </dgm:t>
    </dgm:pt>
    <dgm:pt modelId="{773494EC-75C4-42EB-9AE8-C0D57BA1E2DA}" type="sibTrans" cxnId="{61F8083E-C73C-4399-B325-0FBE77BBB87B}">
      <dgm:prSet/>
      <dgm:spPr/>
      <dgm:t>
        <a:bodyPr/>
        <a:lstStyle/>
        <a:p>
          <a:endParaRPr lang="en-US" sz="1400"/>
        </a:p>
      </dgm:t>
    </dgm:pt>
    <dgm:pt modelId="{A13FCCD4-D707-433A-B388-53121F944EA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>
              <a:effectLst/>
              <a:latin typeface="+mn-lt"/>
            </a:rPr>
            <a:t>Purpose:</a:t>
          </a:r>
          <a:r>
            <a:rPr lang="en-US" sz="1400" b="0" i="0">
              <a:effectLst/>
              <a:latin typeface="+mn-lt"/>
            </a:rPr>
            <a:t> Automates the deployment of resources, enabling consistent and repeatable infrastructure setups.</a:t>
          </a:r>
          <a:endParaRPr lang="en-US" sz="1400"/>
        </a:p>
      </dgm:t>
    </dgm:pt>
    <dgm:pt modelId="{E2423394-31D3-44E7-BBB6-FAE4C5138934}" type="parTrans" cxnId="{078B9E3C-CF5B-46C2-9DDB-AC45DC350AA3}">
      <dgm:prSet/>
      <dgm:spPr/>
      <dgm:t>
        <a:bodyPr/>
        <a:lstStyle/>
        <a:p>
          <a:endParaRPr lang="en-US" sz="1400"/>
        </a:p>
      </dgm:t>
    </dgm:pt>
    <dgm:pt modelId="{6FEDFE61-5912-4A10-838C-E78A10FDEC64}" type="sibTrans" cxnId="{078B9E3C-CF5B-46C2-9DDB-AC45DC350AA3}">
      <dgm:prSet/>
      <dgm:spPr/>
      <dgm:t>
        <a:bodyPr/>
        <a:lstStyle/>
        <a:p>
          <a:endParaRPr lang="en-US" sz="1400"/>
        </a:p>
      </dgm:t>
    </dgm:pt>
    <dgm:pt modelId="{80595BD3-D1C1-468C-8AA1-C3B7B6A70606}" type="pres">
      <dgm:prSet presAssocID="{1621194A-FE53-4145-8510-B08FAA3A8D47}" presName="compositeShape" presStyleCnt="0">
        <dgm:presLayoutVars>
          <dgm:chMax val="2"/>
          <dgm:dir/>
          <dgm:resizeHandles val="exact"/>
        </dgm:presLayoutVars>
      </dgm:prSet>
      <dgm:spPr/>
    </dgm:pt>
    <dgm:pt modelId="{CE8A9A00-561F-40BF-87C6-8725D945F5CE}" type="pres">
      <dgm:prSet presAssocID="{1621194A-FE53-4145-8510-B08FAA3A8D47}" presName="ribbon" presStyleLbl="node1" presStyleIdx="0" presStyleCnt="1" custScaleX="159343"/>
      <dgm:spPr/>
    </dgm:pt>
    <dgm:pt modelId="{B4023315-90E3-4594-854C-A520F6AD97DD}" type="pres">
      <dgm:prSet presAssocID="{1621194A-FE53-4145-8510-B08FAA3A8D47}" presName="leftArrowText" presStyleLbl="node1" presStyleIdx="0" presStyleCnt="1" custScaleX="150819" custLinFactNeighborX="-29701" custLinFactNeighborY="-1667">
        <dgm:presLayoutVars>
          <dgm:chMax val="0"/>
          <dgm:bulletEnabled val="1"/>
        </dgm:presLayoutVars>
      </dgm:prSet>
      <dgm:spPr/>
    </dgm:pt>
    <dgm:pt modelId="{E19D38AA-A60E-4712-851F-35DFFEB91333}" type="pres">
      <dgm:prSet presAssocID="{1621194A-FE53-4145-8510-B08FAA3A8D47}" presName="rightArrowText" presStyleLbl="node1" presStyleIdx="0" presStyleCnt="1" custScaleX="118104" custLinFactNeighborX="20943" custLinFactNeighborY="833">
        <dgm:presLayoutVars>
          <dgm:chMax val="0"/>
          <dgm:bulletEnabled val="1"/>
        </dgm:presLayoutVars>
      </dgm:prSet>
      <dgm:spPr/>
    </dgm:pt>
  </dgm:ptLst>
  <dgm:cxnLst>
    <dgm:cxn modelId="{EC874408-A1ED-4E50-899C-C49D90704FCF}" type="presOf" srcId="{A13FCCD4-D707-433A-B388-53121F944EA7}" destId="{E19D38AA-A60E-4712-851F-35DFFEB91333}" srcOrd="0" destOrd="0" presId="urn:microsoft.com/office/officeart/2005/8/layout/arrow6"/>
    <dgm:cxn modelId="{078B9E3C-CF5B-46C2-9DDB-AC45DC350AA3}" srcId="{1621194A-FE53-4145-8510-B08FAA3A8D47}" destId="{A13FCCD4-D707-433A-B388-53121F944EA7}" srcOrd="1" destOrd="0" parTransId="{E2423394-31D3-44E7-BBB6-FAE4C5138934}" sibTransId="{6FEDFE61-5912-4A10-838C-E78A10FDEC64}"/>
    <dgm:cxn modelId="{61F8083E-C73C-4399-B325-0FBE77BBB87B}" srcId="{1621194A-FE53-4145-8510-B08FAA3A8D47}" destId="{176FE804-A9BD-43D7-B4EA-2A34974AE00B}" srcOrd="0" destOrd="0" parTransId="{EC6A2F5D-96E3-46F9-B8BC-0E3D98C087BD}" sibTransId="{773494EC-75C4-42EB-9AE8-C0D57BA1E2DA}"/>
    <dgm:cxn modelId="{0B6C2AF9-1925-4459-BEE7-632ACE1C8D08}" type="presOf" srcId="{1621194A-FE53-4145-8510-B08FAA3A8D47}" destId="{80595BD3-D1C1-468C-8AA1-C3B7B6A70606}" srcOrd="0" destOrd="0" presId="urn:microsoft.com/office/officeart/2005/8/layout/arrow6"/>
    <dgm:cxn modelId="{6BD0C5FB-8A61-4894-A7DB-EDB371D5F263}" type="presOf" srcId="{176FE804-A9BD-43D7-B4EA-2A34974AE00B}" destId="{B4023315-90E3-4594-854C-A520F6AD97DD}" srcOrd="0" destOrd="0" presId="urn:microsoft.com/office/officeart/2005/8/layout/arrow6"/>
    <dgm:cxn modelId="{D677F365-0EC4-4C34-9F43-566A02EF613F}" type="presParOf" srcId="{80595BD3-D1C1-468C-8AA1-C3B7B6A70606}" destId="{CE8A9A00-561F-40BF-87C6-8725D945F5CE}" srcOrd="0" destOrd="0" presId="urn:microsoft.com/office/officeart/2005/8/layout/arrow6"/>
    <dgm:cxn modelId="{95187E5A-2E40-4DC3-ABC4-A59BEDCA62F8}" type="presParOf" srcId="{80595BD3-D1C1-468C-8AA1-C3B7B6A70606}" destId="{B4023315-90E3-4594-854C-A520F6AD97DD}" srcOrd="1" destOrd="0" presId="urn:microsoft.com/office/officeart/2005/8/layout/arrow6"/>
    <dgm:cxn modelId="{20796A46-1069-4AF0-9E45-C1355026D9F5}" type="presParOf" srcId="{80595BD3-D1C1-468C-8AA1-C3B7B6A70606}" destId="{E19D38AA-A60E-4712-851F-35DFFEB9133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43040D-3D0E-4AD2-819B-5AF381BB99A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</dgm:pt>
    <dgm:pt modelId="{FBEB1A9C-973C-4274-8BA0-55CADDC6DA09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>
              <a:effectLst/>
              <a:latin typeface="Söhne"/>
            </a:rPr>
            <a:t>aws cloudformation create-stack --stack-name DevOpsCodePipelineRepo --template-body file://1_CodeCommit.yaml --parameters </a:t>
          </a:r>
          <a:r>
            <a:rPr lang="en-US" b="0" i="0">
              <a:effectLst/>
              <a:latin typeface="Söhne"/>
              <a:hlinkClick xmlns:r="http://schemas.openxmlformats.org/officeDocument/2006/relationships" r:id="rId1" action="ppaction://hlinkfile"/>
            </a:rPr>
            <a:t>file://params/1_CodeCommit-params.json</a:t>
          </a:r>
          <a:endParaRPr lang="en-US" b="0" i="0">
            <a:effectLst/>
            <a:latin typeface="Söhne"/>
          </a:endParaRPr>
        </a:p>
      </dgm:t>
    </dgm:pt>
    <dgm:pt modelId="{7F05C934-C290-4608-824C-46135B0CCF45}" type="parTrans" cxnId="{2EF8FFB8-DFD3-4D6C-905E-2BCF88589B7C}">
      <dgm:prSet/>
      <dgm:spPr/>
      <dgm:t>
        <a:bodyPr/>
        <a:lstStyle/>
        <a:p>
          <a:endParaRPr lang="en-US"/>
        </a:p>
      </dgm:t>
    </dgm:pt>
    <dgm:pt modelId="{9D650520-7F8A-4A72-8225-A9AB4B9F1B9D}" type="sibTrans" cxnId="{2EF8FFB8-DFD3-4D6C-905E-2BCF88589B7C}">
      <dgm:prSet/>
      <dgm:spPr/>
      <dgm:t>
        <a:bodyPr/>
        <a:lstStyle/>
        <a:p>
          <a:endParaRPr lang="en-US"/>
        </a:p>
      </dgm:t>
    </dgm:pt>
    <dgm:pt modelId="{DC6D1C91-1076-43CE-8E91-556AB8FAB635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 err="1">
              <a:effectLst/>
              <a:latin typeface="Söhne"/>
            </a:rPr>
            <a:t>aws</a:t>
          </a:r>
          <a:r>
            <a:rPr lang="en-US" b="0" i="0">
              <a:effectLst/>
              <a:latin typeface="Söhne"/>
            </a:rPr>
            <a:t> </a:t>
          </a:r>
          <a:r>
            <a:rPr lang="en-US" b="0" i="0" err="1">
              <a:effectLst/>
              <a:latin typeface="Söhne"/>
            </a:rPr>
            <a:t>cloudformation</a:t>
          </a:r>
          <a:r>
            <a:rPr lang="en-US" b="0" i="0">
              <a:effectLst/>
              <a:latin typeface="Söhne"/>
            </a:rPr>
            <a:t> create-stack --stack-name S3ArtifactBucket --template-body file://2_S3ArtifactBucket.yaml --parameters </a:t>
          </a:r>
          <a:r>
            <a:rPr lang="en-US" b="0" i="0">
              <a:effectLst/>
              <a:latin typeface="Söhne"/>
              <a:hlinkClick xmlns:r="http://schemas.openxmlformats.org/officeDocument/2006/relationships" r:id="rId2" action="ppaction://hlinkfile"/>
            </a:rPr>
            <a:t>file://params/2_S3ArtifactBucket-params.json</a:t>
          </a:r>
          <a:endParaRPr lang="en-US" b="0" i="0">
            <a:effectLst/>
            <a:latin typeface="Söhne"/>
          </a:endParaRPr>
        </a:p>
      </dgm:t>
    </dgm:pt>
    <dgm:pt modelId="{C8783597-4573-4F24-89C5-9029C4208A2D}" type="parTrans" cxnId="{C4077E39-6D71-4F7D-ACFE-AECF86986A81}">
      <dgm:prSet/>
      <dgm:spPr/>
      <dgm:t>
        <a:bodyPr/>
        <a:lstStyle/>
        <a:p>
          <a:endParaRPr lang="en-US"/>
        </a:p>
      </dgm:t>
    </dgm:pt>
    <dgm:pt modelId="{229713EE-D3BA-49E8-B18B-BC838D97D741}" type="sibTrans" cxnId="{C4077E39-6D71-4F7D-ACFE-AECF86986A81}">
      <dgm:prSet/>
      <dgm:spPr/>
      <dgm:t>
        <a:bodyPr/>
        <a:lstStyle/>
        <a:p>
          <a:endParaRPr lang="en-US"/>
        </a:p>
      </dgm:t>
    </dgm:pt>
    <dgm:pt modelId="{C45B2E8C-FC0A-451A-A5DA-FD64EB46EF31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b="0" i="0">
            <a:effectLst/>
            <a:latin typeface="Söhne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US" b="0" i="0" err="1">
              <a:effectLst/>
              <a:latin typeface="Söhne"/>
            </a:rPr>
            <a:t>aws</a:t>
          </a:r>
          <a:r>
            <a:rPr lang="en-US" b="0" i="0">
              <a:effectLst/>
              <a:latin typeface="Söhne"/>
            </a:rPr>
            <a:t> </a:t>
          </a:r>
          <a:r>
            <a:rPr lang="en-US" b="0" i="0" err="1">
              <a:effectLst/>
              <a:latin typeface="Söhne"/>
            </a:rPr>
            <a:t>cloudformation</a:t>
          </a:r>
          <a:r>
            <a:rPr lang="en-US" b="0" i="0">
              <a:effectLst/>
              <a:latin typeface="Söhne"/>
            </a:rPr>
            <a:t> create-stack --stack-name </a:t>
          </a:r>
          <a:r>
            <a:rPr lang="en-US" b="0" i="0" err="1">
              <a:effectLst/>
              <a:latin typeface="Söhne"/>
            </a:rPr>
            <a:t>DevOpsCodeBuild</a:t>
          </a:r>
          <a:r>
            <a:rPr lang="en-US" b="0" i="0">
              <a:effectLst/>
              <a:latin typeface="Söhne"/>
            </a:rPr>
            <a:t> --template-body file://3_CodeBuild.yaml --parameters file://params/3_CodeBuild-params.json --capabilities CAPABILITY_IAM --capabilities CAPABILITY_NAMED_IAM</a:t>
          </a:r>
        </a:p>
      </dgm:t>
    </dgm:pt>
    <dgm:pt modelId="{DDEEDA0C-BEAA-46ED-BC3C-435F75364E56}" type="parTrans" cxnId="{2C199F6D-0280-4CBF-B368-A8513C68F533}">
      <dgm:prSet/>
      <dgm:spPr/>
      <dgm:t>
        <a:bodyPr/>
        <a:lstStyle/>
        <a:p>
          <a:endParaRPr lang="en-US"/>
        </a:p>
      </dgm:t>
    </dgm:pt>
    <dgm:pt modelId="{D0A4014F-D6B7-4D1B-BF97-0D20DFB2895D}" type="sibTrans" cxnId="{2C199F6D-0280-4CBF-B368-A8513C68F533}">
      <dgm:prSet/>
      <dgm:spPr/>
      <dgm:t>
        <a:bodyPr/>
        <a:lstStyle/>
        <a:p>
          <a:endParaRPr lang="en-US"/>
        </a:p>
      </dgm:t>
    </dgm:pt>
    <dgm:pt modelId="{8C3DE87B-A240-4EA2-A767-3B7729EF343F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>
              <a:effectLst/>
              <a:latin typeface="Söhne"/>
            </a:rPr>
            <a:t>aws cloudformation create-stack --stack-name DevOpsCodeDeploy --template-body file://4_CodeDeploy.yaml --parameters file://params/4_CodeDeploy-params.json --capabilities CAPABILITY_IAM --capabilities CAPABILITY_NAMED_IAM</a:t>
          </a:r>
        </a:p>
      </dgm:t>
    </dgm:pt>
    <dgm:pt modelId="{CCD34224-B3EE-4CD0-BA3B-0CAB36BBC499}" type="parTrans" cxnId="{A96EFC4D-437D-441F-88A4-A5DFDBD152EA}">
      <dgm:prSet/>
      <dgm:spPr/>
      <dgm:t>
        <a:bodyPr/>
        <a:lstStyle/>
        <a:p>
          <a:endParaRPr lang="en-US"/>
        </a:p>
      </dgm:t>
    </dgm:pt>
    <dgm:pt modelId="{CACA821D-3830-4E28-9054-085A4F19B090}" type="sibTrans" cxnId="{A96EFC4D-437D-441F-88A4-A5DFDBD152EA}">
      <dgm:prSet/>
      <dgm:spPr/>
      <dgm:t>
        <a:bodyPr/>
        <a:lstStyle/>
        <a:p>
          <a:endParaRPr lang="en-US"/>
        </a:p>
      </dgm:t>
    </dgm:pt>
    <dgm:pt modelId="{AC154957-A118-4D58-9C9C-543BBFF4D343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>
              <a:effectLst/>
              <a:latin typeface="Söhne"/>
            </a:rPr>
            <a:t>aws cloudformation create-stack --stack-name DevOpsCodePipeline --template-body file://5_CodePipeline.yaml --parameters file://params/5_CodePipeline-params.json  --capabilities CAPABILITY_IAM --capabilities CAPABILITY_NAMED_IAM</a:t>
          </a:r>
        </a:p>
      </dgm:t>
    </dgm:pt>
    <dgm:pt modelId="{E30D1668-B7AE-4C8E-9E1E-BC120BED4951}" type="parTrans" cxnId="{319B486C-694F-4B81-B56C-BF3B0CFAC401}">
      <dgm:prSet/>
      <dgm:spPr/>
      <dgm:t>
        <a:bodyPr/>
        <a:lstStyle/>
        <a:p>
          <a:endParaRPr lang="en-US"/>
        </a:p>
      </dgm:t>
    </dgm:pt>
    <dgm:pt modelId="{D6165536-1821-46C1-AE00-17228C274607}" type="sibTrans" cxnId="{319B486C-694F-4B81-B56C-BF3B0CFAC401}">
      <dgm:prSet/>
      <dgm:spPr/>
      <dgm:t>
        <a:bodyPr/>
        <a:lstStyle/>
        <a:p>
          <a:endParaRPr lang="en-US"/>
        </a:p>
      </dgm:t>
    </dgm:pt>
    <dgm:pt modelId="{2E404C5B-9558-424D-822E-6AD108D8DA8B}" type="pres">
      <dgm:prSet presAssocID="{3843040D-3D0E-4AD2-819B-5AF381BB99A4}" presName="linear" presStyleCnt="0">
        <dgm:presLayoutVars>
          <dgm:animLvl val="lvl"/>
          <dgm:resizeHandles val="exact"/>
        </dgm:presLayoutVars>
      </dgm:prSet>
      <dgm:spPr/>
    </dgm:pt>
    <dgm:pt modelId="{FCB613F4-FED6-4FFF-B5B7-51CD9C0E7886}" type="pres">
      <dgm:prSet presAssocID="{FBEB1A9C-973C-4274-8BA0-55CADDC6DA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EEDB8F-93CF-4BB7-AA4C-95CA1CBC3748}" type="pres">
      <dgm:prSet presAssocID="{9D650520-7F8A-4A72-8225-A9AB4B9F1B9D}" presName="spacer" presStyleCnt="0"/>
      <dgm:spPr/>
    </dgm:pt>
    <dgm:pt modelId="{E0464BC3-3392-4598-A825-C54FE67B58AE}" type="pres">
      <dgm:prSet presAssocID="{DC6D1C91-1076-43CE-8E91-556AB8FAB6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CE99EA0-5D35-47C7-80C3-33CD24155C47}" type="pres">
      <dgm:prSet presAssocID="{229713EE-D3BA-49E8-B18B-BC838D97D741}" presName="spacer" presStyleCnt="0"/>
      <dgm:spPr/>
    </dgm:pt>
    <dgm:pt modelId="{936AD7AA-B5E0-4918-B218-732D73AD7754}" type="pres">
      <dgm:prSet presAssocID="{C45B2E8C-FC0A-451A-A5DA-FD64EB46EF3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FA8C0BB-3EAB-4023-8969-203F0F9BA01D}" type="pres">
      <dgm:prSet presAssocID="{D0A4014F-D6B7-4D1B-BF97-0D20DFB2895D}" presName="spacer" presStyleCnt="0"/>
      <dgm:spPr/>
    </dgm:pt>
    <dgm:pt modelId="{719F9F9E-8DDD-41CF-B8DB-A2BBE915EF01}" type="pres">
      <dgm:prSet presAssocID="{8C3DE87B-A240-4EA2-A767-3B7729EF34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12EF92-1C28-416D-90F4-0DF331805DDE}" type="pres">
      <dgm:prSet presAssocID="{CACA821D-3830-4E28-9054-085A4F19B090}" presName="spacer" presStyleCnt="0"/>
      <dgm:spPr/>
    </dgm:pt>
    <dgm:pt modelId="{86E70083-C22B-4312-93D7-101056523712}" type="pres">
      <dgm:prSet presAssocID="{AC154957-A118-4D58-9C9C-543BBFF4D3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15380D-7A3A-4793-9A15-F287EABC1B58}" type="presOf" srcId="{FBEB1A9C-973C-4274-8BA0-55CADDC6DA09}" destId="{FCB613F4-FED6-4FFF-B5B7-51CD9C0E7886}" srcOrd="0" destOrd="0" presId="urn:microsoft.com/office/officeart/2005/8/layout/vList2"/>
    <dgm:cxn modelId="{C4077E39-6D71-4F7D-ACFE-AECF86986A81}" srcId="{3843040D-3D0E-4AD2-819B-5AF381BB99A4}" destId="{DC6D1C91-1076-43CE-8E91-556AB8FAB635}" srcOrd="1" destOrd="0" parTransId="{C8783597-4573-4F24-89C5-9029C4208A2D}" sibTransId="{229713EE-D3BA-49E8-B18B-BC838D97D741}"/>
    <dgm:cxn modelId="{319B486C-694F-4B81-B56C-BF3B0CFAC401}" srcId="{3843040D-3D0E-4AD2-819B-5AF381BB99A4}" destId="{AC154957-A118-4D58-9C9C-543BBFF4D343}" srcOrd="4" destOrd="0" parTransId="{E30D1668-B7AE-4C8E-9E1E-BC120BED4951}" sibTransId="{D6165536-1821-46C1-AE00-17228C274607}"/>
    <dgm:cxn modelId="{2C199F6D-0280-4CBF-B368-A8513C68F533}" srcId="{3843040D-3D0E-4AD2-819B-5AF381BB99A4}" destId="{C45B2E8C-FC0A-451A-A5DA-FD64EB46EF31}" srcOrd="2" destOrd="0" parTransId="{DDEEDA0C-BEAA-46ED-BC3C-435F75364E56}" sibTransId="{D0A4014F-D6B7-4D1B-BF97-0D20DFB2895D}"/>
    <dgm:cxn modelId="{A96EFC4D-437D-441F-88A4-A5DFDBD152EA}" srcId="{3843040D-3D0E-4AD2-819B-5AF381BB99A4}" destId="{8C3DE87B-A240-4EA2-A767-3B7729EF343F}" srcOrd="3" destOrd="0" parTransId="{CCD34224-B3EE-4CD0-BA3B-0CAB36BBC499}" sibTransId="{CACA821D-3830-4E28-9054-085A4F19B090}"/>
    <dgm:cxn modelId="{95F42173-5403-4B05-9BC6-0E7D6F147F9D}" type="presOf" srcId="{C45B2E8C-FC0A-451A-A5DA-FD64EB46EF31}" destId="{936AD7AA-B5E0-4918-B218-732D73AD7754}" srcOrd="0" destOrd="0" presId="urn:microsoft.com/office/officeart/2005/8/layout/vList2"/>
    <dgm:cxn modelId="{0A57B382-76C4-45FF-8444-64E58DBC04D9}" type="presOf" srcId="{3843040D-3D0E-4AD2-819B-5AF381BB99A4}" destId="{2E404C5B-9558-424D-822E-6AD108D8DA8B}" srcOrd="0" destOrd="0" presId="urn:microsoft.com/office/officeart/2005/8/layout/vList2"/>
    <dgm:cxn modelId="{E9D2AA9D-4BBA-4A86-A5CE-74E9C0AA347E}" type="presOf" srcId="{AC154957-A118-4D58-9C9C-543BBFF4D343}" destId="{86E70083-C22B-4312-93D7-101056523712}" srcOrd="0" destOrd="0" presId="urn:microsoft.com/office/officeart/2005/8/layout/vList2"/>
    <dgm:cxn modelId="{810C769E-1ED7-4B10-BA8F-25A69FB03BB1}" type="presOf" srcId="{8C3DE87B-A240-4EA2-A767-3B7729EF343F}" destId="{719F9F9E-8DDD-41CF-B8DB-A2BBE915EF01}" srcOrd="0" destOrd="0" presId="urn:microsoft.com/office/officeart/2005/8/layout/vList2"/>
    <dgm:cxn modelId="{2EF8FFB8-DFD3-4D6C-905E-2BCF88589B7C}" srcId="{3843040D-3D0E-4AD2-819B-5AF381BB99A4}" destId="{FBEB1A9C-973C-4274-8BA0-55CADDC6DA09}" srcOrd="0" destOrd="0" parTransId="{7F05C934-C290-4608-824C-46135B0CCF45}" sibTransId="{9D650520-7F8A-4A72-8225-A9AB4B9F1B9D}"/>
    <dgm:cxn modelId="{E466C0C2-6B66-4D8A-8C97-85ED872655D4}" type="presOf" srcId="{DC6D1C91-1076-43CE-8E91-556AB8FAB635}" destId="{E0464BC3-3392-4598-A825-C54FE67B58AE}" srcOrd="0" destOrd="0" presId="urn:microsoft.com/office/officeart/2005/8/layout/vList2"/>
    <dgm:cxn modelId="{8BEE05A9-96F4-4579-9C29-98D74337653C}" type="presParOf" srcId="{2E404C5B-9558-424D-822E-6AD108D8DA8B}" destId="{FCB613F4-FED6-4FFF-B5B7-51CD9C0E7886}" srcOrd="0" destOrd="0" presId="urn:microsoft.com/office/officeart/2005/8/layout/vList2"/>
    <dgm:cxn modelId="{AFF315E2-90AF-41BE-9E20-3B23CD00BFB0}" type="presParOf" srcId="{2E404C5B-9558-424D-822E-6AD108D8DA8B}" destId="{3AEEDB8F-93CF-4BB7-AA4C-95CA1CBC3748}" srcOrd="1" destOrd="0" presId="urn:microsoft.com/office/officeart/2005/8/layout/vList2"/>
    <dgm:cxn modelId="{A04CA3D2-8B95-4BCB-908B-FCBB06BC0087}" type="presParOf" srcId="{2E404C5B-9558-424D-822E-6AD108D8DA8B}" destId="{E0464BC3-3392-4598-A825-C54FE67B58AE}" srcOrd="2" destOrd="0" presId="urn:microsoft.com/office/officeart/2005/8/layout/vList2"/>
    <dgm:cxn modelId="{FEC6B731-F538-451F-9D48-547AD42F9D09}" type="presParOf" srcId="{2E404C5B-9558-424D-822E-6AD108D8DA8B}" destId="{BCE99EA0-5D35-47C7-80C3-33CD24155C47}" srcOrd="3" destOrd="0" presId="urn:microsoft.com/office/officeart/2005/8/layout/vList2"/>
    <dgm:cxn modelId="{7809C6E3-78B8-408E-AE38-5449A4AAB275}" type="presParOf" srcId="{2E404C5B-9558-424D-822E-6AD108D8DA8B}" destId="{936AD7AA-B5E0-4918-B218-732D73AD7754}" srcOrd="4" destOrd="0" presId="urn:microsoft.com/office/officeart/2005/8/layout/vList2"/>
    <dgm:cxn modelId="{08F105B7-D7E9-4ABA-AA1E-D633EC657D23}" type="presParOf" srcId="{2E404C5B-9558-424D-822E-6AD108D8DA8B}" destId="{DFA8C0BB-3EAB-4023-8969-203F0F9BA01D}" srcOrd="5" destOrd="0" presId="urn:microsoft.com/office/officeart/2005/8/layout/vList2"/>
    <dgm:cxn modelId="{8446385E-E2E1-4643-A00A-8E9C75AE8B15}" type="presParOf" srcId="{2E404C5B-9558-424D-822E-6AD108D8DA8B}" destId="{719F9F9E-8DDD-41CF-B8DB-A2BBE915EF01}" srcOrd="6" destOrd="0" presId="urn:microsoft.com/office/officeart/2005/8/layout/vList2"/>
    <dgm:cxn modelId="{885320E1-7A7D-4FC8-A340-98912B8A3C12}" type="presParOf" srcId="{2E404C5B-9558-424D-822E-6AD108D8DA8B}" destId="{E412EF92-1C28-416D-90F4-0DF331805DDE}" srcOrd="7" destOrd="0" presId="urn:microsoft.com/office/officeart/2005/8/layout/vList2"/>
    <dgm:cxn modelId="{45238435-C2FD-49A9-BD58-50636B74F462}" type="presParOf" srcId="{2E404C5B-9558-424D-822E-6AD108D8DA8B}" destId="{86E70083-C22B-4312-93D7-1010565237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78A8D1-3957-4B15-B317-8431AD278C9D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F85ABB4-20E9-4094-9693-6C78D317DF6A}">
      <dgm:prSet phldrT="[Text]" custT="1"/>
      <dgm:spPr/>
      <dgm:t>
        <a:bodyPr/>
        <a:lstStyle/>
        <a:p>
          <a:r>
            <a:rPr lang="en-US" sz="1600" b="1" i="0">
              <a:effectLst/>
              <a:latin typeface="Söhne"/>
            </a:rPr>
            <a:t>Security</a:t>
          </a:r>
          <a:endParaRPr lang="en-US" sz="1600"/>
        </a:p>
      </dgm:t>
    </dgm:pt>
    <dgm:pt modelId="{9BC41E5E-0864-46F8-8E61-A87E0B123D12}" type="parTrans" cxnId="{B1B0531C-2758-4977-9621-4A44ADDA2AEC}">
      <dgm:prSet/>
      <dgm:spPr/>
      <dgm:t>
        <a:bodyPr/>
        <a:lstStyle/>
        <a:p>
          <a:endParaRPr lang="en-US"/>
        </a:p>
      </dgm:t>
    </dgm:pt>
    <dgm:pt modelId="{8A975CB8-213C-4273-A79B-FC1934F85B22}" type="sibTrans" cxnId="{B1B0531C-2758-4977-9621-4A44ADDA2AEC}">
      <dgm:prSet/>
      <dgm:spPr/>
      <dgm:t>
        <a:bodyPr/>
        <a:lstStyle/>
        <a:p>
          <a:endParaRPr lang="en-US"/>
        </a:p>
      </dgm:t>
    </dgm:pt>
    <dgm:pt modelId="{50B01C67-AF0C-4778-BE61-8715A062B9CE}">
      <dgm:prSet phldrT="[Text]" custT="1"/>
      <dgm:spPr/>
      <dgm:t>
        <a:bodyPr/>
        <a:lstStyle/>
        <a:p>
          <a:r>
            <a:rPr lang="en-US" sz="1400" b="0" i="0">
              <a:effectLst/>
              <a:latin typeface="Söhne"/>
            </a:rPr>
            <a:t>Isolate resources for enhanced </a:t>
          </a:r>
          <a:endParaRPr lang="en-US" sz="1400"/>
        </a:p>
      </dgm:t>
    </dgm:pt>
    <dgm:pt modelId="{C3F48CFF-9155-4C64-8935-0AFE78883E60}" type="parTrans" cxnId="{4BCC1070-A685-4935-8502-51F060298B95}">
      <dgm:prSet/>
      <dgm:spPr/>
      <dgm:t>
        <a:bodyPr/>
        <a:lstStyle/>
        <a:p>
          <a:endParaRPr lang="en-US"/>
        </a:p>
      </dgm:t>
    </dgm:pt>
    <dgm:pt modelId="{732BB1B1-7B42-4499-B559-86B897E92B80}" type="sibTrans" cxnId="{4BCC1070-A685-4935-8502-51F060298B95}">
      <dgm:prSet/>
      <dgm:spPr/>
      <dgm:t>
        <a:bodyPr/>
        <a:lstStyle/>
        <a:p>
          <a:endParaRPr lang="en-US"/>
        </a:p>
      </dgm:t>
    </dgm:pt>
    <dgm:pt modelId="{0A2815A9-6798-43B0-A86D-A0971BB7C5CC}">
      <dgm:prSet phldrT="[Text]" custT="1"/>
      <dgm:spPr/>
      <dgm:t>
        <a:bodyPr/>
        <a:lstStyle/>
        <a:p>
          <a:r>
            <a:rPr lang="en-US" sz="1600" b="1" i="0">
              <a:effectLst/>
              <a:latin typeface="Söhne"/>
            </a:rPr>
            <a:t>Scalability</a:t>
          </a:r>
          <a:endParaRPr lang="en-US" sz="1600"/>
        </a:p>
      </dgm:t>
    </dgm:pt>
    <dgm:pt modelId="{C13DFA4A-EDC4-4F04-99C9-3AA08412473C}" type="parTrans" cxnId="{4B3E4D13-383E-4BF2-83C3-DD367932B116}">
      <dgm:prSet/>
      <dgm:spPr/>
      <dgm:t>
        <a:bodyPr/>
        <a:lstStyle/>
        <a:p>
          <a:endParaRPr lang="en-US"/>
        </a:p>
      </dgm:t>
    </dgm:pt>
    <dgm:pt modelId="{203ED17A-15E5-4610-B816-964C76F0DE0E}" type="sibTrans" cxnId="{4B3E4D13-383E-4BF2-83C3-DD367932B116}">
      <dgm:prSet/>
      <dgm:spPr/>
      <dgm:t>
        <a:bodyPr/>
        <a:lstStyle/>
        <a:p>
          <a:endParaRPr lang="en-US"/>
        </a:p>
      </dgm:t>
    </dgm:pt>
    <dgm:pt modelId="{0BB9C06C-AD89-4E2C-B88A-CD3F8C95D8E8}">
      <dgm:prSet phldrT="[Text]" custT="1"/>
      <dgm:spPr/>
      <dgm:t>
        <a:bodyPr/>
        <a:lstStyle/>
        <a:p>
          <a:r>
            <a:rPr lang="en-US" sz="1400" b="0" i="0">
              <a:effectLst/>
              <a:latin typeface="Söhne"/>
            </a:rPr>
            <a:t>Independent scaling of resources</a:t>
          </a:r>
          <a:endParaRPr lang="en-US" sz="1400"/>
        </a:p>
      </dgm:t>
    </dgm:pt>
    <dgm:pt modelId="{E3627B92-3920-4DD2-9FFC-4BC147CF366E}" type="parTrans" cxnId="{0516FD27-37BF-497E-96A8-7E99405C6739}">
      <dgm:prSet/>
      <dgm:spPr/>
      <dgm:t>
        <a:bodyPr/>
        <a:lstStyle/>
        <a:p>
          <a:endParaRPr lang="en-US"/>
        </a:p>
      </dgm:t>
    </dgm:pt>
    <dgm:pt modelId="{2CFA11FD-B444-4C76-B2CE-2871104BE454}" type="sibTrans" cxnId="{0516FD27-37BF-497E-96A8-7E99405C6739}">
      <dgm:prSet/>
      <dgm:spPr/>
      <dgm:t>
        <a:bodyPr/>
        <a:lstStyle/>
        <a:p>
          <a:endParaRPr lang="en-US"/>
        </a:p>
      </dgm:t>
    </dgm:pt>
    <dgm:pt modelId="{11610175-C26B-463B-B1A5-673379B2A895}">
      <dgm:prSet phldrT="[Text]" custT="1"/>
      <dgm:spPr/>
      <dgm:t>
        <a:bodyPr/>
        <a:lstStyle/>
        <a:p>
          <a:r>
            <a:rPr lang="en-US" sz="1600" b="1" i="0">
              <a:effectLst/>
              <a:latin typeface="Söhne"/>
            </a:rPr>
            <a:t>Resource Management</a:t>
          </a:r>
          <a:endParaRPr lang="en-US" sz="1600"/>
        </a:p>
      </dgm:t>
    </dgm:pt>
    <dgm:pt modelId="{43CED174-6E35-4391-ABEE-92CF32E9F349}" type="parTrans" cxnId="{BC70D34C-8B2D-4F47-964B-F6E8789BD54C}">
      <dgm:prSet/>
      <dgm:spPr/>
      <dgm:t>
        <a:bodyPr/>
        <a:lstStyle/>
        <a:p>
          <a:endParaRPr lang="en-US"/>
        </a:p>
      </dgm:t>
    </dgm:pt>
    <dgm:pt modelId="{10177298-152A-42CB-8DC1-06B9658C7E0A}" type="sibTrans" cxnId="{BC70D34C-8B2D-4F47-964B-F6E8789BD54C}">
      <dgm:prSet/>
      <dgm:spPr/>
      <dgm:t>
        <a:bodyPr/>
        <a:lstStyle/>
        <a:p>
          <a:endParaRPr lang="en-US"/>
        </a:p>
      </dgm:t>
    </dgm:pt>
    <dgm:pt modelId="{79AC779E-E279-427F-8C91-8DC9FBAC84CC}">
      <dgm:prSet phldrT="[Text]" custT="1"/>
      <dgm:spPr/>
      <dgm:t>
        <a:bodyPr/>
        <a:lstStyle/>
        <a:p>
          <a:r>
            <a:rPr lang="en-US" sz="1400" b="0" i="0">
              <a:effectLst/>
              <a:latin typeface="Söhne"/>
            </a:rPr>
            <a:t>Organize resources effectively</a:t>
          </a:r>
          <a:endParaRPr lang="en-US" sz="1400"/>
        </a:p>
      </dgm:t>
    </dgm:pt>
    <dgm:pt modelId="{66D2742E-7255-4430-8264-FB3D8791A6DF}" type="parTrans" cxnId="{DAF846D2-F930-412A-95C6-0B93AFFC7A3D}">
      <dgm:prSet/>
      <dgm:spPr/>
      <dgm:t>
        <a:bodyPr/>
        <a:lstStyle/>
        <a:p>
          <a:endParaRPr lang="en-US"/>
        </a:p>
      </dgm:t>
    </dgm:pt>
    <dgm:pt modelId="{E187F8AA-2DBB-45D5-8BEE-DFB020228620}" type="sibTrans" cxnId="{DAF846D2-F930-412A-95C6-0B93AFFC7A3D}">
      <dgm:prSet/>
      <dgm:spPr/>
      <dgm:t>
        <a:bodyPr/>
        <a:lstStyle/>
        <a:p>
          <a:endParaRPr lang="en-US"/>
        </a:p>
      </dgm:t>
    </dgm:pt>
    <dgm:pt modelId="{268EEC1B-17EF-4312-827A-15F79F0E10D5}" type="pres">
      <dgm:prSet presAssocID="{DB78A8D1-3957-4B15-B317-8431AD278C9D}" presName="Name0" presStyleCnt="0">
        <dgm:presLayoutVars>
          <dgm:dir/>
          <dgm:animLvl val="lvl"/>
          <dgm:resizeHandles val="exact"/>
        </dgm:presLayoutVars>
      </dgm:prSet>
      <dgm:spPr/>
    </dgm:pt>
    <dgm:pt modelId="{B1185D70-0AE8-48EF-BC9C-EC84A897CD8B}" type="pres">
      <dgm:prSet presAssocID="{3F85ABB4-20E9-4094-9693-6C78D317DF6A}" presName="linNode" presStyleCnt="0"/>
      <dgm:spPr/>
    </dgm:pt>
    <dgm:pt modelId="{EB37E6D3-992A-44A5-B734-523733476862}" type="pres">
      <dgm:prSet presAssocID="{3F85ABB4-20E9-4094-9693-6C78D317DF6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C7A726C-AB76-4A8B-B1A2-020C295C4637}" type="pres">
      <dgm:prSet presAssocID="{3F85ABB4-20E9-4094-9693-6C78D317DF6A}" presName="descendantText" presStyleLbl="alignAccFollowNode1" presStyleIdx="0" presStyleCnt="3">
        <dgm:presLayoutVars>
          <dgm:bulletEnabled val="1"/>
        </dgm:presLayoutVars>
      </dgm:prSet>
      <dgm:spPr/>
    </dgm:pt>
    <dgm:pt modelId="{68746F37-0AD2-40B2-8C01-07570DE31531}" type="pres">
      <dgm:prSet presAssocID="{8A975CB8-213C-4273-A79B-FC1934F85B22}" presName="sp" presStyleCnt="0"/>
      <dgm:spPr/>
    </dgm:pt>
    <dgm:pt modelId="{935A61F4-2945-46A0-B147-659ABDC19B36}" type="pres">
      <dgm:prSet presAssocID="{0A2815A9-6798-43B0-A86D-A0971BB7C5CC}" presName="linNode" presStyleCnt="0"/>
      <dgm:spPr/>
    </dgm:pt>
    <dgm:pt modelId="{D15CEFFC-60EC-485B-BF20-C501CED8F199}" type="pres">
      <dgm:prSet presAssocID="{0A2815A9-6798-43B0-A86D-A0971BB7C5C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9417F42-4D18-4E75-BB12-8CAD7B51B61A}" type="pres">
      <dgm:prSet presAssocID="{0A2815A9-6798-43B0-A86D-A0971BB7C5CC}" presName="descendantText" presStyleLbl="alignAccFollowNode1" presStyleIdx="1" presStyleCnt="3">
        <dgm:presLayoutVars>
          <dgm:bulletEnabled val="1"/>
        </dgm:presLayoutVars>
      </dgm:prSet>
      <dgm:spPr/>
    </dgm:pt>
    <dgm:pt modelId="{8B185DBF-685A-4B42-96D4-E2DBFC9A8C00}" type="pres">
      <dgm:prSet presAssocID="{203ED17A-15E5-4610-B816-964C76F0DE0E}" presName="sp" presStyleCnt="0"/>
      <dgm:spPr/>
    </dgm:pt>
    <dgm:pt modelId="{DAE51F18-F24E-4977-B422-864632196C2C}" type="pres">
      <dgm:prSet presAssocID="{11610175-C26B-463B-B1A5-673379B2A895}" presName="linNode" presStyleCnt="0"/>
      <dgm:spPr/>
    </dgm:pt>
    <dgm:pt modelId="{79A83EA7-39A2-4F7C-AABC-8AFB647C523C}" type="pres">
      <dgm:prSet presAssocID="{11610175-C26B-463B-B1A5-673379B2A8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4A77C86-AE32-4F29-B50B-4E98189F7E9B}" type="pres">
      <dgm:prSet presAssocID="{11610175-C26B-463B-B1A5-673379B2A8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CA0A70F-7941-413F-94F3-C540EF85170D}" type="presOf" srcId="{DB78A8D1-3957-4B15-B317-8431AD278C9D}" destId="{268EEC1B-17EF-4312-827A-15F79F0E10D5}" srcOrd="0" destOrd="0" presId="urn:microsoft.com/office/officeart/2005/8/layout/vList5"/>
    <dgm:cxn modelId="{4B3E4D13-383E-4BF2-83C3-DD367932B116}" srcId="{DB78A8D1-3957-4B15-B317-8431AD278C9D}" destId="{0A2815A9-6798-43B0-A86D-A0971BB7C5CC}" srcOrd="1" destOrd="0" parTransId="{C13DFA4A-EDC4-4F04-99C9-3AA08412473C}" sibTransId="{203ED17A-15E5-4610-B816-964C76F0DE0E}"/>
    <dgm:cxn modelId="{B1B0531C-2758-4977-9621-4A44ADDA2AEC}" srcId="{DB78A8D1-3957-4B15-B317-8431AD278C9D}" destId="{3F85ABB4-20E9-4094-9693-6C78D317DF6A}" srcOrd="0" destOrd="0" parTransId="{9BC41E5E-0864-46F8-8E61-A87E0B123D12}" sibTransId="{8A975CB8-213C-4273-A79B-FC1934F85B22}"/>
    <dgm:cxn modelId="{0516FD27-37BF-497E-96A8-7E99405C6739}" srcId="{0A2815A9-6798-43B0-A86D-A0971BB7C5CC}" destId="{0BB9C06C-AD89-4E2C-B88A-CD3F8C95D8E8}" srcOrd="0" destOrd="0" parTransId="{E3627B92-3920-4DD2-9FFC-4BC147CF366E}" sibTransId="{2CFA11FD-B444-4C76-B2CE-2871104BE454}"/>
    <dgm:cxn modelId="{BC70D34C-8B2D-4F47-964B-F6E8789BD54C}" srcId="{DB78A8D1-3957-4B15-B317-8431AD278C9D}" destId="{11610175-C26B-463B-B1A5-673379B2A895}" srcOrd="2" destOrd="0" parTransId="{43CED174-6E35-4391-ABEE-92CF32E9F349}" sibTransId="{10177298-152A-42CB-8DC1-06B9658C7E0A}"/>
    <dgm:cxn modelId="{4BCC1070-A685-4935-8502-51F060298B95}" srcId="{3F85ABB4-20E9-4094-9693-6C78D317DF6A}" destId="{50B01C67-AF0C-4778-BE61-8715A062B9CE}" srcOrd="0" destOrd="0" parTransId="{C3F48CFF-9155-4C64-8935-0AFE78883E60}" sibTransId="{732BB1B1-7B42-4499-B559-86B897E92B80}"/>
    <dgm:cxn modelId="{047C1383-A8AF-4ED8-9CA0-8B8C8D8A9FFF}" type="presOf" srcId="{79AC779E-E279-427F-8C91-8DC9FBAC84CC}" destId="{84A77C86-AE32-4F29-B50B-4E98189F7E9B}" srcOrd="0" destOrd="0" presId="urn:microsoft.com/office/officeart/2005/8/layout/vList5"/>
    <dgm:cxn modelId="{DDE16FA8-6377-4555-B252-6D8E71CFF853}" type="presOf" srcId="{3F85ABB4-20E9-4094-9693-6C78D317DF6A}" destId="{EB37E6D3-992A-44A5-B734-523733476862}" srcOrd="0" destOrd="0" presId="urn:microsoft.com/office/officeart/2005/8/layout/vList5"/>
    <dgm:cxn modelId="{D37167AF-5008-488E-8D01-D17CD4100BEE}" type="presOf" srcId="{11610175-C26B-463B-B1A5-673379B2A895}" destId="{79A83EA7-39A2-4F7C-AABC-8AFB647C523C}" srcOrd="0" destOrd="0" presId="urn:microsoft.com/office/officeart/2005/8/layout/vList5"/>
    <dgm:cxn modelId="{E843F0B1-F62E-4097-B772-F296D00E1427}" type="presOf" srcId="{0BB9C06C-AD89-4E2C-B88A-CD3F8C95D8E8}" destId="{69417F42-4D18-4E75-BB12-8CAD7B51B61A}" srcOrd="0" destOrd="0" presId="urn:microsoft.com/office/officeart/2005/8/layout/vList5"/>
    <dgm:cxn modelId="{308BB3B8-D081-4D18-8AFE-7A8545F3CF02}" type="presOf" srcId="{0A2815A9-6798-43B0-A86D-A0971BB7C5CC}" destId="{D15CEFFC-60EC-485B-BF20-C501CED8F199}" srcOrd="0" destOrd="0" presId="urn:microsoft.com/office/officeart/2005/8/layout/vList5"/>
    <dgm:cxn modelId="{DAF846D2-F930-412A-95C6-0B93AFFC7A3D}" srcId="{11610175-C26B-463B-B1A5-673379B2A895}" destId="{79AC779E-E279-427F-8C91-8DC9FBAC84CC}" srcOrd="0" destOrd="0" parTransId="{66D2742E-7255-4430-8264-FB3D8791A6DF}" sibTransId="{E187F8AA-2DBB-45D5-8BEE-DFB020228620}"/>
    <dgm:cxn modelId="{64DBF4EE-240D-4054-9682-AC1139897555}" type="presOf" srcId="{50B01C67-AF0C-4778-BE61-8715A062B9CE}" destId="{8C7A726C-AB76-4A8B-B1A2-020C295C4637}" srcOrd="0" destOrd="0" presId="urn:microsoft.com/office/officeart/2005/8/layout/vList5"/>
    <dgm:cxn modelId="{BC8B8D98-ADAB-4FA2-A686-57E1D412883A}" type="presParOf" srcId="{268EEC1B-17EF-4312-827A-15F79F0E10D5}" destId="{B1185D70-0AE8-48EF-BC9C-EC84A897CD8B}" srcOrd="0" destOrd="0" presId="urn:microsoft.com/office/officeart/2005/8/layout/vList5"/>
    <dgm:cxn modelId="{C1D375C5-8261-4565-B1D1-ECD22BE69C90}" type="presParOf" srcId="{B1185D70-0AE8-48EF-BC9C-EC84A897CD8B}" destId="{EB37E6D3-992A-44A5-B734-523733476862}" srcOrd="0" destOrd="0" presId="urn:microsoft.com/office/officeart/2005/8/layout/vList5"/>
    <dgm:cxn modelId="{1D2CEA39-04E8-4CCD-8B71-7CC17C0741FA}" type="presParOf" srcId="{B1185D70-0AE8-48EF-BC9C-EC84A897CD8B}" destId="{8C7A726C-AB76-4A8B-B1A2-020C295C4637}" srcOrd="1" destOrd="0" presId="urn:microsoft.com/office/officeart/2005/8/layout/vList5"/>
    <dgm:cxn modelId="{3B6E87D3-A2E3-4138-85C1-6B9C5326CD6C}" type="presParOf" srcId="{268EEC1B-17EF-4312-827A-15F79F0E10D5}" destId="{68746F37-0AD2-40B2-8C01-07570DE31531}" srcOrd="1" destOrd="0" presId="urn:microsoft.com/office/officeart/2005/8/layout/vList5"/>
    <dgm:cxn modelId="{E4A5AE9B-CA4E-4BC8-B8E3-D50DEF6D9B66}" type="presParOf" srcId="{268EEC1B-17EF-4312-827A-15F79F0E10D5}" destId="{935A61F4-2945-46A0-B147-659ABDC19B36}" srcOrd="2" destOrd="0" presId="urn:microsoft.com/office/officeart/2005/8/layout/vList5"/>
    <dgm:cxn modelId="{9E25BD87-5AAD-4AC6-8311-66D7AE49AC0C}" type="presParOf" srcId="{935A61F4-2945-46A0-B147-659ABDC19B36}" destId="{D15CEFFC-60EC-485B-BF20-C501CED8F199}" srcOrd="0" destOrd="0" presId="urn:microsoft.com/office/officeart/2005/8/layout/vList5"/>
    <dgm:cxn modelId="{B80BCE02-7DAC-4C88-84CD-BF9132DE9BA8}" type="presParOf" srcId="{935A61F4-2945-46A0-B147-659ABDC19B36}" destId="{69417F42-4D18-4E75-BB12-8CAD7B51B61A}" srcOrd="1" destOrd="0" presId="urn:microsoft.com/office/officeart/2005/8/layout/vList5"/>
    <dgm:cxn modelId="{28CD9E04-0D6A-4C1D-9743-366DBF7E67B0}" type="presParOf" srcId="{268EEC1B-17EF-4312-827A-15F79F0E10D5}" destId="{8B185DBF-685A-4B42-96D4-E2DBFC9A8C00}" srcOrd="3" destOrd="0" presId="urn:microsoft.com/office/officeart/2005/8/layout/vList5"/>
    <dgm:cxn modelId="{B2890ED5-4863-4E80-AE22-4BAD4023B0F9}" type="presParOf" srcId="{268EEC1B-17EF-4312-827A-15F79F0E10D5}" destId="{DAE51F18-F24E-4977-B422-864632196C2C}" srcOrd="4" destOrd="0" presId="urn:microsoft.com/office/officeart/2005/8/layout/vList5"/>
    <dgm:cxn modelId="{651A564B-3864-42EF-9851-690AC29B26A7}" type="presParOf" srcId="{DAE51F18-F24E-4977-B422-864632196C2C}" destId="{79A83EA7-39A2-4F7C-AABC-8AFB647C523C}" srcOrd="0" destOrd="0" presId="urn:microsoft.com/office/officeart/2005/8/layout/vList5"/>
    <dgm:cxn modelId="{FC76D980-900B-4F28-A2B6-CA6A03AE63C4}" type="presParOf" srcId="{DAE51F18-F24E-4977-B422-864632196C2C}" destId="{84A77C86-AE32-4F29-B50B-4E98189F7E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6E9C686-C206-412D-9C15-52C9EDC76ED9}" type="doc">
      <dgm:prSet loTypeId="urn:diagrams.loki3.com/VaryingWidthList" loCatId="list" qsTypeId="urn:microsoft.com/office/officeart/2005/8/quickstyle/simple1" qsCatId="simple" csTypeId="urn:microsoft.com/office/officeart/2005/8/colors/accent1_5" csCatId="accent1" phldr="1"/>
      <dgm:spPr/>
    </dgm:pt>
    <dgm:pt modelId="{16380D00-C251-4E96-BE45-B4B718F266BA}">
      <dgm:prSet phldrT="[Text]" custT="1"/>
      <dgm:spPr/>
      <dgm:t>
        <a:bodyPr/>
        <a:lstStyle/>
        <a:p>
          <a:pPr algn="l"/>
          <a:r>
            <a:rPr lang="en-US" sz="1600" b="1" i="0">
              <a:effectLst/>
              <a:latin typeface="Söhne"/>
            </a:rPr>
            <a:t>Benefits of Multi-Account Deployment:</a:t>
          </a:r>
          <a:endParaRPr lang="en-US" sz="1600" b="1"/>
        </a:p>
      </dgm:t>
    </dgm:pt>
    <dgm:pt modelId="{AB47A460-7152-4C81-B29F-0BB0F7787BCD}" type="parTrans" cxnId="{9B921722-BD56-457C-85B7-292B5BAF3133}">
      <dgm:prSet/>
      <dgm:spPr/>
      <dgm:t>
        <a:bodyPr/>
        <a:lstStyle/>
        <a:p>
          <a:endParaRPr lang="en-US"/>
        </a:p>
      </dgm:t>
    </dgm:pt>
    <dgm:pt modelId="{350B5F6C-3CCA-4EA1-A9A5-2510C20BBA54}" type="sibTrans" cxnId="{9B921722-BD56-457C-85B7-292B5BAF3133}">
      <dgm:prSet/>
      <dgm:spPr/>
      <dgm:t>
        <a:bodyPr/>
        <a:lstStyle/>
        <a:p>
          <a:endParaRPr lang="en-US"/>
        </a:p>
      </dgm:t>
    </dgm:pt>
    <dgm:pt modelId="{C9B8C383-6E9C-4392-A8AF-B7F59DAD687D}" type="pres">
      <dgm:prSet presAssocID="{46E9C686-C206-412D-9C15-52C9EDC76ED9}" presName="Name0" presStyleCnt="0">
        <dgm:presLayoutVars>
          <dgm:resizeHandles/>
        </dgm:presLayoutVars>
      </dgm:prSet>
      <dgm:spPr/>
    </dgm:pt>
    <dgm:pt modelId="{E5E50A0E-55C4-4927-89AD-93F59148506D}" type="pres">
      <dgm:prSet presAssocID="{16380D00-C251-4E96-BE45-B4B718F266BA}" presName="text" presStyleLbl="node1" presStyleIdx="0" presStyleCnt="1" custScaleX="548493" custScaleY="84626" custLinFactX="-10295" custLinFactNeighborX="-100000" custLinFactNeighborY="7280">
        <dgm:presLayoutVars>
          <dgm:bulletEnabled val="1"/>
        </dgm:presLayoutVars>
      </dgm:prSet>
      <dgm:spPr/>
    </dgm:pt>
  </dgm:ptLst>
  <dgm:cxnLst>
    <dgm:cxn modelId="{9B921722-BD56-457C-85B7-292B5BAF3133}" srcId="{46E9C686-C206-412D-9C15-52C9EDC76ED9}" destId="{16380D00-C251-4E96-BE45-B4B718F266BA}" srcOrd="0" destOrd="0" parTransId="{AB47A460-7152-4C81-B29F-0BB0F7787BCD}" sibTransId="{350B5F6C-3CCA-4EA1-A9A5-2510C20BBA54}"/>
    <dgm:cxn modelId="{EC64166F-B0DF-4725-AAC9-B0AF75FB9B08}" type="presOf" srcId="{46E9C686-C206-412D-9C15-52C9EDC76ED9}" destId="{C9B8C383-6E9C-4392-A8AF-B7F59DAD687D}" srcOrd="0" destOrd="0" presId="urn:diagrams.loki3.com/VaryingWidthList"/>
    <dgm:cxn modelId="{89450981-31B3-4506-8C2C-AB75CA31C9A6}" type="presOf" srcId="{16380D00-C251-4E96-BE45-B4B718F266BA}" destId="{E5E50A0E-55C4-4927-89AD-93F59148506D}" srcOrd="0" destOrd="0" presId="urn:diagrams.loki3.com/VaryingWidthList"/>
    <dgm:cxn modelId="{0E1B9D81-D57E-44D5-8B1D-A738E7D21AD9}" type="presParOf" srcId="{C9B8C383-6E9C-4392-A8AF-B7F59DAD687D}" destId="{E5E50A0E-55C4-4927-89AD-93F59148506D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19151A1-CC05-4E2D-91B6-191AE287D4E1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1E95892-F110-47A8-8CB8-5C93F37130DD}">
      <dgm:prSet phldrT="[Text]" custT="1"/>
      <dgm:spPr/>
      <dgm:t>
        <a:bodyPr/>
        <a:lstStyle/>
        <a:p>
          <a:r>
            <a:rPr lang="en-US" sz="1600" b="1" i="0">
              <a:effectLst/>
              <a:latin typeface="Söhne"/>
            </a:rPr>
            <a:t>Security Isolation</a:t>
          </a:r>
          <a:endParaRPr lang="en-US" sz="1600"/>
        </a:p>
      </dgm:t>
    </dgm:pt>
    <dgm:pt modelId="{F7174C67-E1B2-49D0-AAEC-F4841F4BBA3D}" type="parTrans" cxnId="{A34DC2F5-F29E-4F8E-9C8A-7E3FA463EAA7}">
      <dgm:prSet/>
      <dgm:spPr/>
      <dgm:t>
        <a:bodyPr/>
        <a:lstStyle/>
        <a:p>
          <a:endParaRPr lang="en-US"/>
        </a:p>
      </dgm:t>
    </dgm:pt>
    <dgm:pt modelId="{A4FD1DAE-F676-483A-A652-A42ABBD2C6E4}" type="sibTrans" cxnId="{A34DC2F5-F29E-4F8E-9C8A-7E3FA463EAA7}">
      <dgm:prSet/>
      <dgm:spPr/>
      <dgm:t>
        <a:bodyPr/>
        <a:lstStyle/>
        <a:p>
          <a:endParaRPr lang="en-US"/>
        </a:p>
      </dgm:t>
    </dgm:pt>
    <dgm:pt modelId="{7E877B73-62AA-420F-956B-E56671CA6AB7}">
      <dgm:prSet phldrT="[Text]" custT="1"/>
      <dgm:spPr/>
      <dgm:t>
        <a:bodyPr/>
        <a:lstStyle/>
        <a:p>
          <a:r>
            <a:rPr lang="en-US" sz="1400" b="1" i="0">
              <a:effectLst/>
              <a:latin typeface="Söhne"/>
            </a:rPr>
            <a:t>Enhanced Security:</a:t>
          </a:r>
          <a:r>
            <a:rPr lang="en-US" sz="1400" b="0" i="0">
              <a:effectLst/>
              <a:latin typeface="Söhne"/>
            </a:rPr>
            <a:t> Cross-account roles enable you to define granular permissions, restricting access to only what is necessary.</a:t>
          </a:r>
          <a:endParaRPr lang="en-US" sz="1400">
            <a:latin typeface="Söhne"/>
          </a:endParaRPr>
        </a:p>
      </dgm:t>
    </dgm:pt>
    <dgm:pt modelId="{288C27D5-90CA-499D-BF71-79CF8E42F5A7}" type="parTrans" cxnId="{3A06266B-4F4F-4726-9D05-916115D358AB}">
      <dgm:prSet/>
      <dgm:spPr/>
      <dgm:t>
        <a:bodyPr/>
        <a:lstStyle/>
        <a:p>
          <a:endParaRPr lang="en-US"/>
        </a:p>
      </dgm:t>
    </dgm:pt>
    <dgm:pt modelId="{146F67B6-6708-40EB-8963-F777D7ED1585}" type="sibTrans" cxnId="{3A06266B-4F4F-4726-9D05-916115D358AB}">
      <dgm:prSet/>
      <dgm:spPr/>
      <dgm:t>
        <a:bodyPr/>
        <a:lstStyle/>
        <a:p>
          <a:endParaRPr lang="en-US"/>
        </a:p>
      </dgm:t>
    </dgm:pt>
    <dgm:pt modelId="{D77CE8C9-7D90-4FA2-B7D8-3E5ACC7EAACC}">
      <dgm:prSet phldrT="[Text]" custT="1"/>
      <dgm:spPr/>
      <dgm:t>
        <a:bodyPr/>
        <a:lstStyle/>
        <a:p>
          <a:r>
            <a:rPr lang="en-US" sz="1600" b="1" i="0">
              <a:effectLst/>
              <a:latin typeface="Söhne"/>
            </a:rPr>
            <a:t>Resource Sharing</a:t>
          </a:r>
          <a:endParaRPr lang="en-US" sz="1600"/>
        </a:p>
      </dgm:t>
    </dgm:pt>
    <dgm:pt modelId="{DCEE9506-625F-4EF1-B929-D1B091C8AA0A}" type="parTrans" cxnId="{F8E59258-1FAA-4A9A-8270-2087BAFB9CE6}">
      <dgm:prSet/>
      <dgm:spPr/>
      <dgm:t>
        <a:bodyPr/>
        <a:lstStyle/>
        <a:p>
          <a:endParaRPr lang="en-US"/>
        </a:p>
      </dgm:t>
    </dgm:pt>
    <dgm:pt modelId="{4F90F40B-5589-4778-9C09-FDE9FCD7D15A}" type="sibTrans" cxnId="{F8E59258-1FAA-4A9A-8270-2087BAFB9CE6}">
      <dgm:prSet/>
      <dgm:spPr/>
      <dgm:t>
        <a:bodyPr/>
        <a:lstStyle/>
        <a:p>
          <a:endParaRPr lang="en-US"/>
        </a:p>
      </dgm:t>
    </dgm:pt>
    <dgm:pt modelId="{554B95D2-94CC-43D4-8542-1CD3DD0DD18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>
              <a:effectLst/>
              <a:latin typeface="Söhne"/>
            </a:rPr>
            <a:t>Resource </a:t>
          </a:r>
          <a:r>
            <a:rPr lang="en-US" sz="1400" b="1" i="0" err="1">
              <a:effectLst/>
              <a:latin typeface="Söhne"/>
            </a:rPr>
            <a:t>Access:</a:t>
          </a:r>
          <a:r>
            <a:rPr lang="en-US" sz="1400" b="0" i="0" err="1">
              <a:effectLst/>
              <a:latin typeface="Söhne"/>
            </a:rPr>
            <a:t>This</a:t>
          </a:r>
          <a:r>
            <a:rPr lang="en-US" sz="1400" b="0" i="0">
              <a:effectLst/>
              <a:latin typeface="Söhne"/>
            </a:rPr>
            <a:t> is crucial for scenarios where services or data need to be shared across different accounts.</a:t>
          </a:r>
          <a:endParaRPr lang="en-US" sz="1400"/>
        </a:p>
      </dgm:t>
    </dgm:pt>
    <dgm:pt modelId="{92F09176-05A4-485D-B4CA-B8F1DD11DD1D}" type="parTrans" cxnId="{8251494E-FAFC-4152-9813-FA7802CC2640}">
      <dgm:prSet/>
      <dgm:spPr/>
      <dgm:t>
        <a:bodyPr/>
        <a:lstStyle/>
        <a:p>
          <a:endParaRPr lang="en-US"/>
        </a:p>
      </dgm:t>
    </dgm:pt>
    <dgm:pt modelId="{0F34A170-472E-4D98-9915-BB2D07BA3A0C}" type="sibTrans" cxnId="{8251494E-FAFC-4152-9813-FA7802CC2640}">
      <dgm:prSet/>
      <dgm:spPr/>
      <dgm:t>
        <a:bodyPr/>
        <a:lstStyle/>
        <a:p>
          <a:endParaRPr lang="en-US"/>
        </a:p>
      </dgm:t>
    </dgm:pt>
    <dgm:pt modelId="{4399895D-4506-4CB9-9B6A-EC1A1A497600}">
      <dgm:prSet phldrT="[Text]" custT="1"/>
      <dgm:spPr/>
      <dgm:t>
        <a:bodyPr/>
        <a:lstStyle/>
        <a:p>
          <a:r>
            <a:rPr lang="en-US" sz="1600" b="1" i="0">
              <a:effectLst/>
              <a:latin typeface="Söhne"/>
            </a:rPr>
            <a:t>Collaboration and Development</a:t>
          </a:r>
          <a:endParaRPr lang="en-US" sz="1600"/>
        </a:p>
      </dgm:t>
    </dgm:pt>
    <dgm:pt modelId="{F37DFDE7-1CEA-4F4A-95A9-51C03B53AE81}" type="parTrans" cxnId="{BA0487B3-570F-4E40-83B8-0429BDCC3DA6}">
      <dgm:prSet/>
      <dgm:spPr/>
      <dgm:t>
        <a:bodyPr/>
        <a:lstStyle/>
        <a:p>
          <a:endParaRPr lang="en-US"/>
        </a:p>
      </dgm:t>
    </dgm:pt>
    <dgm:pt modelId="{9CB4AC2E-9EC3-4E31-8C39-550B0EE75CC4}" type="sibTrans" cxnId="{BA0487B3-570F-4E40-83B8-0429BDCC3DA6}">
      <dgm:prSet/>
      <dgm:spPr/>
      <dgm:t>
        <a:bodyPr/>
        <a:lstStyle/>
        <a:p>
          <a:endParaRPr lang="en-US"/>
        </a:p>
      </dgm:t>
    </dgm:pt>
    <dgm:pt modelId="{F61CF3FE-0156-4BB0-BA68-5D0DA1D2264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>
              <a:effectLst/>
              <a:latin typeface="Söhne"/>
            </a:rPr>
            <a:t>Collaborative Projects:</a:t>
          </a:r>
          <a:r>
            <a:rPr lang="en-US" sz="1400" b="0" i="0">
              <a:effectLst/>
              <a:latin typeface="Söhne"/>
            </a:rPr>
            <a:t> Facilitates collaboration on projects that span multiple AWS accounts.</a:t>
          </a:r>
          <a:endParaRPr lang="en-US" sz="1400"/>
        </a:p>
      </dgm:t>
    </dgm:pt>
    <dgm:pt modelId="{085E0FCA-E039-4D3A-B4B3-FB6D1FFE1783}" type="parTrans" cxnId="{CADCF1DB-7B17-41FA-9D87-D7E3618EAE6C}">
      <dgm:prSet/>
      <dgm:spPr/>
      <dgm:t>
        <a:bodyPr/>
        <a:lstStyle/>
        <a:p>
          <a:endParaRPr lang="en-US"/>
        </a:p>
      </dgm:t>
    </dgm:pt>
    <dgm:pt modelId="{8AE120C8-990B-4EBC-963B-93419DE44509}" type="sibTrans" cxnId="{CADCF1DB-7B17-41FA-9D87-D7E3618EAE6C}">
      <dgm:prSet/>
      <dgm:spPr/>
      <dgm:t>
        <a:bodyPr/>
        <a:lstStyle/>
        <a:p>
          <a:endParaRPr lang="en-US"/>
        </a:p>
      </dgm:t>
    </dgm:pt>
    <dgm:pt modelId="{2D7A1885-E114-48BF-9E43-581DC615960E}">
      <dgm:prSet phldr="0"/>
      <dgm:spPr/>
      <dgm:t>
        <a:bodyPr/>
        <a:lstStyle/>
        <a:p>
          <a:pPr rtl="0"/>
          <a:endParaRPr lang="en-US" b="0" i="0">
            <a:effectLst/>
            <a:latin typeface="Söhne"/>
          </a:endParaRPr>
        </a:p>
      </dgm:t>
    </dgm:pt>
    <dgm:pt modelId="{1BA39B63-5EF0-4614-962A-FCD82B44F54F}" type="parTrans" cxnId="{71580D4A-9EC9-4EE8-B3C1-B0F4A22F9D39}">
      <dgm:prSet/>
      <dgm:spPr/>
    </dgm:pt>
    <dgm:pt modelId="{EA32C81F-A94E-4574-A55C-62CE580D169D}" type="sibTrans" cxnId="{71580D4A-9EC9-4EE8-B3C1-B0F4A22F9D39}">
      <dgm:prSet/>
      <dgm:spPr/>
    </dgm:pt>
    <dgm:pt modelId="{88D56207-8C39-411E-8D35-252EE5FBDDD2}" type="pres">
      <dgm:prSet presAssocID="{A19151A1-CC05-4E2D-91B6-191AE287D4E1}" presName="Name0" presStyleCnt="0">
        <dgm:presLayoutVars>
          <dgm:dir/>
          <dgm:animLvl val="lvl"/>
          <dgm:resizeHandles val="exact"/>
        </dgm:presLayoutVars>
      </dgm:prSet>
      <dgm:spPr/>
    </dgm:pt>
    <dgm:pt modelId="{7108CB7F-2713-4114-B660-6B11D9049840}" type="pres">
      <dgm:prSet presAssocID="{F1E95892-F110-47A8-8CB8-5C93F37130DD}" presName="linNode" presStyleCnt="0"/>
      <dgm:spPr/>
    </dgm:pt>
    <dgm:pt modelId="{E5E099B3-595F-448B-95F8-9018BB74D5A1}" type="pres">
      <dgm:prSet presAssocID="{F1E95892-F110-47A8-8CB8-5C93F37130D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1B9B967-595C-424C-88CF-A27DDF5A6BD3}" type="pres">
      <dgm:prSet presAssocID="{F1E95892-F110-47A8-8CB8-5C93F37130DD}" presName="descendantText" presStyleLbl="alignAccFollowNode1" presStyleIdx="0" presStyleCnt="3">
        <dgm:presLayoutVars>
          <dgm:bulletEnabled val="1"/>
        </dgm:presLayoutVars>
      </dgm:prSet>
      <dgm:spPr/>
    </dgm:pt>
    <dgm:pt modelId="{3712F064-973B-4851-A7D3-DC62F403206A}" type="pres">
      <dgm:prSet presAssocID="{A4FD1DAE-F676-483A-A652-A42ABBD2C6E4}" presName="sp" presStyleCnt="0"/>
      <dgm:spPr/>
    </dgm:pt>
    <dgm:pt modelId="{E346E286-55C5-464F-87E8-E57E60F5E62F}" type="pres">
      <dgm:prSet presAssocID="{D77CE8C9-7D90-4FA2-B7D8-3E5ACC7EAACC}" presName="linNode" presStyleCnt="0"/>
      <dgm:spPr/>
    </dgm:pt>
    <dgm:pt modelId="{784169EC-6B89-47C9-B9F1-48D799BF9465}" type="pres">
      <dgm:prSet presAssocID="{D77CE8C9-7D90-4FA2-B7D8-3E5ACC7EAAC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6F0E59A-F686-47E8-97D2-8B5C6CD729C6}" type="pres">
      <dgm:prSet presAssocID="{D77CE8C9-7D90-4FA2-B7D8-3E5ACC7EAACC}" presName="descendantText" presStyleLbl="alignAccFollowNode1" presStyleIdx="1" presStyleCnt="3">
        <dgm:presLayoutVars>
          <dgm:bulletEnabled val="1"/>
        </dgm:presLayoutVars>
      </dgm:prSet>
      <dgm:spPr/>
    </dgm:pt>
    <dgm:pt modelId="{7F5CA0D4-BBB0-4FF7-ADFC-3F63916BC7E3}" type="pres">
      <dgm:prSet presAssocID="{4F90F40B-5589-4778-9C09-FDE9FCD7D15A}" presName="sp" presStyleCnt="0"/>
      <dgm:spPr/>
    </dgm:pt>
    <dgm:pt modelId="{9041E684-67BC-484C-B87F-CBF80BC01EED}" type="pres">
      <dgm:prSet presAssocID="{4399895D-4506-4CB9-9B6A-EC1A1A497600}" presName="linNode" presStyleCnt="0"/>
      <dgm:spPr/>
    </dgm:pt>
    <dgm:pt modelId="{981FD2C5-581A-45ED-9959-C0AE8359CB20}" type="pres">
      <dgm:prSet presAssocID="{4399895D-4506-4CB9-9B6A-EC1A1A49760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103D5B-E6B1-4BF6-B011-F5A433C54FED}" type="pres">
      <dgm:prSet presAssocID="{4399895D-4506-4CB9-9B6A-EC1A1A49760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1580D4A-9EC9-4EE8-B3C1-B0F4A22F9D39}" srcId="{F1E95892-F110-47A8-8CB8-5C93F37130DD}" destId="{2D7A1885-E114-48BF-9E43-581DC615960E}" srcOrd="1" destOrd="0" parTransId="{1BA39B63-5EF0-4614-962A-FCD82B44F54F}" sibTransId="{EA32C81F-A94E-4574-A55C-62CE580D169D}"/>
    <dgm:cxn modelId="{3A06266B-4F4F-4726-9D05-916115D358AB}" srcId="{F1E95892-F110-47A8-8CB8-5C93F37130DD}" destId="{7E877B73-62AA-420F-956B-E56671CA6AB7}" srcOrd="0" destOrd="0" parTransId="{288C27D5-90CA-499D-BF71-79CF8E42F5A7}" sibTransId="{146F67B6-6708-40EB-8963-F777D7ED1585}"/>
    <dgm:cxn modelId="{8251494E-FAFC-4152-9813-FA7802CC2640}" srcId="{D77CE8C9-7D90-4FA2-B7D8-3E5ACC7EAACC}" destId="{554B95D2-94CC-43D4-8542-1CD3DD0DD18E}" srcOrd="0" destOrd="0" parTransId="{92F09176-05A4-485D-B4CA-B8F1DD11DD1D}" sibTransId="{0F34A170-472E-4D98-9915-BB2D07BA3A0C}"/>
    <dgm:cxn modelId="{33463356-CA04-4663-8A9E-3F59A8C1D20F}" type="presOf" srcId="{2D7A1885-E114-48BF-9E43-581DC615960E}" destId="{61B9B967-595C-424C-88CF-A27DDF5A6BD3}" srcOrd="0" destOrd="1" presId="urn:microsoft.com/office/officeart/2005/8/layout/vList5"/>
    <dgm:cxn modelId="{F8E59258-1FAA-4A9A-8270-2087BAFB9CE6}" srcId="{A19151A1-CC05-4E2D-91B6-191AE287D4E1}" destId="{D77CE8C9-7D90-4FA2-B7D8-3E5ACC7EAACC}" srcOrd="1" destOrd="0" parTransId="{DCEE9506-625F-4EF1-B929-D1B091C8AA0A}" sibTransId="{4F90F40B-5589-4778-9C09-FDE9FCD7D15A}"/>
    <dgm:cxn modelId="{09636698-8F0C-4F5F-BA94-18D30447D878}" type="presOf" srcId="{D77CE8C9-7D90-4FA2-B7D8-3E5ACC7EAACC}" destId="{784169EC-6B89-47C9-B9F1-48D799BF9465}" srcOrd="0" destOrd="0" presId="urn:microsoft.com/office/officeart/2005/8/layout/vList5"/>
    <dgm:cxn modelId="{74D1E3A7-557A-4EB6-8E3D-DE4A97A9FA7E}" type="presOf" srcId="{F1E95892-F110-47A8-8CB8-5C93F37130DD}" destId="{E5E099B3-595F-448B-95F8-9018BB74D5A1}" srcOrd="0" destOrd="0" presId="urn:microsoft.com/office/officeart/2005/8/layout/vList5"/>
    <dgm:cxn modelId="{BA0487B3-570F-4E40-83B8-0429BDCC3DA6}" srcId="{A19151A1-CC05-4E2D-91B6-191AE287D4E1}" destId="{4399895D-4506-4CB9-9B6A-EC1A1A497600}" srcOrd="2" destOrd="0" parTransId="{F37DFDE7-1CEA-4F4A-95A9-51C03B53AE81}" sibTransId="{9CB4AC2E-9EC3-4E31-8C39-550B0EE75CC4}"/>
    <dgm:cxn modelId="{97102ED2-61E2-4C84-8AD0-6C67ECFD5F89}" type="presOf" srcId="{A19151A1-CC05-4E2D-91B6-191AE287D4E1}" destId="{88D56207-8C39-411E-8D35-252EE5FBDDD2}" srcOrd="0" destOrd="0" presId="urn:microsoft.com/office/officeart/2005/8/layout/vList5"/>
    <dgm:cxn modelId="{CADCF1DB-7B17-41FA-9D87-D7E3618EAE6C}" srcId="{4399895D-4506-4CB9-9B6A-EC1A1A497600}" destId="{F61CF3FE-0156-4BB0-BA68-5D0DA1D22642}" srcOrd="0" destOrd="0" parTransId="{085E0FCA-E039-4D3A-B4B3-FB6D1FFE1783}" sibTransId="{8AE120C8-990B-4EBC-963B-93419DE44509}"/>
    <dgm:cxn modelId="{E619AADC-91FC-4571-AFB8-C1FAAEFD5910}" type="presOf" srcId="{554B95D2-94CC-43D4-8542-1CD3DD0DD18E}" destId="{86F0E59A-F686-47E8-97D2-8B5C6CD729C6}" srcOrd="0" destOrd="0" presId="urn:microsoft.com/office/officeart/2005/8/layout/vList5"/>
    <dgm:cxn modelId="{69F2C0DE-7A4A-475A-9E53-8200A6A5A856}" type="presOf" srcId="{F61CF3FE-0156-4BB0-BA68-5D0DA1D22642}" destId="{14103D5B-E6B1-4BF6-B011-F5A433C54FED}" srcOrd="0" destOrd="0" presId="urn:microsoft.com/office/officeart/2005/8/layout/vList5"/>
    <dgm:cxn modelId="{952524F3-9639-4BD1-B121-E739D86A38C6}" type="presOf" srcId="{4399895D-4506-4CB9-9B6A-EC1A1A497600}" destId="{981FD2C5-581A-45ED-9959-C0AE8359CB20}" srcOrd="0" destOrd="0" presId="urn:microsoft.com/office/officeart/2005/8/layout/vList5"/>
    <dgm:cxn modelId="{47E8E3F3-13D6-4A2F-9BEE-54EBE24CA695}" type="presOf" srcId="{7E877B73-62AA-420F-956B-E56671CA6AB7}" destId="{61B9B967-595C-424C-88CF-A27DDF5A6BD3}" srcOrd="0" destOrd="0" presId="urn:microsoft.com/office/officeart/2005/8/layout/vList5"/>
    <dgm:cxn modelId="{A34DC2F5-F29E-4F8E-9C8A-7E3FA463EAA7}" srcId="{A19151A1-CC05-4E2D-91B6-191AE287D4E1}" destId="{F1E95892-F110-47A8-8CB8-5C93F37130DD}" srcOrd="0" destOrd="0" parTransId="{F7174C67-E1B2-49D0-AAEC-F4841F4BBA3D}" sibTransId="{A4FD1DAE-F676-483A-A652-A42ABBD2C6E4}"/>
    <dgm:cxn modelId="{4F8828C4-C7B6-4070-917B-75BED6908331}" type="presParOf" srcId="{88D56207-8C39-411E-8D35-252EE5FBDDD2}" destId="{7108CB7F-2713-4114-B660-6B11D9049840}" srcOrd="0" destOrd="0" presId="urn:microsoft.com/office/officeart/2005/8/layout/vList5"/>
    <dgm:cxn modelId="{25642A15-F32F-4165-AEEC-6D0503F9A7D5}" type="presParOf" srcId="{7108CB7F-2713-4114-B660-6B11D9049840}" destId="{E5E099B3-595F-448B-95F8-9018BB74D5A1}" srcOrd="0" destOrd="0" presId="urn:microsoft.com/office/officeart/2005/8/layout/vList5"/>
    <dgm:cxn modelId="{62F5AEA1-DC7B-434F-94D2-C019CDFAA8F2}" type="presParOf" srcId="{7108CB7F-2713-4114-B660-6B11D9049840}" destId="{61B9B967-595C-424C-88CF-A27DDF5A6BD3}" srcOrd="1" destOrd="0" presId="urn:microsoft.com/office/officeart/2005/8/layout/vList5"/>
    <dgm:cxn modelId="{6EC36FED-30E7-4065-A93A-7102CB7E1831}" type="presParOf" srcId="{88D56207-8C39-411E-8D35-252EE5FBDDD2}" destId="{3712F064-973B-4851-A7D3-DC62F403206A}" srcOrd="1" destOrd="0" presId="urn:microsoft.com/office/officeart/2005/8/layout/vList5"/>
    <dgm:cxn modelId="{ABEDE67D-E560-45B0-BF1D-14FD89E246AA}" type="presParOf" srcId="{88D56207-8C39-411E-8D35-252EE5FBDDD2}" destId="{E346E286-55C5-464F-87E8-E57E60F5E62F}" srcOrd="2" destOrd="0" presId="urn:microsoft.com/office/officeart/2005/8/layout/vList5"/>
    <dgm:cxn modelId="{619B2ECB-7685-4708-880A-04597889E364}" type="presParOf" srcId="{E346E286-55C5-464F-87E8-E57E60F5E62F}" destId="{784169EC-6B89-47C9-B9F1-48D799BF9465}" srcOrd="0" destOrd="0" presId="urn:microsoft.com/office/officeart/2005/8/layout/vList5"/>
    <dgm:cxn modelId="{2B5AFE9F-921F-420F-83C4-D4542BF93FF9}" type="presParOf" srcId="{E346E286-55C5-464F-87E8-E57E60F5E62F}" destId="{86F0E59A-F686-47E8-97D2-8B5C6CD729C6}" srcOrd="1" destOrd="0" presId="urn:microsoft.com/office/officeart/2005/8/layout/vList5"/>
    <dgm:cxn modelId="{E2BA95A5-6D1E-4AF5-B8F7-14EFA0013032}" type="presParOf" srcId="{88D56207-8C39-411E-8D35-252EE5FBDDD2}" destId="{7F5CA0D4-BBB0-4FF7-ADFC-3F63916BC7E3}" srcOrd="3" destOrd="0" presId="urn:microsoft.com/office/officeart/2005/8/layout/vList5"/>
    <dgm:cxn modelId="{DEB55303-4F04-433E-BC7B-2A92089CE937}" type="presParOf" srcId="{88D56207-8C39-411E-8D35-252EE5FBDDD2}" destId="{9041E684-67BC-484C-B87F-CBF80BC01EED}" srcOrd="4" destOrd="0" presId="urn:microsoft.com/office/officeart/2005/8/layout/vList5"/>
    <dgm:cxn modelId="{C4C3D015-3A37-4566-A2D4-BD7B5D32A765}" type="presParOf" srcId="{9041E684-67BC-484C-B87F-CBF80BC01EED}" destId="{981FD2C5-581A-45ED-9959-C0AE8359CB20}" srcOrd="0" destOrd="0" presId="urn:microsoft.com/office/officeart/2005/8/layout/vList5"/>
    <dgm:cxn modelId="{6A971FC2-1496-4A60-B6C4-239A0ED3FAB7}" type="presParOf" srcId="{9041E684-67BC-484C-B87F-CBF80BC01EED}" destId="{14103D5B-E6B1-4BF6-B011-F5A433C54F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88986EA-CE29-4E53-824B-A8C9CF074220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1047B04-57D1-4240-90E7-C2B7D13BDCA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>
              <a:effectLst/>
              <a:latin typeface="Söhne"/>
            </a:rPr>
            <a:t>Importance of cross-account roles</a:t>
          </a:r>
          <a:endParaRPr lang="en-US"/>
        </a:p>
      </dgm:t>
    </dgm:pt>
    <dgm:pt modelId="{A59D273D-28E5-4261-A110-438953CAF5C6}" type="parTrans" cxnId="{9B4005EE-B2FE-4962-B51B-BD985C9CACA4}">
      <dgm:prSet/>
      <dgm:spPr/>
      <dgm:t>
        <a:bodyPr/>
        <a:lstStyle/>
        <a:p>
          <a:endParaRPr lang="en-US"/>
        </a:p>
      </dgm:t>
    </dgm:pt>
    <dgm:pt modelId="{57FDDA7C-ACEA-45BE-B6B8-99807A09CE2E}" type="sibTrans" cxnId="{9B4005EE-B2FE-4962-B51B-BD985C9CACA4}">
      <dgm:prSet/>
      <dgm:spPr/>
      <dgm:t>
        <a:bodyPr/>
        <a:lstStyle/>
        <a:p>
          <a:endParaRPr lang="en-US"/>
        </a:p>
      </dgm:t>
    </dgm:pt>
    <dgm:pt modelId="{B96F35A6-2D4F-490E-92CA-2221B01F722C}" type="pres">
      <dgm:prSet presAssocID="{888986EA-CE29-4E53-824B-A8C9CF074220}" presName="diagram" presStyleCnt="0">
        <dgm:presLayoutVars>
          <dgm:dir/>
          <dgm:resizeHandles val="exact"/>
        </dgm:presLayoutVars>
      </dgm:prSet>
      <dgm:spPr/>
    </dgm:pt>
    <dgm:pt modelId="{FE66C70D-3E9F-46AE-81BC-3844A447BDED}" type="pres">
      <dgm:prSet presAssocID="{21047B04-57D1-4240-90E7-C2B7D13BDCA3}" presName="node" presStyleLbl="node1" presStyleIdx="0" presStyleCnt="1" custScaleX="531089" custLinFactNeighborX="-3929" custLinFactNeighborY="-474">
        <dgm:presLayoutVars>
          <dgm:bulletEnabled val="1"/>
        </dgm:presLayoutVars>
      </dgm:prSet>
      <dgm:spPr/>
    </dgm:pt>
  </dgm:ptLst>
  <dgm:cxnLst>
    <dgm:cxn modelId="{C570266A-DC34-47F6-BC33-0EC4FF55BD96}" type="presOf" srcId="{21047B04-57D1-4240-90E7-C2B7D13BDCA3}" destId="{FE66C70D-3E9F-46AE-81BC-3844A447BDED}" srcOrd="0" destOrd="0" presId="urn:microsoft.com/office/officeart/2005/8/layout/default"/>
    <dgm:cxn modelId="{2C6223B6-CBB4-4DEA-8E95-5F069BDA693A}" type="presOf" srcId="{888986EA-CE29-4E53-824B-A8C9CF074220}" destId="{B96F35A6-2D4F-490E-92CA-2221B01F722C}" srcOrd="0" destOrd="0" presId="urn:microsoft.com/office/officeart/2005/8/layout/default"/>
    <dgm:cxn modelId="{9B4005EE-B2FE-4962-B51B-BD985C9CACA4}" srcId="{888986EA-CE29-4E53-824B-A8C9CF074220}" destId="{21047B04-57D1-4240-90E7-C2B7D13BDCA3}" srcOrd="0" destOrd="0" parTransId="{A59D273D-28E5-4261-A110-438953CAF5C6}" sibTransId="{57FDDA7C-ACEA-45BE-B6B8-99807A09CE2E}"/>
    <dgm:cxn modelId="{C61C2029-4CF7-4A4F-962D-F56A910FDF19}" type="presParOf" srcId="{B96F35A6-2D4F-490E-92CA-2221B01F722C}" destId="{FE66C70D-3E9F-46AE-81BC-3844A447BDE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48B98B9-9690-4934-9F89-9DDE70240BE4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C000E11-4CEC-4593-8333-613A3C1EEE3D}">
      <dgm:prSet phldrT="[Text]" custT="1"/>
      <dgm:spPr/>
      <dgm:t>
        <a:bodyPr/>
        <a:lstStyle/>
        <a:p>
          <a:pPr algn="l"/>
          <a:r>
            <a:rPr lang="en-US" sz="1600" b="1"/>
            <a:t>1.AWS Managed Keys</a:t>
          </a:r>
        </a:p>
      </dgm:t>
    </dgm:pt>
    <dgm:pt modelId="{C44F70C7-8078-4238-95C4-F5CC8EE875D1}" type="parTrans" cxnId="{7ACFBD83-327C-4E8E-8C77-6E791A62D419}">
      <dgm:prSet/>
      <dgm:spPr/>
      <dgm:t>
        <a:bodyPr/>
        <a:lstStyle/>
        <a:p>
          <a:endParaRPr lang="en-US"/>
        </a:p>
      </dgm:t>
    </dgm:pt>
    <dgm:pt modelId="{0C8E8308-36FC-4B63-A151-FD365B698DA2}" type="sibTrans" cxnId="{7ACFBD83-327C-4E8E-8C77-6E791A62D419}">
      <dgm:prSet/>
      <dgm:spPr/>
      <dgm:t>
        <a:bodyPr/>
        <a:lstStyle/>
        <a:p>
          <a:endParaRPr lang="en-US"/>
        </a:p>
      </dgm:t>
    </dgm:pt>
    <dgm:pt modelId="{2DF663B0-0C81-4851-9DF4-E53654ADD507}">
      <dgm:prSet phldrT="[Text]" custT="1"/>
      <dgm:spPr/>
      <dgm:t>
        <a:bodyPr/>
        <a:lstStyle/>
        <a:p>
          <a:pPr algn="l"/>
          <a:r>
            <a:rPr lang="en-US" sz="1400" b="1" i="0"/>
            <a:t>KMS provides a centralized key management system, allowing you to have better control over your encryption keys across your AWS environment.</a:t>
          </a:r>
        </a:p>
        <a:p>
          <a:pPr algn="l"/>
          <a:endParaRPr lang="en-US" sz="1400" b="1"/>
        </a:p>
      </dgm:t>
    </dgm:pt>
    <dgm:pt modelId="{E5A8DCEB-5333-4E54-BB4E-CA9509B1F72E}" type="parTrans" cxnId="{4259A4BD-BB5B-4CDA-942F-734E32CE4736}">
      <dgm:prSet/>
      <dgm:spPr/>
      <dgm:t>
        <a:bodyPr/>
        <a:lstStyle/>
        <a:p>
          <a:endParaRPr lang="en-US"/>
        </a:p>
      </dgm:t>
    </dgm:pt>
    <dgm:pt modelId="{5B6F92BB-1140-4696-915C-0AEAE4338FEA}" type="sibTrans" cxnId="{4259A4BD-BB5B-4CDA-942F-734E32CE4736}">
      <dgm:prSet/>
      <dgm:spPr/>
      <dgm:t>
        <a:bodyPr/>
        <a:lstStyle/>
        <a:p>
          <a:endParaRPr lang="en-US"/>
        </a:p>
      </dgm:t>
    </dgm:pt>
    <dgm:pt modelId="{F2023E96-98FF-485D-8C97-DDA4615C9C7F}">
      <dgm:prSet phldrT="[Text]" custT="1"/>
      <dgm:spPr/>
      <dgm:t>
        <a:bodyPr/>
        <a:lstStyle/>
        <a:p>
          <a:pPr algn="l"/>
          <a:r>
            <a:rPr lang="en-US" sz="1600" b="1"/>
            <a:t>2.Customer Managed Keys</a:t>
          </a:r>
        </a:p>
      </dgm:t>
    </dgm:pt>
    <dgm:pt modelId="{D52AE29B-C0E1-46D9-9618-60CDD3ED2229}" type="parTrans" cxnId="{425C7FF9-E6BE-424C-A45F-2D6B1AED9D47}">
      <dgm:prSet/>
      <dgm:spPr/>
      <dgm:t>
        <a:bodyPr/>
        <a:lstStyle/>
        <a:p>
          <a:endParaRPr lang="en-US"/>
        </a:p>
      </dgm:t>
    </dgm:pt>
    <dgm:pt modelId="{0849270D-83AD-4FA0-93D9-BD3DCA541181}" type="sibTrans" cxnId="{425C7FF9-E6BE-424C-A45F-2D6B1AED9D47}">
      <dgm:prSet/>
      <dgm:spPr/>
      <dgm:t>
        <a:bodyPr/>
        <a:lstStyle/>
        <a:p>
          <a:endParaRPr lang="en-US"/>
        </a:p>
      </dgm:t>
    </dgm:pt>
    <dgm:pt modelId="{F6B1E421-1C98-4A2F-B374-FD906346C6C4}" type="pres">
      <dgm:prSet presAssocID="{348B98B9-9690-4934-9F89-9DDE70240BE4}" presName="Name0" presStyleCnt="0">
        <dgm:presLayoutVars>
          <dgm:dir/>
          <dgm:animLvl val="lvl"/>
          <dgm:resizeHandles val="exact"/>
        </dgm:presLayoutVars>
      </dgm:prSet>
      <dgm:spPr/>
    </dgm:pt>
    <dgm:pt modelId="{E0CF17B6-4A26-4153-832B-D16E0A88CEF7}" type="pres">
      <dgm:prSet presAssocID="{3C000E11-4CEC-4593-8333-613A3C1EEE3D}" presName="linNode" presStyleCnt="0"/>
      <dgm:spPr/>
    </dgm:pt>
    <dgm:pt modelId="{FF1F0318-8964-4D10-A3AB-9AC37558F0C1}" type="pres">
      <dgm:prSet presAssocID="{3C000E11-4CEC-4593-8333-613A3C1EEE3D}" presName="parentText" presStyleLbl="node1" presStyleIdx="0" presStyleCnt="3" custLinFactNeighborX="-5296" custLinFactNeighborY="-1893">
        <dgm:presLayoutVars>
          <dgm:chMax val="1"/>
          <dgm:bulletEnabled val="1"/>
        </dgm:presLayoutVars>
      </dgm:prSet>
      <dgm:spPr/>
    </dgm:pt>
    <dgm:pt modelId="{22CED310-FD9B-4B96-BC5F-C4B26AE22723}" type="pres">
      <dgm:prSet presAssocID="{0C8E8308-36FC-4B63-A151-FD365B698DA2}" presName="sp" presStyleCnt="0"/>
      <dgm:spPr/>
    </dgm:pt>
    <dgm:pt modelId="{265255F0-24B7-44D3-8926-8B77DF1C1952}" type="pres">
      <dgm:prSet presAssocID="{2DF663B0-0C81-4851-9DF4-E53654ADD507}" presName="linNode" presStyleCnt="0"/>
      <dgm:spPr/>
    </dgm:pt>
    <dgm:pt modelId="{3422D75C-3039-453F-B626-B751747EE9F5}" type="pres">
      <dgm:prSet presAssocID="{2DF663B0-0C81-4851-9DF4-E53654ADD507}" presName="parentText" presStyleLbl="node1" presStyleIdx="1" presStyleCnt="3" custScaleX="267447" custScaleY="99617" custLinFactNeighborX="-5418" custLinFactNeighborY="29646">
        <dgm:presLayoutVars>
          <dgm:chMax val="1"/>
          <dgm:bulletEnabled val="1"/>
        </dgm:presLayoutVars>
      </dgm:prSet>
      <dgm:spPr/>
    </dgm:pt>
    <dgm:pt modelId="{A8C0157F-4199-4AB3-B7E7-3879989472BE}" type="pres">
      <dgm:prSet presAssocID="{5B6F92BB-1140-4696-915C-0AEAE4338FEA}" presName="sp" presStyleCnt="0"/>
      <dgm:spPr/>
    </dgm:pt>
    <dgm:pt modelId="{1521A764-9922-4AB7-B75D-F010CD6A0795}" type="pres">
      <dgm:prSet presAssocID="{F2023E96-98FF-485D-8C97-DDA4615C9C7F}" presName="linNode" presStyleCnt="0"/>
      <dgm:spPr/>
    </dgm:pt>
    <dgm:pt modelId="{E63FD3D3-D171-48E4-B992-12811613016B}" type="pres">
      <dgm:prSet presAssocID="{F2023E96-98FF-485D-8C97-DDA4615C9C7F}" presName="parentText" presStyleLbl="node1" presStyleIdx="2" presStyleCnt="3" custLinFactX="7518" custLinFactY="-100000" custLinFactNeighborX="100000" custLinFactNeighborY="-110803">
        <dgm:presLayoutVars>
          <dgm:chMax val="1"/>
          <dgm:bulletEnabled val="1"/>
        </dgm:presLayoutVars>
      </dgm:prSet>
      <dgm:spPr/>
    </dgm:pt>
  </dgm:ptLst>
  <dgm:cxnLst>
    <dgm:cxn modelId="{DD58F114-D7BA-4BEE-8AC3-52EB86C3E05B}" type="presOf" srcId="{348B98B9-9690-4934-9F89-9DDE70240BE4}" destId="{F6B1E421-1C98-4A2F-B374-FD906346C6C4}" srcOrd="0" destOrd="0" presId="urn:microsoft.com/office/officeart/2005/8/layout/vList5"/>
    <dgm:cxn modelId="{A976B228-9C92-4E9B-B440-7E2910339FBD}" type="presOf" srcId="{3C000E11-4CEC-4593-8333-613A3C1EEE3D}" destId="{FF1F0318-8964-4D10-A3AB-9AC37558F0C1}" srcOrd="0" destOrd="0" presId="urn:microsoft.com/office/officeart/2005/8/layout/vList5"/>
    <dgm:cxn modelId="{6426BC2A-06E0-45CF-A941-C8EBBB0B1761}" type="presOf" srcId="{2DF663B0-0C81-4851-9DF4-E53654ADD507}" destId="{3422D75C-3039-453F-B626-B751747EE9F5}" srcOrd="0" destOrd="0" presId="urn:microsoft.com/office/officeart/2005/8/layout/vList5"/>
    <dgm:cxn modelId="{FA35CD79-9A8B-4848-9CEA-31FFC83DD62A}" type="presOf" srcId="{F2023E96-98FF-485D-8C97-DDA4615C9C7F}" destId="{E63FD3D3-D171-48E4-B992-12811613016B}" srcOrd="0" destOrd="0" presId="urn:microsoft.com/office/officeart/2005/8/layout/vList5"/>
    <dgm:cxn modelId="{7ACFBD83-327C-4E8E-8C77-6E791A62D419}" srcId="{348B98B9-9690-4934-9F89-9DDE70240BE4}" destId="{3C000E11-4CEC-4593-8333-613A3C1EEE3D}" srcOrd="0" destOrd="0" parTransId="{C44F70C7-8078-4238-95C4-F5CC8EE875D1}" sibTransId="{0C8E8308-36FC-4B63-A151-FD365B698DA2}"/>
    <dgm:cxn modelId="{4259A4BD-BB5B-4CDA-942F-734E32CE4736}" srcId="{348B98B9-9690-4934-9F89-9DDE70240BE4}" destId="{2DF663B0-0C81-4851-9DF4-E53654ADD507}" srcOrd="1" destOrd="0" parTransId="{E5A8DCEB-5333-4E54-BB4E-CA9509B1F72E}" sibTransId="{5B6F92BB-1140-4696-915C-0AEAE4338FEA}"/>
    <dgm:cxn modelId="{425C7FF9-E6BE-424C-A45F-2D6B1AED9D47}" srcId="{348B98B9-9690-4934-9F89-9DDE70240BE4}" destId="{F2023E96-98FF-485D-8C97-DDA4615C9C7F}" srcOrd="2" destOrd="0" parTransId="{D52AE29B-C0E1-46D9-9618-60CDD3ED2229}" sibTransId="{0849270D-83AD-4FA0-93D9-BD3DCA541181}"/>
    <dgm:cxn modelId="{2196B634-9729-4EC1-8C86-D493B39A3AE8}" type="presParOf" srcId="{F6B1E421-1C98-4A2F-B374-FD906346C6C4}" destId="{E0CF17B6-4A26-4153-832B-D16E0A88CEF7}" srcOrd="0" destOrd="0" presId="urn:microsoft.com/office/officeart/2005/8/layout/vList5"/>
    <dgm:cxn modelId="{1D863F11-0D65-4C55-BFAB-1FAEAA087165}" type="presParOf" srcId="{E0CF17B6-4A26-4153-832B-D16E0A88CEF7}" destId="{FF1F0318-8964-4D10-A3AB-9AC37558F0C1}" srcOrd="0" destOrd="0" presId="urn:microsoft.com/office/officeart/2005/8/layout/vList5"/>
    <dgm:cxn modelId="{F6380B81-76CD-4CB8-997A-F2AD37A427BB}" type="presParOf" srcId="{F6B1E421-1C98-4A2F-B374-FD906346C6C4}" destId="{22CED310-FD9B-4B96-BC5F-C4B26AE22723}" srcOrd="1" destOrd="0" presId="urn:microsoft.com/office/officeart/2005/8/layout/vList5"/>
    <dgm:cxn modelId="{690F7015-0688-4B78-B589-53B271D12041}" type="presParOf" srcId="{F6B1E421-1C98-4A2F-B374-FD906346C6C4}" destId="{265255F0-24B7-44D3-8926-8B77DF1C1952}" srcOrd="2" destOrd="0" presId="urn:microsoft.com/office/officeart/2005/8/layout/vList5"/>
    <dgm:cxn modelId="{868D8F85-9ECF-40BB-B2C7-7048B75ED279}" type="presParOf" srcId="{265255F0-24B7-44D3-8926-8B77DF1C1952}" destId="{3422D75C-3039-453F-B626-B751747EE9F5}" srcOrd="0" destOrd="0" presId="urn:microsoft.com/office/officeart/2005/8/layout/vList5"/>
    <dgm:cxn modelId="{DF941EE1-29DB-49B1-901F-525FD1BE4B8C}" type="presParOf" srcId="{F6B1E421-1C98-4A2F-B374-FD906346C6C4}" destId="{A8C0157F-4199-4AB3-B7E7-3879989472BE}" srcOrd="3" destOrd="0" presId="urn:microsoft.com/office/officeart/2005/8/layout/vList5"/>
    <dgm:cxn modelId="{D24BFCC9-A1C7-4D9B-A874-A339BCC23A69}" type="presParOf" srcId="{F6B1E421-1C98-4A2F-B374-FD906346C6C4}" destId="{1521A764-9922-4AB7-B75D-F010CD6A0795}" srcOrd="4" destOrd="0" presId="urn:microsoft.com/office/officeart/2005/8/layout/vList5"/>
    <dgm:cxn modelId="{EEA05FF2-13DF-49D7-93E6-688B7AF78A95}" type="presParOf" srcId="{1521A764-9922-4AB7-B75D-F010CD6A0795}" destId="{E63FD3D3-D171-48E4-B992-1281161301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A05015-DBCB-47E7-BF8D-CF46F4E11F2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67276B8-A557-499E-820F-FC614CD77FA9}">
      <dgm:prSet/>
      <dgm:spPr/>
      <dgm:t>
        <a:bodyPr/>
        <a:lstStyle/>
        <a:p>
          <a:r>
            <a:rPr lang="en-US" b="1" u="sng">
              <a:latin typeface="Calibri"/>
              <a:ea typeface="Cambria"/>
              <a:cs typeface="Times New Roman"/>
            </a:rPr>
            <a:t>Source Bucket:</a:t>
          </a:r>
          <a:r>
            <a:rPr lang="en-US" b="1">
              <a:latin typeface="Calibri"/>
              <a:ea typeface="Cambria"/>
              <a:cs typeface="Times New Roman"/>
            </a:rPr>
            <a:t> </a:t>
          </a:r>
          <a:r>
            <a:rPr lang="en-US">
              <a:latin typeface="Calibri"/>
              <a:ea typeface="Cambria"/>
              <a:cs typeface="Times New Roman"/>
            </a:rPr>
            <a:t>This is where your raw data resides, and it serves as the initial point for your ETL process.</a:t>
          </a:r>
        </a:p>
      </dgm:t>
    </dgm:pt>
    <dgm:pt modelId="{3CD73B4D-A21C-43F5-B9A7-B7B57C6D9025}" type="parTrans" cxnId="{7287C137-9FA7-43DF-8F03-08801F777CD5}">
      <dgm:prSet/>
      <dgm:spPr/>
      <dgm:t>
        <a:bodyPr/>
        <a:lstStyle/>
        <a:p>
          <a:endParaRPr lang="en-US"/>
        </a:p>
      </dgm:t>
    </dgm:pt>
    <dgm:pt modelId="{26163A20-7ECE-4E19-ADC1-51E27C7A9E5F}" type="sibTrans" cxnId="{7287C137-9FA7-43DF-8F03-08801F777CD5}">
      <dgm:prSet/>
      <dgm:spPr/>
      <dgm:t>
        <a:bodyPr/>
        <a:lstStyle/>
        <a:p>
          <a:endParaRPr lang="en-US"/>
        </a:p>
      </dgm:t>
    </dgm:pt>
    <dgm:pt modelId="{F7057B83-0E7E-4F38-A79D-F0F6751E309F}">
      <dgm:prSet/>
      <dgm:spPr/>
      <dgm:t>
        <a:bodyPr/>
        <a:lstStyle/>
        <a:p>
          <a:r>
            <a:rPr lang="en-US" b="1" u="sng">
              <a:latin typeface="Calibri"/>
              <a:ea typeface="Cambria"/>
              <a:cs typeface="Times New Roman"/>
            </a:rPr>
            <a:t>Source Bucket -&gt; Queue1</a:t>
          </a:r>
          <a:r>
            <a:rPr lang="en-US" u="sng">
              <a:latin typeface="Calibri"/>
              <a:ea typeface="Cambria"/>
              <a:cs typeface="Times New Roman"/>
            </a:rPr>
            <a:t> : </a:t>
          </a:r>
          <a:r>
            <a:rPr lang="en-US">
              <a:latin typeface="Calibri"/>
              <a:ea typeface="Cambria"/>
              <a:cs typeface="Times New Roman"/>
            </a:rPr>
            <a:t>Data from the source bucket is sent to queue1</a:t>
          </a:r>
        </a:p>
      </dgm:t>
    </dgm:pt>
    <dgm:pt modelId="{D3D82303-194C-45ED-BD52-4BFDC6D74EDC}" type="parTrans" cxnId="{0E034C3F-9A06-421E-9C8C-221BE528BBDB}">
      <dgm:prSet/>
      <dgm:spPr/>
      <dgm:t>
        <a:bodyPr/>
        <a:lstStyle/>
        <a:p>
          <a:endParaRPr lang="en-US"/>
        </a:p>
      </dgm:t>
    </dgm:pt>
    <dgm:pt modelId="{0BBF57B9-42A4-4FCE-B8C8-D3AC18CAB873}" type="sibTrans" cxnId="{0E034C3F-9A06-421E-9C8C-221BE528BBDB}">
      <dgm:prSet/>
      <dgm:spPr/>
      <dgm:t>
        <a:bodyPr/>
        <a:lstStyle/>
        <a:p>
          <a:endParaRPr lang="en-US"/>
        </a:p>
      </dgm:t>
    </dgm:pt>
    <dgm:pt modelId="{30E58E56-E130-48E4-B309-2CBE856B8219}">
      <dgm:prSet/>
      <dgm:spPr/>
      <dgm:t>
        <a:bodyPr/>
        <a:lstStyle/>
        <a:p>
          <a:r>
            <a:rPr lang="en-US" b="1" u="sng">
              <a:latin typeface="Calibri"/>
              <a:ea typeface="Cambria"/>
              <a:cs typeface="Times New Roman"/>
            </a:rPr>
            <a:t>Queue1 - &gt; Lambda 1:</a:t>
          </a:r>
          <a:r>
            <a:rPr lang="en-US" b="1">
              <a:latin typeface="Calibri"/>
              <a:ea typeface="Cambria"/>
              <a:cs typeface="Times New Roman"/>
            </a:rPr>
            <a:t> </a:t>
          </a:r>
          <a:r>
            <a:rPr lang="en-US">
              <a:latin typeface="Calibri"/>
              <a:ea typeface="Cambria"/>
              <a:cs typeface="Times New Roman"/>
            </a:rPr>
            <a:t>Upon receiving a message from </a:t>
          </a:r>
          <a:r>
            <a:rPr lang="en-US" b="1">
              <a:latin typeface="Calibri"/>
              <a:ea typeface="Cambria"/>
              <a:cs typeface="Times New Roman"/>
            </a:rPr>
            <a:t>queue1</a:t>
          </a:r>
          <a:r>
            <a:rPr lang="en-US">
              <a:latin typeface="Calibri"/>
              <a:ea typeface="Cambria"/>
              <a:cs typeface="Times New Roman"/>
            </a:rPr>
            <a:t>, </a:t>
          </a:r>
          <a:r>
            <a:rPr lang="en-US" b="1">
              <a:latin typeface="Calibri"/>
              <a:ea typeface="Cambria"/>
              <a:cs typeface="Times New Roman"/>
            </a:rPr>
            <a:t>lambda1</a:t>
          </a:r>
          <a:r>
            <a:rPr lang="en-US">
              <a:latin typeface="Calibri"/>
              <a:ea typeface="Cambria"/>
              <a:cs typeface="Times New Roman"/>
            </a:rPr>
            <a:t> is triggered.</a:t>
          </a:r>
        </a:p>
      </dgm:t>
    </dgm:pt>
    <dgm:pt modelId="{D1516218-1438-476B-BFAA-C00A6FFE1BBF}" type="parTrans" cxnId="{DE0AEBCA-FEF1-4BC3-AAA2-72CE81CA17BE}">
      <dgm:prSet/>
      <dgm:spPr/>
      <dgm:t>
        <a:bodyPr/>
        <a:lstStyle/>
        <a:p>
          <a:endParaRPr lang="en-US"/>
        </a:p>
      </dgm:t>
    </dgm:pt>
    <dgm:pt modelId="{73EDF21C-6145-413D-AD9C-44FC00A44F51}" type="sibTrans" cxnId="{DE0AEBCA-FEF1-4BC3-AAA2-72CE81CA17BE}">
      <dgm:prSet/>
      <dgm:spPr/>
      <dgm:t>
        <a:bodyPr/>
        <a:lstStyle/>
        <a:p>
          <a:endParaRPr lang="en-US"/>
        </a:p>
      </dgm:t>
    </dgm:pt>
    <dgm:pt modelId="{33AB9004-EC4B-4BD4-8A24-FA9CEB4997FD}">
      <dgm:prSet/>
      <dgm:spPr/>
      <dgm:t>
        <a:bodyPr/>
        <a:lstStyle/>
        <a:p>
          <a:r>
            <a:rPr lang="en-US" b="1" u="sng">
              <a:latin typeface="Calibri"/>
              <a:ea typeface="Cambria"/>
              <a:cs typeface="Times New Roman"/>
            </a:rPr>
            <a:t>Lambda 1 -&gt; Lambda 3</a:t>
          </a:r>
          <a:r>
            <a:rPr lang="en-US" b="1">
              <a:latin typeface="Calibri"/>
              <a:ea typeface="Cambria"/>
              <a:cs typeface="Times New Roman"/>
            </a:rPr>
            <a:t>: Lambda1</a:t>
          </a:r>
          <a:r>
            <a:rPr lang="en-US">
              <a:latin typeface="Calibri"/>
              <a:ea typeface="Cambria"/>
              <a:cs typeface="Times New Roman"/>
            </a:rPr>
            <a:t> processes the event by checking the file size. If the file size is below a specified threshold, it triggers </a:t>
          </a:r>
          <a:r>
            <a:rPr lang="en-US" b="1">
              <a:latin typeface="Calibri"/>
              <a:ea typeface="Cambria"/>
              <a:cs typeface="Times New Roman"/>
            </a:rPr>
            <a:t>Lambda3</a:t>
          </a:r>
          <a:endParaRPr lang="en-US">
            <a:latin typeface="Calibri"/>
            <a:ea typeface="Cambria"/>
            <a:cs typeface="Times New Roman"/>
          </a:endParaRPr>
        </a:p>
      </dgm:t>
    </dgm:pt>
    <dgm:pt modelId="{70E96F5A-BCCE-4130-9DA7-E17A1986E70B}" type="parTrans" cxnId="{457B5E97-A8B6-4ADE-AF6D-8B53249EE18A}">
      <dgm:prSet/>
      <dgm:spPr/>
      <dgm:t>
        <a:bodyPr/>
        <a:lstStyle/>
        <a:p>
          <a:endParaRPr lang="en-US"/>
        </a:p>
      </dgm:t>
    </dgm:pt>
    <dgm:pt modelId="{33A46AC9-798E-43F7-A360-A1F564F40DE4}" type="sibTrans" cxnId="{457B5E97-A8B6-4ADE-AF6D-8B53249EE18A}">
      <dgm:prSet/>
      <dgm:spPr/>
      <dgm:t>
        <a:bodyPr/>
        <a:lstStyle/>
        <a:p>
          <a:endParaRPr lang="en-US"/>
        </a:p>
      </dgm:t>
    </dgm:pt>
    <dgm:pt modelId="{310B0480-6449-4F9A-AA1A-846F86BD7D40}">
      <dgm:prSet/>
      <dgm:spPr/>
      <dgm:t>
        <a:bodyPr/>
        <a:lstStyle/>
        <a:p>
          <a:r>
            <a:rPr lang="en-US" b="1" u="sng">
              <a:latin typeface="Calibri"/>
              <a:ea typeface="Cambria"/>
              <a:cs typeface="Times New Roman"/>
            </a:rPr>
            <a:t>Lambda1 -&gt; Queue 2:</a:t>
          </a:r>
          <a:r>
            <a:rPr lang="en-US">
              <a:latin typeface="Calibri"/>
              <a:ea typeface="Cambria"/>
              <a:cs typeface="Times New Roman"/>
            </a:rPr>
            <a:t> If the file size is not below the specified threshold, it checks if the received files match the expected files. If all expected files are received, </a:t>
          </a:r>
          <a:r>
            <a:rPr lang="en-US" b="1">
              <a:latin typeface="Calibri"/>
              <a:ea typeface="Cambria"/>
              <a:cs typeface="Times New Roman"/>
            </a:rPr>
            <a:t>Lambda1</a:t>
          </a:r>
          <a:r>
            <a:rPr lang="en-US">
              <a:latin typeface="Calibri"/>
              <a:ea typeface="Cambria"/>
              <a:cs typeface="Times New Roman"/>
            </a:rPr>
            <a:t> sends a message to </a:t>
          </a:r>
          <a:r>
            <a:rPr lang="en-US" b="1">
              <a:latin typeface="Calibri"/>
              <a:ea typeface="Cambria"/>
              <a:cs typeface="Times New Roman"/>
            </a:rPr>
            <a:t>Queue2</a:t>
          </a:r>
          <a:endParaRPr lang="en-US">
            <a:latin typeface="Calibri"/>
            <a:ea typeface="Cambria"/>
            <a:cs typeface="Times New Roman"/>
          </a:endParaRPr>
        </a:p>
      </dgm:t>
    </dgm:pt>
    <dgm:pt modelId="{B84196AF-DA44-459A-9C18-54DEE1BB6472}" type="parTrans" cxnId="{7631B2EC-D184-4715-856F-20D992F689C3}">
      <dgm:prSet/>
      <dgm:spPr/>
      <dgm:t>
        <a:bodyPr/>
        <a:lstStyle/>
        <a:p>
          <a:endParaRPr lang="en-US"/>
        </a:p>
      </dgm:t>
    </dgm:pt>
    <dgm:pt modelId="{BF38B78B-6BDC-4C1B-B6EC-BAC495FCD34F}" type="sibTrans" cxnId="{7631B2EC-D184-4715-856F-20D992F689C3}">
      <dgm:prSet/>
      <dgm:spPr/>
      <dgm:t>
        <a:bodyPr/>
        <a:lstStyle/>
        <a:p>
          <a:endParaRPr lang="en-US"/>
        </a:p>
      </dgm:t>
    </dgm:pt>
    <dgm:pt modelId="{C0B0A76E-359A-4F94-8B17-5761D21A5ECC}">
      <dgm:prSet/>
      <dgm:spPr/>
      <dgm:t>
        <a:bodyPr/>
        <a:lstStyle/>
        <a:p>
          <a:r>
            <a:rPr lang="en-US" b="1" u="sng">
              <a:latin typeface="Calibri"/>
              <a:ea typeface="Cambria"/>
              <a:cs typeface="Times New Roman"/>
            </a:rPr>
            <a:t>Queue 2 -&gt; Lambda 2: </a:t>
          </a:r>
          <a:r>
            <a:rPr lang="en-US">
              <a:latin typeface="Calibri"/>
              <a:ea typeface="Cambria"/>
              <a:cs typeface="Times New Roman"/>
            </a:rPr>
            <a:t>When a message arrives in </a:t>
          </a:r>
          <a:r>
            <a:rPr lang="en-US" b="1">
              <a:latin typeface="Calibri"/>
              <a:ea typeface="Cambria"/>
              <a:cs typeface="Times New Roman"/>
            </a:rPr>
            <a:t>Queue2</a:t>
          </a:r>
          <a:r>
            <a:rPr lang="en-US">
              <a:latin typeface="Calibri"/>
              <a:ea typeface="Cambria"/>
              <a:cs typeface="Times New Roman"/>
            </a:rPr>
            <a:t>, it triggers </a:t>
          </a:r>
          <a:r>
            <a:rPr lang="en-US" b="1">
              <a:latin typeface="Calibri"/>
              <a:ea typeface="Cambria"/>
              <a:cs typeface="Times New Roman"/>
            </a:rPr>
            <a:t>Lambda2</a:t>
          </a:r>
          <a:r>
            <a:rPr lang="en-US">
              <a:latin typeface="Calibri"/>
              <a:ea typeface="Cambria"/>
              <a:cs typeface="Times New Roman"/>
            </a:rPr>
            <a:t>. </a:t>
          </a:r>
          <a:r>
            <a:rPr lang="en-US" b="1">
              <a:latin typeface="Calibri"/>
              <a:ea typeface="Cambria"/>
              <a:cs typeface="Times New Roman"/>
            </a:rPr>
            <a:t>Lambda2</a:t>
          </a:r>
          <a:r>
            <a:rPr lang="en-US">
              <a:latin typeface="Calibri"/>
              <a:ea typeface="Cambria"/>
              <a:cs typeface="Times New Roman"/>
            </a:rPr>
            <a:t> processes the message and starts a Glue job.</a:t>
          </a:r>
        </a:p>
      </dgm:t>
    </dgm:pt>
    <dgm:pt modelId="{DCF2905F-0960-4294-A5E8-319F3CE209D6}" type="parTrans" cxnId="{657609FE-8EE4-45FF-8F95-F3AFF8BD75CE}">
      <dgm:prSet/>
      <dgm:spPr/>
      <dgm:t>
        <a:bodyPr/>
        <a:lstStyle/>
        <a:p>
          <a:endParaRPr lang="en-US"/>
        </a:p>
      </dgm:t>
    </dgm:pt>
    <dgm:pt modelId="{142396F1-5983-4D79-A96C-8814C63A282A}" type="sibTrans" cxnId="{657609FE-8EE4-45FF-8F95-F3AFF8BD75CE}">
      <dgm:prSet/>
      <dgm:spPr/>
      <dgm:t>
        <a:bodyPr/>
        <a:lstStyle/>
        <a:p>
          <a:endParaRPr lang="en-US"/>
        </a:p>
      </dgm:t>
    </dgm:pt>
    <dgm:pt modelId="{C19EDA08-C877-4DC1-8B18-B27195AB717F}">
      <dgm:prSet/>
      <dgm:spPr/>
      <dgm:t>
        <a:bodyPr/>
        <a:lstStyle/>
        <a:p>
          <a:r>
            <a:rPr lang="en-US" b="1" u="sng">
              <a:latin typeface="Calibri"/>
              <a:ea typeface="Cambria"/>
              <a:cs typeface="Times New Roman"/>
            </a:rPr>
            <a:t>Lambda 2 -&gt; Glue</a:t>
          </a:r>
          <a:r>
            <a:rPr lang="en-US" b="1">
              <a:latin typeface="Calibri"/>
              <a:ea typeface="Cambria"/>
              <a:cs typeface="Times New Roman"/>
            </a:rPr>
            <a:t>: </a:t>
          </a:r>
          <a:r>
            <a:rPr lang="en-US">
              <a:latin typeface="Calibri"/>
              <a:ea typeface="Cambria"/>
              <a:cs typeface="Times New Roman"/>
            </a:rPr>
            <a:t>The Glue Job performs  the required transformations and writes the transformed data to an output path in the destination bucket and relevant metadata is written to the Iceberg table.</a:t>
          </a:r>
        </a:p>
      </dgm:t>
    </dgm:pt>
    <dgm:pt modelId="{54FBF709-4A89-46B1-B444-EEA1BCBB27B1}" type="parTrans" cxnId="{B9615124-DDAC-413F-8313-F7E156ED1CAB}">
      <dgm:prSet/>
      <dgm:spPr/>
      <dgm:t>
        <a:bodyPr/>
        <a:lstStyle/>
        <a:p>
          <a:endParaRPr lang="en-US"/>
        </a:p>
      </dgm:t>
    </dgm:pt>
    <dgm:pt modelId="{3BF69B20-E863-4A8F-BCE7-F0E5A46E4B6D}" type="sibTrans" cxnId="{B9615124-DDAC-413F-8313-F7E156ED1CAB}">
      <dgm:prSet/>
      <dgm:spPr/>
      <dgm:t>
        <a:bodyPr/>
        <a:lstStyle/>
        <a:p>
          <a:endParaRPr lang="en-US"/>
        </a:p>
      </dgm:t>
    </dgm:pt>
    <dgm:pt modelId="{661DB4F7-890D-46D3-A0F0-87EC2FD96BE2}" type="pres">
      <dgm:prSet presAssocID="{92A05015-DBCB-47E7-BF8D-CF46F4E11F2E}" presName="linear" presStyleCnt="0">
        <dgm:presLayoutVars>
          <dgm:animLvl val="lvl"/>
          <dgm:resizeHandles val="exact"/>
        </dgm:presLayoutVars>
      </dgm:prSet>
      <dgm:spPr/>
    </dgm:pt>
    <dgm:pt modelId="{C7D88F0C-746F-4667-B360-C2536ECF75A2}" type="pres">
      <dgm:prSet presAssocID="{267276B8-A557-499E-820F-FC614CD77FA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178A532-FA51-48EB-8181-D595F76B3E8C}" type="pres">
      <dgm:prSet presAssocID="{26163A20-7ECE-4E19-ADC1-51E27C7A9E5F}" presName="spacer" presStyleCnt="0"/>
      <dgm:spPr/>
    </dgm:pt>
    <dgm:pt modelId="{7F0AA15D-A3C7-4172-8988-ECB935AB3BF0}" type="pres">
      <dgm:prSet presAssocID="{F7057B83-0E7E-4F38-A79D-F0F6751E309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E3E3204-0872-4685-830A-C27DE6910583}" type="pres">
      <dgm:prSet presAssocID="{0BBF57B9-42A4-4FCE-B8C8-D3AC18CAB873}" presName="spacer" presStyleCnt="0"/>
      <dgm:spPr/>
    </dgm:pt>
    <dgm:pt modelId="{41E9F6E7-70F8-4B9F-BD74-B2FC838B1EE9}" type="pres">
      <dgm:prSet presAssocID="{30E58E56-E130-48E4-B309-2CBE856B821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BF5DF7D-2E02-4E5A-8FF0-11258C8B9127}" type="pres">
      <dgm:prSet presAssocID="{73EDF21C-6145-413D-AD9C-44FC00A44F51}" presName="spacer" presStyleCnt="0"/>
      <dgm:spPr/>
    </dgm:pt>
    <dgm:pt modelId="{FB772494-E9A9-4FA6-BEF7-C05921536D39}" type="pres">
      <dgm:prSet presAssocID="{33AB9004-EC4B-4BD4-8A24-FA9CEB4997F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CC273A7-BAAD-4A92-B17F-60C3385D2871}" type="pres">
      <dgm:prSet presAssocID="{33A46AC9-798E-43F7-A360-A1F564F40DE4}" presName="spacer" presStyleCnt="0"/>
      <dgm:spPr/>
    </dgm:pt>
    <dgm:pt modelId="{3DCA4FE4-4C69-49A1-9668-73133B722FD2}" type="pres">
      <dgm:prSet presAssocID="{310B0480-6449-4F9A-AA1A-846F86BD7D4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BAFF51A-7477-4337-B833-D129EC21A826}" type="pres">
      <dgm:prSet presAssocID="{BF38B78B-6BDC-4C1B-B6EC-BAC495FCD34F}" presName="spacer" presStyleCnt="0"/>
      <dgm:spPr/>
    </dgm:pt>
    <dgm:pt modelId="{9C5031BC-8DAD-47D2-BF2D-92CD6C172DAE}" type="pres">
      <dgm:prSet presAssocID="{C0B0A76E-359A-4F94-8B17-5761D21A5EC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BC35B73-FFF7-4AF9-86A2-F4C194C6D7D7}" type="pres">
      <dgm:prSet presAssocID="{142396F1-5983-4D79-A96C-8814C63A282A}" presName="spacer" presStyleCnt="0"/>
      <dgm:spPr/>
    </dgm:pt>
    <dgm:pt modelId="{2C4CBFF4-4168-473A-9728-ACC3F08B56A1}" type="pres">
      <dgm:prSet presAssocID="{C19EDA08-C877-4DC1-8B18-B27195AB717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769C913-3F7F-468B-BCB5-AAF2FC7E3A59}" type="presOf" srcId="{267276B8-A557-499E-820F-FC614CD77FA9}" destId="{C7D88F0C-746F-4667-B360-C2536ECF75A2}" srcOrd="0" destOrd="0" presId="urn:microsoft.com/office/officeart/2005/8/layout/vList2"/>
    <dgm:cxn modelId="{B9615124-DDAC-413F-8313-F7E156ED1CAB}" srcId="{92A05015-DBCB-47E7-BF8D-CF46F4E11F2E}" destId="{C19EDA08-C877-4DC1-8B18-B27195AB717F}" srcOrd="6" destOrd="0" parTransId="{54FBF709-4A89-46B1-B444-EEA1BCBB27B1}" sibTransId="{3BF69B20-E863-4A8F-BCE7-F0E5A46E4B6D}"/>
    <dgm:cxn modelId="{A7E2F626-2BDA-4C98-8A6A-FA1D322EF62E}" type="presOf" srcId="{310B0480-6449-4F9A-AA1A-846F86BD7D40}" destId="{3DCA4FE4-4C69-49A1-9668-73133B722FD2}" srcOrd="0" destOrd="0" presId="urn:microsoft.com/office/officeart/2005/8/layout/vList2"/>
    <dgm:cxn modelId="{7287C137-9FA7-43DF-8F03-08801F777CD5}" srcId="{92A05015-DBCB-47E7-BF8D-CF46F4E11F2E}" destId="{267276B8-A557-499E-820F-FC614CD77FA9}" srcOrd="0" destOrd="0" parTransId="{3CD73B4D-A21C-43F5-B9A7-B7B57C6D9025}" sibTransId="{26163A20-7ECE-4E19-ADC1-51E27C7A9E5F}"/>
    <dgm:cxn modelId="{0E034C3F-9A06-421E-9C8C-221BE528BBDB}" srcId="{92A05015-DBCB-47E7-BF8D-CF46F4E11F2E}" destId="{F7057B83-0E7E-4F38-A79D-F0F6751E309F}" srcOrd="1" destOrd="0" parTransId="{D3D82303-194C-45ED-BD52-4BFDC6D74EDC}" sibTransId="{0BBF57B9-42A4-4FCE-B8C8-D3AC18CAB873}"/>
    <dgm:cxn modelId="{76853946-AAF4-4009-BC83-852788810D05}" type="presOf" srcId="{33AB9004-EC4B-4BD4-8A24-FA9CEB4997FD}" destId="{FB772494-E9A9-4FA6-BEF7-C05921536D39}" srcOrd="0" destOrd="0" presId="urn:microsoft.com/office/officeart/2005/8/layout/vList2"/>
    <dgm:cxn modelId="{75BB6169-3E0D-437E-A264-C273CEAF4E34}" type="presOf" srcId="{C19EDA08-C877-4DC1-8B18-B27195AB717F}" destId="{2C4CBFF4-4168-473A-9728-ACC3F08B56A1}" srcOrd="0" destOrd="0" presId="urn:microsoft.com/office/officeart/2005/8/layout/vList2"/>
    <dgm:cxn modelId="{457B5E97-A8B6-4ADE-AF6D-8B53249EE18A}" srcId="{92A05015-DBCB-47E7-BF8D-CF46F4E11F2E}" destId="{33AB9004-EC4B-4BD4-8A24-FA9CEB4997FD}" srcOrd="3" destOrd="0" parTransId="{70E96F5A-BCCE-4130-9DA7-E17A1986E70B}" sibTransId="{33A46AC9-798E-43F7-A360-A1F564F40DE4}"/>
    <dgm:cxn modelId="{533B37AB-2107-499E-B2F4-0A20A18A23CA}" type="presOf" srcId="{92A05015-DBCB-47E7-BF8D-CF46F4E11F2E}" destId="{661DB4F7-890D-46D3-A0F0-87EC2FD96BE2}" srcOrd="0" destOrd="0" presId="urn:microsoft.com/office/officeart/2005/8/layout/vList2"/>
    <dgm:cxn modelId="{DE0AEBCA-FEF1-4BC3-AAA2-72CE81CA17BE}" srcId="{92A05015-DBCB-47E7-BF8D-CF46F4E11F2E}" destId="{30E58E56-E130-48E4-B309-2CBE856B8219}" srcOrd="2" destOrd="0" parTransId="{D1516218-1438-476B-BFAA-C00A6FFE1BBF}" sibTransId="{73EDF21C-6145-413D-AD9C-44FC00A44F51}"/>
    <dgm:cxn modelId="{843FF1CA-FD13-40E9-9221-532E918989A5}" type="presOf" srcId="{C0B0A76E-359A-4F94-8B17-5761D21A5ECC}" destId="{9C5031BC-8DAD-47D2-BF2D-92CD6C172DAE}" srcOrd="0" destOrd="0" presId="urn:microsoft.com/office/officeart/2005/8/layout/vList2"/>
    <dgm:cxn modelId="{C3B528D3-82C5-4F20-85B0-D7196D333BD1}" type="presOf" srcId="{30E58E56-E130-48E4-B309-2CBE856B8219}" destId="{41E9F6E7-70F8-4B9F-BD74-B2FC838B1EE9}" srcOrd="0" destOrd="0" presId="urn:microsoft.com/office/officeart/2005/8/layout/vList2"/>
    <dgm:cxn modelId="{E774F1E4-F64E-4E66-9D35-157155CEDF87}" type="presOf" srcId="{F7057B83-0E7E-4F38-A79D-F0F6751E309F}" destId="{7F0AA15D-A3C7-4172-8988-ECB935AB3BF0}" srcOrd="0" destOrd="0" presId="urn:microsoft.com/office/officeart/2005/8/layout/vList2"/>
    <dgm:cxn modelId="{7631B2EC-D184-4715-856F-20D992F689C3}" srcId="{92A05015-DBCB-47E7-BF8D-CF46F4E11F2E}" destId="{310B0480-6449-4F9A-AA1A-846F86BD7D40}" srcOrd="4" destOrd="0" parTransId="{B84196AF-DA44-459A-9C18-54DEE1BB6472}" sibTransId="{BF38B78B-6BDC-4C1B-B6EC-BAC495FCD34F}"/>
    <dgm:cxn modelId="{657609FE-8EE4-45FF-8F95-F3AFF8BD75CE}" srcId="{92A05015-DBCB-47E7-BF8D-CF46F4E11F2E}" destId="{C0B0A76E-359A-4F94-8B17-5761D21A5ECC}" srcOrd="5" destOrd="0" parTransId="{DCF2905F-0960-4294-A5E8-319F3CE209D6}" sibTransId="{142396F1-5983-4D79-A96C-8814C63A282A}"/>
    <dgm:cxn modelId="{E02EBE75-BEBE-43BD-9F62-319BFCEDAB22}" type="presParOf" srcId="{661DB4F7-890D-46D3-A0F0-87EC2FD96BE2}" destId="{C7D88F0C-746F-4667-B360-C2536ECF75A2}" srcOrd="0" destOrd="0" presId="urn:microsoft.com/office/officeart/2005/8/layout/vList2"/>
    <dgm:cxn modelId="{29C5DBC4-62D9-4390-AD5D-466353DC3363}" type="presParOf" srcId="{661DB4F7-890D-46D3-A0F0-87EC2FD96BE2}" destId="{2178A532-FA51-48EB-8181-D595F76B3E8C}" srcOrd="1" destOrd="0" presId="urn:microsoft.com/office/officeart/2005/8/layout/vList2"/>
    <dgm:cxn modelId="{2282EBBC-B236-4A52-9E1D-C9D1C69EDCE4}" type="presParOf" srcId="{661DB4F7-890D-46D3-A0F0-87EC2FD96BE2}" destId="{7F0AA15D-A3C7-4172-8988-ECB935AB3BF0}" srcOrd="2" destOrd="0" presId="urn:microsoft.com/office/officeart/2005/8/layout/vList2"/>
    <dgm:cxn modelId="{A60C67E4-361D-48D0-B2D2-44CBF875506F}" type="presParOf" srcId="{661DB4F7-890D-46D3-A0F0-87EC2FD96BE2}" destId="{AE3E3204-0872-4685-830A-C27DE6910583}" srcOrd="3" destOrd="0" presId="urn:microsoft.com/office/officeart/2005/8/layout/vList2"/>
    <dgm:cxn modelId="{6639BD77-2FE3-413C-A75A-ECC8505C4516}" type="presParOf" srcId="{661DB4F7-890D-46D3-A0F0-87EC2FD96BE2}" destId="{41E9F6E7-70F8-4B9F-BD74-B2FC838B1EE9}" srcOrd="4" destOrd="0" presId="urn:microsoft.com/office/officeart/2005/8/layout/vList2"/>
    <dgm:cxn modelId="{8AB795E3-D82B-4F88-823A-6DDE463A7A79}" type="presParOf" srcId="{661DB4F7-890D-46D3-A0F0-87EC2FD96BE2}" destId="{CBF5DF7D-2E02-4E5A-8FF0-11258C8B9127}" srcOrd="5" destOrd="0" presId="urn:microsoft.com/office/officeart/2005/8/layout/vList2"/>
    <dgm:cxn modelId="{765FADB2-91F0-41FD-BA24-FBF4F5828144}" type="presParOf" srcId="{661DB4F7-890D-46D3-A0F0-87EC2FD96BE2}" destId="{FB772494-E9A9-4FA6-BEF7-C05921536D39}" srcOrd="6" destOrd="0" presId="urn:microsoft.com/office/officeart/2005/8/layout/vList2"/>
    <dgm:cxn modelId="{6F40A29A-934D-46F3-9C71-337C775D5822}" type="presParOf" srcId="{661DB4F7-890D-46D3-A0F0-87EC2FD96BE2}" destId="{8CC273A7-BAAD-4A92-B17F-60C3385D2871}" srcOrd="7" destOrd="0" presId="urn:microsoft.com/office/officeart/2005/8/layout/vList2"/>
    <dgm:cxn modelId="{5CE9AAF1-57DB-463F-BF57-C07C5961562E}" type="presParOf" srcId="{661DB4F7-890D-46D3-A0F0-87EC2FD96BE2}" destId="{3DCA4FE4-4C69-49A1-9668-73133B722FD2}" srcOrd="8" destOrd="0" presId="urn:microsoft.com/office/officeart/2005/8/layout/vList2"/>
    <dgm:cxn modelId="{B12F92FF-A949-4AC4-83BC-24E3F1C3D9CC}" type="presParOf" srcId="{661DB4F7-890D-46D3-A0F0-87EC2FD96BE2}" destId="{2BAFF51A-7477-4337-B833-D129EC21A826}" srcOrd="9" destOrd="0" presId="urn:microsoft.com/office/officeart/2005/8/layout/vList2"/>
    <dgm:cxn modelId="{75761E6F-A3B4-4C8B-ADC7-1662EFBE968E}" type="presParOf" srcId="{661DB4F7-890D-46D3-A0F0-87EC2FD96BE2}" destId="{9C5031BC-8DAD-47D2-BF2D-92CD6C172DAE}" srcOrd="10" destOrd="0" presId="urn:microsoft.com/office/officeart/2005/8/layout/vList2"/>
    <dgm:cxn modelId="{A339B3A0-3CF5-4FCD-8BBB-5CB07FBD6627}" type="presParOf" srcId="{661DB4F7-890D-46D3-A0F0-87EC2FD96BE2}" destId="{4BC35B73-FFF7-4AF9-86A2-F4C194C6D7D7}" srcOrd="11" destOrd="0" presId="urn:microsoft.com/office/officeart/2005/8/layout/vList2"/>
    <dgm:cxn modelId="{AB29A4FC-1FEB-48BA-912B-E91BECA2858B}" type="presParOf" srcId="{661DB4F7-890D-46D3-A0F0-87EC2FD96BE2}" destId="{2C4CBFF4-4168-473A-9728-ACC3F08B56A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3A3D97D-90ED-4DA6-A7FD-1DF624A335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16F0D6-DB40-469F-8737-4E0EEEFA4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our use case, we automate the deployment of various AWS resources using CloudFormation templates.</a:t>
          </a:r>
        </a:p>
      </dgm:t>
    </dgm:pt>
    <dgm:pt modelId="{2B429BE2-DCCA-45BE-8F64-2B53B9AAF710}" type="parTrans" cxnId="{2ADE757E-C0B2-475C-A173-6688154A5482}">
      <dgm:prSet/>
      <dgm:spPr/>
      <dgm:t>
        <a:bodyPr/>
        <a:lstStyle/>
        <a:p>
          <a:endParaRPr lang="en-US"/>
        </a:p>
      </dgm:t>
    </dgm:pt>
    <dgm:pt modelId="{962DFBEB-AF61-45B1-A295-B356C15A0024}" type="sibTrans" cxnId="{2ADE757E-C0B2-475C-A173-6688154A5482}">
      <dgm:prSet/>
      <dgm:spPr/>
      <dgm:t>
        <a:bodyPr/>
        <a:lstStyle/>
        <a:p>
          <a:endParaRPr lang="en-US"/>
        </a:p>
      </dgm:t>
    </dgm:pt>
    <dgm:pt modelId="{00831C3B-C56C-4457-8509-B920C27C7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Resources include S3 buckets, SQS queues, Lambda functions, Glue jobs,</a:t>
          </a:r>
          <a:r>
            <a:rPr lang="en-US">
              <a:latin typeface="Calibri Light" panose="020F0302020204030204"/>
            </a:rPr>
            <a:t> Iceberg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table</a:t>
          </a:r>
          <a:r>
            <a:rPr lang="en-US"/>
            <a:t>, Glue databases, and an Athena workgroup.</a:t>
          </a:r>
        </a:p>
      </dgm:t>
    </dgm:pt>
    <dgm:pt modelId="{0F7B4C37-6F77-4E51-AE9D-68723DC2BDC7}" type="parTrans" cxnId="{2CAB29F6-5D92-47D0-9F17-BCEF7C2BBA29}">
      <dgm:prSet/>
      <dgm:spPr/>
      <dgm:t>
        <a:bodyPr/>
        <a:lstStyle/>
        <a:p>
          <a:endParaRPr lang="en-US"/>
        </a:p>
      </dgm:t>
    </dgm:pt>
    <dgm:pt modelId="{4DE26EA3-D46F-4E3B-AD35-DFF39BBE0E8C}" type="sibTrans" cxnId="{2CAB29F6-5D92-47D0-9F17-BCEF7C2BBA29}">
      <dgm:prSet/>
      <dgm:spPr/>
      <dgm:t>
        <a:bodyPr/>
        <a:lstStyle/>
        <a:p>
          <a:endParaRPr lang="en-US"/>
        </a:p>
      </dgm:t>
    </dgm:pt>
    <dgm:pt modelId="{8EDDD6D8-B5BD-4EFA-9810-2F5D4CFA8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maintain separate CloudFormation templates for each resource type, including additional templates to establish dependencies.</a:t>
          </a:r>
        </a:p>
      </dgm:t>
    </dgm:pt>
    <dgm:pt modelId="{279AD41D-BA4D-49EF-8842-DB961EFCFA89}" type="parTrans" cxnId="{FDE6037D-D1C0-42DB-9C9E-5809B2569508}">
      <dgm:prSet/>
      <dgm:spPr/>
      <dgm:t>
        <a:bodyPr/>
        <a:lstStyle/>
        <a:p>
          <a:endParaRPr lang="en-US"/>
        </a:p>
      </dgm:t>
    </dgm:pt>
    <dgm:pt modelId="{48C383FA-64D6-4828-ABE4-2CED64C91D84}" type="sibTrans" cxnId="{FDE6037D-D1C0-42DB-9C9E-5809B2569508}">
      <dgm:prSet/>
      <dgm:spPr/>
      <dgm:t>
        <a:bodyPr/>
        <a:lstStyle/>
        <a:p>
          <a:endParaRPr lang="en-US"/>
        </a:p>
      </dgm:t>
    </dgm:pt>
    <dgm:pt modelId="{713E9AF0-9C40-4A00-BF77-BB4A2C0F2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a new resource is simplified: Create a CloudFormation template with the required properties and add a deploy stage in the pipeline for seamless deployment in our target account.</a:t>
          </a:r>
        </a:p>
      </dgm:t>
    </dgm:pt>
    <dgm:pt modelId="{B5E95C34-1B79-4905-B256-F12D7D4701F4}" type="parTrans" cxnId="{A73F71E4-B36A-4867-934D-ECFD4DB4689D}">
      <dgm:prSet/>
      <dgm:spPr/>
      <dgm:t>
        <a:bodyPr/>
        <a:lstStyle/>
        <a:p>
          <a:endParaRPr lang="en-US"/>
        </a:p>
      </dgm:t>
    </dgm:pt>
    <dgm:pt modelId="{3F9468C5-59FD-4D2E-BC6D-48DC3B4BEE96}" type="sibTrans" cxnId="{A73F71E4-B36A-4867-934D-ECFD4DB4689D}">
      <dgm:prSet/>
      <dgm:spPr/>
      <dgm:t>
        <a:bodyPr/>
        <a:lstStyle/>
        <a:p>
          <a:endParaRPr lang="en-US"/>
        </a:p>
      </dgm:t>
    </dgm:pt>
    <dgm:pt modelId="{EA9FC63D-5711-419A-85FB-78F7F7135BB6}" type="pres">
      <dgm:prSet presAssocID="{E3A3D97D-90ED-4DA6-A7FD-1DF624A33575}" presName="root" presStyleCnt="0">
        <dgm:presLayoutVars>
          <dgm:dir/>
          <dgm:resizeHandles val="exact"/>
        </dgm:presLayoutVars>
      </dgm:prSet>
      <dgm:spPr/>
    </dgm:pt>
    <dgm:pt modelId="{3A194163-4C03-465A-8795-77C01A6CBC8B}" type="pres">
      <dgm:prSet presAssocID="{C216F0D6-DB40-469F-8737-4E0EEEFA441E}" presName="compNode" presStyleCnt="0"/>
      <dgm:spPr/>
    </dgm:pt>
    <dgm:pt modelId="{74820B19-E419-4F6D-A06A-3EC775C6B940}" type="pres">
      <dgm:prSet presAssocID="{C216F0D6-DB40-469F-8737-4E0EEEFA441E}" presName="bgRect" presStyleLbl="bgShp" presStyleIdx="0" presStyleCnt="4"/>
      <dgm:spPr/>
    </dgm:pt>
    <dgm:pt modelId="{F53FAD74-0EF8-44D3-915F-FCE1943CF47D}" type="pres">
      <dgm:prSet presAssocID="{C216F0D6-DB40-469F-8737-4E0EEEFA44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 outline"/>
        </a:ext>
      </dgm:extLst>
    </dgm:pt>
    <dgm:pt modelId="{8EF394D3-611D-4679-BBF5-150C914D351C}" type="pres">
      <dgm:prSet presAssocID="{C216F0D6-DB40-469F-8737-4E0EEEFA441E}" presName="spaceRect" presStyleCnt="0"/>
      <dgm:spPr/>
    </dgm:pt>
    <dgm:pt modelId="{FD5DC452-9B44-41F6-9201-FDA13DD31D12}" type="pres">
      <dgm:prSet presAssocID="{C216F0D6-DB40-469F-8737-4E0EEEFA441E}" presName="parTx" presStyleLbl="revTx" presStyleIdx="0" presStyleCnt="4">
        <dgm:presLayoutVars>
          <dgm:chMax val="0"/>
          <dgm:chPref val="0"/>
        </dgm:presLayoutVars>
      </dgm:prSet>
      <dgm:spPr/>
    </dgm:pt>
    <dgm:pt modelId="{1009195E-E43C-4BE3-8318-7E800D369CB7}" type="pres">
      <dgm:prSet presAssocID="{962DFBEB-AF61-45B1-A295-B356C15A0024}" presName="sibTrans" presStyleCnt="0"/>
      <dgm:spPr/>
    </dgm:pt>
    <dgm:pt modelId="{06179DB5-31D6-4177-A108-1BB406C1FCCA}" type="pres">
      <dgm:prSet presAssocID="{00831C3B-C56C-4457-8509-B920C27C7230}" presName="compNode" presStyleCnt="0"/>
      <dgm:spPr/>
    </dgm:pt>
    <dgm:pt modelId="{ACD8BF47-DBE7-4F15-BA0B-53F2630655E4}" type="pres">
      <dgm:prSet presAssocID="{00831C3B-C56C-4457-8509-B920C27C7230}" presName="bgRect" presStyleLbl="bgShp" presStyleIdx="1" presStyleCnt="4"/>
      <dgm:spPr/>
    </dgm:pt>
    <dgm:pt modelId="{DA30AAF1-71D5-4B5B-8A12-4D71B497AF2F}" type="pres">
      <dgm:prSet presAssocID="{00831C3B-C56C-4457-8509-B920C27C7230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 outline"/>
        </a:ext>
      </dgm:extLst>
    </dgm:pt>
    <dgm:pt modelId="{95EDE188-73FE-4E1B-AF06-554A43958CA5}" type="pres">
      <dgm:prSet presAssocID="{00831C3B-C56C-4457-8509-B920C27C7230}" presName="spaceRect" presStyleCnt="0"/>
      <dgm:spPr/>
    </dgm:pt>
    <dgm:pt modelId="{52709314-9E83-476C-B337-9CAC9ED00DC4}" type="pres">
      <dgm:prSet presAssocID="{00831C3B-C56C-4457-8509-B920C27C7230}" presName="parTx" presStyleLbl="revTx" presStyleIdx="1" presStyleCnt="4">
        <dgm:presLayoutVars>
          <dgm:chMax val="0"/>
          <dgm:chPref val="0"/>
        </dgm:presLayoutVars>
      </dgm:prSet>
      <dgm:spPr/>
    </dgm:pt>
    <dgm:pt modelId="{4AB2A18C-2500-48F2-9DD0-66CF6A71E59D}" type="pres">
      <dgm:prSet presAssocID="{4DE26EA3-D46F-4E3B-AD35-DFF39BBE0E8C}" presName="sibTrans" presStyleCnt="0"/>
      <dgm:spPr/>
    </dgm:pt>
    <dgm:pt modelId="{793F6B36-D6C2-441A-951C-C6802E35D539}" type="pres">
      <dgm:prSet presAssocID="{8EDDD6D8-B5BD-4EFA-9810-2F5D4CFA821F}" presName="compNode" presStyleCnt="0"/>
      <dgm:spPr/>
    </dgm:pt>
    <dgm:pt modelId="{2C593CB7-ED3D-486C-8081-0BE5B05C69F0}" type="pres">
      <dgm:prSet presAssocID="{8EDDD6D8-B5BD-4EFA-9810-2F5D4CFA821F}" presName="bgRect" presStyleLbl="bgShp" presStyleIdx="2" presStyleCnt="4"/>
      <dgm:spPr/>
    </dgm:pt>
    <dgm:pt modelId="{F62DB97C-5A20-4341-A999-FD87FE96B1B1}" type="pres">
      <dgm:prSet presAssocID="{8EDDD6D8-B5BD-4EFA-9810-2F5D4CFA821F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 outline"/>
        </a:ext>
      </dgm:extLst>
    </dgm:pt>
    <dgm:pt modelId="{5BE24CC7-7594-4B46-844B-384F9CC6974A}" type="pres">
      <dgm:prSet presAssocID="{8EDDD6D8-B5BD-4EFA-9810-2F5D4CFA821F}" presName="spaceRect" presStyleCnt="0"/>
      <dgm:spPr/>
    </dgm:pt>
    <dgm:pt modelId="{5DA20D2F-DF09-4D72-9CD1-917B83C1B300}" type="pres">
      <dgm:prSet presAssocID="{8EDDD6D8-B5BD-4EFA-9810-2F5D4CFA821F}" presName="parTx" presStyleLbl="revTx" presStyleIdx="2" presStyleCnt="4">
        <dgm:presLayoutVars>
          <dgm:chMax val="0"/>
          <dgm:chPref val="0"/>
        </dgm:presLayoutVars>
      </dgm:prSet>
      <dgm:spPr/>
    </dgm:pt>
    <dgm:pt modelId="{2D36BE10-6CF9-4ED4-8E67-B1C1BD51F9A7}" type="pres">
      <dgm:prSet presAssocID="{48C383FA-64D6-4828-ABE4-2CED64C91D84}" presName="sibTrans" presStyleCnt="0"/>
      <dgm:spPr/>
    </dgm:pt>
    <dgm:pt modelId="{266DCD17-296F-4640-9C46-4017AFE41C04}" type="pres">
      <dgm:prSet presAssocID="{713E9AF0-9C40-4A00-BF77-BB4A2C0F2CA7}" presName="compNode" presStyleCnt="0"/>
      <dgm:spPr/>
    </dgm:pt>
    <dgm:pt modelId="{2F701331-9F6E-479A-886D-23D0B62A9B7E}" type="pres">
      <dgm:prSet presAssocID="{713E9AF0-9C40-4A00-BF77-BB4A2C0F2CA7}" presName="bgRect" presStyleLbl="bgShp" presStyleIdx="3" presStyleCnt="4"/>
      <dgm:spPr/>
    </dgm:pt>
    <dgm:pt modelId="{2E2E553B-7A0B-4D38-B93F-CD095D4F327F}" type="pres">
      <dgm:prSet presAssocID="{713E9AF0-9C40-4A00-BF77-BB4A2C0F2CA7}" presName="iconRect" presStyleLbl="node1" presStyleIdx="3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 outline"/>
        </a:ext>
      </dgm:extLst>
    </dgm:pt>
    <dgm:pt modelId="{944ED48C-29B5-4498-96BA-0AB14EA2652C}" type="pres">
      <dgm:prSet presAssocID="{713E9AF0-9C40-4A00-BF77-BB4A2C0F2CA7}" presName="spaceRect" presStyleCnt="0"/>
      <dgm:spPr/>
    </dgm:pt>
    <dgm:pt modelId="{D3738BAE-856B-4C58-8B23-5B919198396E}" type="pres">
      <dgm:prSet presAssocID="{713E9AF0-9C40-4A00-BF77-BB4A2C0F2C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6FFC0C-ECB1-4740-9E1E-90E4DB7F7394}" type="presOf" srcId="{C216F0D6-DB40-469F-8737-4E0EEEFA441E}" destId="{FD5DC452-9B44-41F6-9201-FDA13DD31D12}" srcOrd="0" destOrd="0" presId="urn:microsoft.com/office/officeart/2018/2/layout/IconVerticalSolidList"/>
    <dgm:cxn modelId="{91BAA937-C14E-428F-892A-5C1180F62E2C}" type="presOf" srcId="{8EDDD6D8-B5BD-4EFA-9810-2F5D4CFA821F}" destId="{5DA20D2F-DF09-4D72-9CD1-917B83C1B300}" srcOrd="0" destOrd="0" presId="urn:microsoft.com/office/officeart/2018/2/layout/IconVerticalSolidList"/>
    <dgm:cxn modelId="{2DB63559-BA6C-4DEB-89E1-E2C6EC97533B}" type="presOf" srcId="{713E9AF0-9C40-4A00-BF77-BB4A2C0F2CA7}" destId="{D3738BAE-856B-4C58-8B23-5B919198396E}" srcOrd="0" destOrd="0" presId="urn:microsoft.com/office/officeart/2018/2/layout/IconVerticalSolidList"/>
    <dgm:cxn modelId="{FDE6037D-D1C0-42DB-9C9E-5809B2569508}" srcId="{E3A3D97D-90ED-4DA6-A7FD-1DF624A33575}" destId="{8EDDD6D8-B5BD-4EFA-9810-2F5D4CFA821F}" srcOrd="2" destOrd="0" parTransId="{279AD41D-BA4D-49EF-8842-DB961EFCFA89}" sibTransId="{48C383FA-64D6-4828-ABE4-2CED64C91D84}"/>
    <dgm:cxn modelId="{2ADE757E-C0B2-475C-A173-6688154A5482}" srcId="{E3A3D97D-90ED-4DA6-A7FD-1DF624A33575}" destId="{C216F0D6-DB40-469F-8737-4E0EEEFA441E}" srcOrd="0" destOrd="0" parTransId="{2B429BE2-DCCA-45BE-8F64-2B53B9AAF710}" sibTransId="{962DFBEB-AF61-45B1-A295-B356C15A0024}"/>
    <dgm:cxn modelId="{7DA85A99-6E9E-4C3B-9887-6BCE26E0A20F}" type="presOf" srcId="{00831C3B-C56C-4457-8509-B920C27C7230}" destId="{52709314-9E83-476C-B337-9CAC9ED00DC4}" srcOrd="0" destOrd="0" presId="urn:microsoft.com/office/officeart/2018/2/layout/IconVerticalSolidList"/>
    <dgm:cxn modelId="{583DCDC7-349C-4C40-9E8C-A62B75E0518B}" type="presOf" srcId="{E3A3D97D-90ED-4DA6-A7FD-1DF624A33575}" destId="{EA9FC63D-5711-419A-85FB-78F7F7135BB6}" srcOrd="0" destOrd="0" presId="urn:microsoft.com/office/officeart/2018/2/layout/IconVerticalSolidList"/>
    <dgm:cxn modelId="{A73F71E4-B36A-4867-934D-ECFD4DB4689D}" srcId="{E3A3D97D-90ED-4DA6-A7FD-1DF624A33575}" destId="{713E9AF0-9C40-4A00-BF77-BB4A2C0F2CA7}" srcOrd="3" destOrd="0" parTransId="{B5E95C34-1B79-4905-B256-F12D7D4701F4}" sibTransId="{3F9468C5-59FD-4D2E-BC6D-48DC3B4BEE96}"/>
    <dgm:cxn modelId="{2CAB29F6-5D92-47D0-9F17-BCEF7C2BBA29}" srcId="{E3A3D97D-90ED-4DA6-A7FD-1DF624A33575}" destId="{00831C3B-C56C-4457-8509-B920C27C7230}" srcOrd="1" destOrd="0" parTransId="{0F7B4C37-6F77-4E51-AE9D-68723DC2BDC7}" sibTransId="{4DE26EA3-D46F-4E3B-AD35-DFF39BBE0E8C}"/>
    <dgm:cxn modelId="{917A6F2C-6F46-4295-A6F0-FFA84ED4A0EB}" type="presParOf" srcId="{EA9FC63D-5711-419A-85FB-78F7F7135BB6}" destId="{3A194163-4C03-465A-8795-77C01A6CBC8B}" srcOrd="0" destOrd="0" presId="urn:microsoft.com/office/officeart/2018/2/layout/IconVerticalSolidList"/>
    <dgm:cxn modelId="{F58E9A16-7C79-4924-BC9B-86A21545725F}" type="presParOf" srcId="{3A194163-4C03-465A-8795-77C01A6CBC8B}" destId="{74820B19-E419-4F6D-A06A-3EC775C6B940}" srcOrd="0" destOrd="0" presId="urn:microsoft.com/office/officeart/2018/2/layout/IconVerticalSolidList"/>
    <dgm:cxn modelId="{47638500-CCBE-4FEA-A818-4672362F6E80}" type="presParOf" srcId="{3A194163-4C03-465A-8795-77C01A6CBC8B}" destId="{F53FAD74-0EF8-44D3-915F-FCE1943CF47D}" srcOrd="1" destOrd="0" presId="urn:microsoft.com/office/officeart/2018/2/layout/IconVerticalSolidList"/>
    <dgm:cxn modelId="{24D2903E-445F-4D05-BDE2-0FC11D9DCE08}" type="presParOf" srcId="{3A194163-4C03-465A-8795-77C01A6CBC8B}" destId="{8EF394D3-611D-4679-BBF5-150C914D351C}" srcOrd="2" destOrd="0" presId="urn:microsoft.com/office/officeart/2018/2/layout/IconVerticalSolidList"/>
    <dgm:cxn modelId="{93FDA670-B249-4ECA-9F0D-0AC2FB755CF6}" type="presParOf" srcId="{3A194163-4C03-465A-8795-77C01A6CBC8B}" destId="{FD5DC452-9B44-41F6-9201-FDA13DD31D12}" srcOrd="3" destOrd="0" presId="urn:microsoft.com/office/officeart/2018/2/layout/IconVerticalSolidList"/>
    <dgm:cxn modelId="{80375A15-E605-49FA-B7EB-B6107E48D86A}" type="presParOf" srcId="{EA9FC63D-5711-419A-85FB-78F7F7135BB6}" destId="{1009195E-E43C-4BE3-8318-7E800D369CB7}" srcOrd="1" destOrd="0" presId="urn:microsoft.com/office/officeart/2018/2/layout/IconVerticalSolidList"/>
    <dgm:cxn modelId="{358CD8D9-CE57-4079-87E0-AAF190E176F0}" type="presParOf" srcId="{EA9FC63D-5711-419A-85FB-78F7F7135BB6}" destId="{06179DB5-31D6-4177-A108-1BB406C1FCCA}" srcOrd="2" destOrd="0" presId="urn:microsoft.com/office/officeart/2018/2/layout/IconVerticalSolidList"/>
    <dgm:cxn modelId="{6CB6B4F0-D8EA-4EEC-B760-AC08D3557692}" type="presParOf" srcId="{06179DB5-31D6-4177-A108-1BB406C1FCCA}" destId="{ACD8BF47-DBE7-4F15-BA0B-53F2630655E4}" srcOrd="0" destOrd="0" presId="urn:microsoft.com/office/officeart/2018/2/layout/IconVerticalSolidList"/>
    <dgm:cxn modelId="{F44AE731-42FD-4723-9594-C6136F37DD74}" type="presParOf" srcId="{06179DB5-31D6-4177-A108-1BB406C1FCCA}" destId="{DA30AAF1-71D5-4B5B-8A12-4D71B497AF2F}" srcOrd="1" destOrd="0" presId="urn:microsoft.com/office/officeart/2018/2/layout/IconVerticalSolidList"/>
    <dgm:cxn modelId="{4FCC55F2-B683-4128-81BC-A38DAA5D3822}" type="presParOf" srcId="{06179DB5-31D6-4177-A108-1BB406C1FCCA}" destId="{95EDE188-73FE-4E1B-AF06-554A43958CA5}" srcOrd="2" destOrd="0" presId="urn:microsoft.com/office/officeart/2018/2/layout/IconVerticalSolidList"/>
    <dgm:cxn modelId="{B68E130F-9477-41AE-B70C-098EF93CBE3E}" type="presParOf" srcId="{06179DB5-31D6-4177-A108-1BB406C1FCCA}" destId="{52709314-9E83-476C-B337-9CAC9ED00DC4}" srcOrd="3" destOrd="0" presId="urn:microsoft.com/office/officeart/2018/2/layout/IconVerticalSolidList"/>
    <dgm:cxn modelId="{5FBA11DC-0582-4567-B336-B88EAFF59046}" type="presParOf" srcId="{EA9FC63D-5711-419A-85FB-78F7F7135BB6}" destId="{4AB2A18C-2500-48F2-9DD0-66CF6A71E59D}" srcOrd="3" destOrd="0" presId="urn:microsoft.com/office/officeart/2018/2/layout/IconVerticalSolidList"/>
    <dgm:cxn modelId="{1942127D-85A3-469E-9769-6930371D488A}" type="presParOf" srcId="{EA9FC63D-5711-419A-85FB-78F7F7135BB6}" destId="{793F6B36-D6C2-441A-951C-C6802E35D539}" srcOrd="4" destOrd="0" presId="urn:microsoft.com/office/officeart/2018/2/layout/IconVerticalSolidList"/>
    <dgm:cxn modelId="{037FAA5D-389C-40CB-94DF-BD62DDCDE4B3}" type="presParOf" srcId="{793F6B36-D6C2-441A-951C-C6802E35D539}" destId="{2C593CB7-ED3D-486C-8081-0BE5B05C69F0}" srcOrd="0" destOrd="0" presId="urn:microsoft.com/office/officeart/2018/2/layout/IconVerticalSolidList"/>
    <dgm:cxn modelId="{EB359DE3-AD1F-4898-A6AE-0B2BAA12C2E3}" type="presParOf" srcId="{793F6B36-D6C2-441A-951C-C6802E35D539}" destId="{F62DB97C-5A20-4341-A999-FD87FE96B1B1}" srcOrd="1" destOrd="0" presId="urn:microsoft.com/office/officeart/2018/2/layout/IconVerticalSolidList"/>
    <dgm:cxn modelId="{F23FB786-E52B-4195-8015-7633425ECBFC}" type="presParOf" srcId="{793F6B36-D6C2-441A-951C-C6802E35D539}" destId="{5BE24CC7-7594-4B46-844B-384F9CC6974A}" srcOrd="2" destOrd="0" presId="urn:microsoft.com/office/officeart/2018/2/layout/IconVerticalSolidList"/>
    <dgm:cxn modelId="{D5D6DB02-564F-4088-8925-46BC7CD256A3}" type="presParOf" srcId="{793F6B36-D6C2-441A-951C-C6802E35D539}" destId="{5DA20D2F-DF09-4D72-9CD1-917B83C1B300}" srcOrd="3" destOrd="0" presId="urn:microsoft.com/office/officeart/2018/2/layout/IconVerticalSolidList"/>
    <dgm:cxn modelId="{D7FEB6C6-44F4-4E6E-99C2-CF108869846E}" type="presParOf" srcId="{EA9FC63D-5711-419A-85FB-78F7F7135BB6}" destId="{2D36BE10-6CF9-4ED4-8E67-B1C1BD51F9A7}" srcOrd="5" destOrd="0" presId="urn:microsoft.com/office/officeart/2018/2/layout/IconVerticalSolidList"/>
    <dgm:cxn modelId="{D70C38F7-7374-4743-8252-00E6ADAE3E95}" type="presParOf" srcId="{EA9FC63D-5711-419A-85FB-78F7F7135BB6}" destId="{266DCD17-296F-4640-9C46-4017AFE41C04}" srcOrd="6" destOrd="0" presId="urn:microsoft.com/office/officeart/2018/2/layout/IconVerticalSolidList"/>
    <dgm:cxn modelId="{60D26729-A040-4338-B782-E64D86802D95}" type="presParOf" srcId="{266DCD17-296F-4640-9C46-4017AFE41C04}" destId="{2F701331-9F6E-479A-886D-23D0B62A9B7E}" srcOrd="0" destOrd="0" presId="urn:microsoft.com/office/officeart/2018/2/layout/IconVerticalSolidList"/>
    <dgm:cxn modelId="{EDF70CBA-3ACE-4E9D-BDE2-007E3EF87811}" type="presParOf" srcId="{266DCD17-296F-4640-9C46-4017AFE41C04}" destId="{2E2E553B-7A0B-4D38-B93F-CD095D4F327F}" srcOrd="1" destOrd="0" presId="urn:microsoft.com/office/officeart/2018/2/layout/IconVerticalSolidList"/>
    <dgm:cxn modelId="{9D084D46-2831-40DB-983D-11A7EA70DEBF}" type="presParOf" srcId="{266DCD17-296F-4640-9C46-4017AFE41C04}" destId="{944ED48C-29B5-4498-96BA-0AB14EA2652C}" srcOrd="2" destOrd="0" presId="urn:microsoft.com/office/officeart/2018/2/layout/IconVerticalSolidList"/>
    <dgm:cxn modelId="{87F36811-F717-44B8-92F6-BAB523D75D43}" type="presParOf" srcId="{266DCD17-296F-4640-9C46-4017AFE41C04}" destId="{D3738BAE-856B-4C58-8B23-5B91919839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048E0-1042-4F44-8A22-86D355809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2A6729-C205-49B1-9193-52F7E1B5F718}">
      <dgm:prSet/>
      <dgm:spPr/>
      <dgm:t>
        <a:bodyPr/>
        <a:lstStyle/>
        <a:p>
          <a:r>
            <a:rPr lang="en-IN" b="1"/>
            <a:t>Time Intensive </a:t>
          </a:r>
          <a:r>
            <a:rPr lang="en-IN"/>
            <a:t>process to setup foundational structure for data lake.</a:t>
          </a:r>
          <a:endParaRPr lang="en-US"/>
        </a:p>
      </dgm:t>
    </dgm:pt>
    <dgm:pt modelId="{8D2E7CA1-3738-4B02-9092-8D5539F04D73}" type="parTrans" cxnId="{998B40DC-C8C1-4E9B-9B26-BAC9189F7D34}">
      <dgm:prSet/>
      <dgm:spPr/>
      <dgm:t>
        <a:bodyPr/>
        <a:lstStyle/>
        <a:p>
          <a:endParaRPr lang="en-US"/>
        </a:p>
      </dgm:t>
    </dgm:pt>
    <dgm:pt modelId="{CC6D0B2E-2B7E-4303-8D60-5A32F7AE1194}" type="sibTrans" cxnId="{998B40DC-C8C1-4E9B-9B26-BAC9189F7D34}">
      <dgm:prSet/>
      <dgm:spPr/>
      <dgm:t>
        <a:bodyPr/>
        <a:lstStyle/>
        <a:p>
          <a:endParaRPr lang="en-US"/>
        </a:p>
      </dgm:t>
    </dgm:pt>
    <dgm:pt modelId="{B829716E-226E-443A-A006-8A48DE5B5F68}">
      <dgm:prSet/>
      <dgm:spPr/>
      <dgm:t>
        <a:bodyPr/>
        <a:lstStyle/>
        <a:p>
          <a:r>
            <a:rPr lang="en-IN" b="1"/>
            <a:t>Delay in operationalizing</a:t>
          </a:r>
          <a:r>
            <a:rPr lang="en-IN"/>
            <a:t> </a:t>
          </a:r>
          <a:r>
            <a:rPr lang="en-IN" b="1"/>
            <a:t>data lake</a:t>
          </a:r>
          <a:r>
            <a:rPr lang="en-IN"/>
            <a:t> to serve even after development is completed.</a:t>
          </a:r>
          <a:endParaRPr lang="en-US"/>
        </a:p>
      </dgm:t>
    </dgm:pt>
    <dgm:pt modelId="{52706494-FED5-453B-B627-CF82FD7A0BC8}" type="parTrans" cxnId="{39E17F64-0EB6-419F-84AE-60C3C5FA9DF4}">
      <dgm:prSet/>
      <dgm:spPr/>
      <dgm:t>
        <a:bodyPr/>
        <a:lstStyle/>
        <a:p>
          <a:endParaRPr lang="en-US"/>
        </a:p>
      </dgm:t>
    </dgm:pt>
    <dgm:pt modelId="{115320E4-C669-403B-979C-EBD0C69E439B}" type="sibTrans" cxnId="{39E17F64-0EB6-419F-84AE-60C3C5FA9DF4}">
      <dgm:prSet/>
      <dgm:spPr/>
      <dgm:t>
        <a:bodyPr/>
        <a:lstStyle/>
        <a:p>
          <a:endParaRPr lang="en-US"/>
        </a:p>
      </dgm:t>
    </dgm:pt>
    <dgm:pt modelId="{AD90DA18-EA58-4F9B-94A9-5B9149AF65BA}">
      <dgm:prSet/>
      <dgm:spPr/>
      <dgm:t>
        <a:bodyPr/>
        <a:lstStyle/>
        <a:p>
          <a:r>
            <a:rPr lang="en-IN"/>
            <a:t>Issues while final </a:t>
          </a:r>
          <a:r>
            <a:rPr lang="en-IN" b="1"/>
            <a:t>E2E</a:t>
          </a:r>
          <a:r>
            <a:rPr lang="en-IN"/>
            <a:t> deployment of data lake. </a:t>
          </a:r>
          <a:endParaRPr lang="en-US"/>
        </a:p>
      </dgm:t>
    </dgm:pt>
    <dgm:pt modelId="{F4C9426E-F004-4F2E-8BA6-EB5F6106CB7A}" type="parTrans" cxnId="{5653CEE9-4E2D-4F20-BD9E-B4E556D5B1A0}">
      <dgm:prSet/>
      <dgm:spPr/>
      <dgm:t>
        <a:bodyPr/>
        <a:lstStyle/>
        <a:p>
          <a:endParaRPr lang="en-US"/>
        </a:p>
      </dgm:t>
    </dgm:pt>
    <dgm:pt modelId="{DD0E2519-30A1-4AF6-AC14-CCBB76E21E52}" type="sibTrans" cxnId="{5653CEE9-4E2D-4F20-BD9E-B4E556D5B1A0}">
      <dgm:prSet/>
      <dgm:spPr/>
      <dgm:t>
        <a:bodyPr/>
        <a:lstStyle/>
        <a:p>
          <a:endParaRPr lang="en-US"/>
        </a:p>
      </dgm:t>
    </dgm:pt>
    <dgm:pt modelId="{0AE7E92D-A7C9-40BB-9E77-255217EA0D4E}">
      <dgm:prSet/>
      <dgm:spPr/>
      <dgm:t>
        <a:bodyPr/>
        <a:lstStyle/>
        <a:p>
          <a:r>
            <a:rPr lang="en-IN"/>
            <a:t>Developer to spend </a:t>
          </a:r>
          <a:r>
            <a:rPr lang="en-IN" b="1"/>
            <a:t>additional time in setting up CI/CD pipeline</a:t>
          </a:r>
          <a:r>
            <a:rPr lang="en-IN"/>
            <a:t>. </a:t>
          </a:r>
          <a:endParaRPr lang="en-US"/>
        </a:p>
      </dgm:t>
    </dgm:pt>
    <dgm:pt modelId="{5C2BC28C-6BDC-42AC-ABEE-8A6E63690028}" type="parTrans" cxnId="{A909C48C-4034-44C0-A7FE-21FDD27077BA}">
      <dgm:prSet/>
      <dgm:spPr/>
      <dgm:t>
        <a:bodyPr/>
        <a:lstStyle/>
        <a:p>
          <a:endParaRPr lang="en-US"/>
        </a:p>
      </dgm:t>
    </dgm:pt>
    <dgm:pt modelId="{E33FA688-A3F0-45A4-91A3-C5D9F4CDB25F}" type="sibTrans" cxnId="{A909C48C-4034-44C0-A7FE-21FDD27077BA}">
      <dgm:prSet/>
      <dgm:spPr/>
      <dgm:t>
        <a:bodyPr/>
        <a:lstStyle/>
        <a:p>
          <a:endParaRPr lang="en-US"/>
        </a:p>
      </dgm:t>
    </dgm:pt>
    <dgm:pt modelId="{7D2402CF-CD58-4A5C-88B7-F9BC2C66E53F}" type="pres">
      <dgm:prSet presAssocID="{987048E0-1042-4F44-8A22-86D355809047}" presName="root" presStyleCnt="0">
        <dgm:presLayoutVars>
          <dgm:dir/>
          <dgm:resizeHandles val="exact"/>
        </dgm:presLayoutVars>
      </dgm:prSet>
      <dgm:spPr/>
    </dgm:pt>
    <dgm:pt modelId="{444BC87E-6D48-4F2E-A879-550689CC9E50}" type="pres">
      <dgm:prSet presAssocID="{FF2A6729-C205-49B1-9193-52F7E1B5F718}" presName="compNode" presStyleCnt="0"/>
      <dgm:spPr/>
    </dgm:pt>
    <dgm:pt modelId="{EF68DF8E-B9F6-4065-9190-A6EEA085349C}" type="pres">
      <dgm:prSet presAssocID="{FF2A6729-C205-49B1-9193-52F7E1B5F718}" presName="bgRect" presStyleLbl="bgShp" presStyleIdx="0" presStyleCnt="4"/>
      <dgm:spPr/>
    </dgm:pt>
    <dgm:pt modelId="{8E7C8E3F-191E-48F0-9661-2D3320A824A9}" type="pres">
      <dgm:prSet presAssocID="{FF2A6729-C205-49B1-9193-52F7E1B5F7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BC191B69-3A32-4BCE-9FF9-59F83F836EA8}" type="pres">
      <dgm:prSet presAssocID="{FF2A6729-C205-49B1-9193-52F7E1B5F718}" presName="spaceRect" presStyleCnt="0"/>
      <dgm:spPr/>
    </dgm:pt>
    <dgm:pt modelId="{CB262991-7097-4423-A75D-3D2C4339C81C}" type="pres">
      <dgm:prSet presAssocID="{FF2A6729-C205-49B1-9193-52F7E1B5F718}" presName="parTx" presStyleLbl="revTx" presStyleIdx="0" presStyleCnt="4">
        <dgm:presLayoutVars>
          <dgm:chMax val="0"/>
          <dgm:chPref val="0"/>
        </dgm:presLayoutVars>
      </dgm:prSet>
      <dgm:spPr/>
    </dgm:pt>
    <dgm:pt modelId="{9AC7E5A1-ACD0-4395-BA15-A40E5A7D33CF}" type="pres">
      <dgm:prSet presAssocID="{CC6D0B2E-2B7E-4303-8D60-5A32F7AE1194}" presName="sibTrans" presStyleCnt="0"/>
      <dgm:spPr/>
    </dgm:pt>
    <dgm:pt modelId="{7AF31575-BEE6-4DC9-8B0E-0AFFEB831390}" type="pres">
      <dgm:prSet presAssocID="{B829716E-226E-443A-A006-8A48DE5B5F68}" presName="compNode" presStyleCnt="0"/>
      <dgm:spPr/>
    </dgm:pt>
    <dgm:pt modelId="{9DDDF951-5C3B-4901-AF5B-341DB114AF8F}" type="pres">
      <dgm:prSet presAssocID="{B829716E-226E-443A-A006-8A48DE5B5F68}" presName="bgRect" presStyleLbl="bgShp" presStyleIdx="1" presStyleCnt="4"/>
      <dgm:spPr/>
    </dgm:pt>
    <dgm:pt modelId="{06A3429C-145A-4513-BB5A-CC1DFE66DD5B}" type="pres">
      <dgm:prSet presAssocID="{B829716E-226E-443A-A006-8A48DE5B5F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05738CE9-2549-476B-8912-9373D4E18A59}" type="pres">
      <dgm:prSet presAssocID="{B829716E-226E-443A-A006-8A48DE5B5F68}" presName="spaceRect" presStyleCnt="0"/>
      <dgm:spPr/>
    </dgm:pt>
    <dgm:pt modelId="{AA7E0451-4EA9-4C8B-BAB2-A1D37CE7B0CD}" type="pres">
      <dgm:prSet presAssocID="{B829716E-226E-443A-A006-8A48DE5B5F68}" presName="parTx" presStyleLbl="revTx" presStyleIdx="1" presStyleCnt="4">
        <dgm:presLayoutVars>
          <dgm:chMax val="0"/>
          <dgm:chPref val="0"/>
        </dgm:presLayoutVars>
      </dgm:prSet>
      <dgm:spPr/>
    </dgm:pt>
    <dgm:pt modelId="{61298B9D-173E-4F30-9A13-09E0C843AB9D}" type="pres">
      <dgm:prSet presAssocID="{115320E4-C669-403B-979C-EBD0C69E439B}" presName="sibTrans" presStyleCnt="0"/>
      <dgm:spPr/>
    </dgm:pt>
    <dgm:pt modelId="{E6320C2B-0F2B-4F41-AFCF-E89A8532C8A2}" type="pres">
      <dgm:prSet presAssocID="{AD90DA18-EA58-4F9B-94A9-5B9149AF65BA}" presName="compNode" presStyleCnt="0"/>
      <dgm:spPr/>
    </dgm:pt>
    <dgm:pt modelId="{4A0679B0-0D9D-4A82-BDE9-2CC08063DE23}" type="pres">
      <dgm:prSet presAssocID="{AD90DA18-EA58-4F9B-94A9-5B9149AF65BA}" presName="bgRect" presStyleLbl="bgShp" presStyleIdx="2" presStyleCnt="4"/>
      <dgm:spPr/>
    </dgm:pt>
    <dgm:pt modelId="{C586F24B-0EBF-430F-ADFA-703BADC99F93}" type="pres">
      <dgm:prSet presAssocID="{AD90DA18-EA58-4F9B-94A9-5B9149AF65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3312D41E-C57C-4FD2-82D8-D2DE96214E02}" type="pres">
      <dgm:prSet presAssocID="{AD90DA18-EA58-4F9B-94A9-5B9149AF65BA}" presName="spaceRect" presStyleCnt="0"/>
      <dgm:spPr/>
    </dgm:pt>
    <dgm:pt modelId="{B9491E93-5CE3-43F5-8D7A-3BC1EB6247D3}" type="pres">
      <dgm:prSet presAssocID="{AD90DA18-EA58-4F9B-94A9-5B9149AF65BA}" presName="parTx" presStyleLbl="revTx" presStyleIdx="2" presStyleCnt="4">
        <dgm:presLayoutVars>
          <dgm:chMax val="0"/>
          <dgm:chPref val="0"/>
        </dgm:presLayoutVars>
      </dgm:prSet>
      <dgm:spPr/>
    </dgm:pt>
    <dgm:pt modelId="{92BC60DC-541B-4347-AE95-0CEDF9CA6F10}" type="pres">
      <dgm:prSet presAssocID="{DD0E2519-30A1-4AF6-AC14-CCBB76E21E52}" presName="sibTrans" presStyleCnt="0"/>
      <dgm:spPr/>
    </dgm:pt>
    <dgm:pt modelId="{C3B3F435-0025-41B9-A99B-3F143C3D1C18}" type="pres">
      <dgm:prSet presAssocID="{0AE7E92D-A7C9-40BB-9E77-255217EA0D4E}" presName="compNode" presStyleCnt="0"/>
      <dgm:spPr/>
    </dgm:pt>
    <dgm:pt modelId="{16CB2F05-2CC4-4B39-9614-2791845975C8}" type="pres">
      <dgm:prSet presAssocID="{0AE7E92D-A7C9-40BB-9E77-255217EA0D4E}" presName="bgRect" presStyleLbl="bgShp" presStyleIdx="3" presStyleCnt="4"/>
      <dgm:spPr/>
    </dgm:pt>
    <dgm:pt modelId="{30F0B875-8428-47D2-8A67-02E8E4084B3C}" type="pres">
      <dgm:prSet presAssocID="{0AE7E92D-A7C9-40BB-9E77-255217EA0D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F6942EE7-898F-4554-AC2A-8390BFF498D1}" type="pres">
      <dgm:prSet presAssocID="{0AE7E92D-A7C9-40BB-9E77-255217EA0D4E}" presName="spaceRect" presStyleCnt="0"/>
      <dgm:spPr/>
    </dgm:pt>
    <dgm:pt modelId="{31BCC18D-44BB-43FE-802B-D2D0BDB68268}" type="pres">
      <dgm:prSet presAssocID="{0AE7E92D-A7C9-40BB-9E77-255217EA0D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0262E31-0784-4C6B-9608-6184BD8E1A46}" type="presOf" srcId="{0AE7E92D-A7C9-40BB-9E77-255217EA0D4E}" destId="{31BCC18D-44BB-43FE-802B-D2D0BDB68268}" srcOrd="0" destOrd="0" presId="urn:microsoft.com/office/officeart/2018/2/layout/IconVerticalSolidList"/>
    <dgm:cxn modelId="{67AB8A31-3039-45B3-8420-C6B3442312A5}" type="presOf" srcId="{987048E0-1042-4F44-8A22-86D355809047}" destId="{7D2402CF-CD58-4A5C-88B7-F9BC2C66E53F}" srcOrd="0" destOrd="0" presId="urn:microsoft.com/office/officeart/2018/2/layout/IconVerticalSolidList"/>
    <dgm:cxn modelId="{7CD01A3D-9273-4791-97F9-F8F94E584660}" type="presOf" srcId="{FF2A6729-C205-49B1-9193-52F7E1B5F718}" destId="{CB262991-7097-4423-A75D-3D2C4339C81C}" srcOrd="0" destOrd="0" presId="urn:microsoft.com/office/officeart/2018/2/layout/IconVerticalSolidList"/>
    <dgm:cxn modelId="{39E17F64-0EB6-419F-84AE-60C3C5FA9DF4}" srcId="{987048E0-1042-4F44-8A22-86D355809047}" destId="{B829716E-226E-443A-A006-8A48DE5B5F68}" srcOrd="1" destOrd="0" parTransId="{52706494-FED5-453B-B627-CF82FD7A0BC8}" sibTransId="{115320E4-C669-403B-979C-EBD0C69E439B}"/>
    <dgm:cxn modelId="{B9401F55-598F-48FC-BFE3-A379BF5DF072}" type="presOf" srcId="{B829716E-226E-443A-A006-8A48DE5B5F68}" destId="{AA7E0451-4EA9-4C8B-BAB2-A1D37CE7B0CD}" srcOrd="0" destOrd="0" presId="urn:microsoft.com/office/officeart/2018/2/layout/IconVerticalSolidList"/>
    <dgm:cxn modelId="{A909C48C-4034-44C0-A7FE-21FDD27077BA}" srcId="{987048E0-1042-4F44-8A22-86D355809047}" destId="{0AE7E92D-A7C9-40BB-9E77-255217EA0D4E}" srcOrd="3" destOrd="0" parTransId="{5C2BC28C-6BDC-42AC-ABEE-8A6E63690028}" sibTransId="{E33FA688-A3F0-45A4-91A3-C5D9F4CDB25F}"/>
    <dgm:cxn modelId="{C3EDE7B7-CC9C-4634-9D04-92DC4600E5C8}" type="presOf" srcId="{AD90DA18-EA58-4F9B-94A9-5B9149AF65BA}" destId="{B9491E93-5CE3-43F5-8D7A-3BC1EB6247D3}" srcOrd="0" destOrd="0" presId="urn:microsoft.com/office/officeart/2018/2/layout/IconVerticalSolidList"/>
    <dgm:cxn modelId="{998B40DC-C8C1-4E9B-9B26-BAC9189F7D34}" srcId="{987048E0-1042-4F44-8A22-86D355809047}" destId="{FF2A6729-C205-49B1-9193-52F7E1B5F718}" srcOrd="0" destOrd="0" parTransId="{8D2E7CA1-3738-4B02-9092-8D5539F04D73}" sibTransId="{CC6D0B2E-2B7E-4303-8D60-5A32F7AE1194}"/>
    <dgm:cxn modelId="{5653CEE9-4E2D-4F20-BD9E-B4E556D5B1A0}" srcId="{987048E0-1042-4F44-8A22-86D355809047}" destId="{AD90DA18-EA58-4F9B-94A9-5B9149AF65BA}" srcOrd="2" destOrd="0" parTransId="{F4C9426E-F004-4F2E-8BA6-EB5F6106CB7A}" sibTransId="{DD0E2519-30A1-4AF6-AC14-CCBB76E21E52}"/>
    <dgm:cxn modelId="{BE5E2A08-E953-477B-B0F2-AC13C0FC4629}" type="presParOf" srcId="{7D2402CF-CD58-4A5C-88B7-F9BC2C66E53F}" destId="{444BC87E-6D48-4F2E-A879-550689CC9E50}" srcOrd="0" destOrd="0" presId="urn:microsoft.com/office/officeart/2018/2/layout/IconVerticalSolidList"/>
    <dgm:cxn modelId="{11FB91DA-DFFF-48B4-8F82-9B03C46D81CE}" type="presParOf" srcId="{444BC87E-6D48-4F2E-A879-550689CC9E50}" destId="{EF68DF8E-B9F6-4065-9190-A6EEA085349C}" srcOrd="0" destOrd="0" presId="urn:microsoft.com/office/officeart/2018/2/layout/IconVerticalSolidList"/>
    <dgm:cxn modelId="{AE3750B3-65D5-4B15-A5A3-38F08B38CABA}" type="presParOf" srcId="{444BC87E-6D48-4F2E-A879-550689CC9E50}" destId="{8E7C8E3F-191E-48F0-9661-2D3320A824A9}" srcOrd="1" destOrd="0" presId="urn:microsoft.com/office/officeart/2018/2/layout/IconVerticalSolidList"/>
    <dgm:cxn modelId="{121AABA9-AB0D-4A15-938C-A674C1F48254}" type="presParOf" srcId="{444BC87E-6D48-4F2E-A879-550689CC9E50}" destId="{BC191B69-3A32-4BCE-9FF9-59F83F836EA8}" srcOrd="2" destOrd="0" presId="urn:microsoft.com/office/officeart/2018/2/layout/IconVerticalSolidList"/>
    <dgm:cxn modelId="{B70A0EE1-BCC3-4984-B07E-3FE387220772}" type="presParOf" srcId="{444BC87E-6D48-4F2E-A879-550689CC9E50}" destId="{CB262991-7097-4423-A75D-3D2C4339C81C}" srcOrd="3" destOrd="0" presId="urn:microsoft.com/office/officeart/2018/2/layout/IconVerticalSolidList"/>
    <dgm:cxn modelId="{36AD154A-8D8D-4A7C-ADE0-1E054C4C7AF8}" type="presParOf" srcId="{7D2402CF-CD58-4A5C-88B7-F9BC2C66E53F}" destId="{9AC7E5A1-ACD0-4395-BA15-A40E5A7D33CF}" srcOrd="1" destOrd="0" presId="urn:microsoft.com/office/officeart/2018/2/layout/IconVerticalSolidList"/>
    <dgm:cxn modelId="{7B2DF57F-8C9C-4DF1-9A00-8C9106BF8ECA}" type="presParOf" srcId="{7D2402CF-CD58-4A5C-88B7-F9BC2C66E53F}" destId="{7AF31575-BEE6-4DC9-8B0E-0AFFEB831390}" srcOrd="2" destOrd="0" presId="urn:microsoft.com/office/officeart/2018/2/layout/IconVerticalSolidList"/>
    <dgm:cxn modelId="{0AC8429A-F6ED-4829-8119-740E62753C8B}" type="presParOf" srcId="{7AF31575-BEE6-4DC9-8B0E-0AFFEB831390}" destId="{9DDDF951-5C3B-4901-AF5B-341DB114AF8F}" srcOrd="0" destOrd="0" presId="urn:microsoft.com/office/officeart/2018/2/layout/IconVerticalSolidList"/>
    <dgm:cxn modelId="{0300315D-7E3A-4223-ADEB-2A7FF18931A3}" type="presParOf" srcId="{7AF31575-BEE6-4DC9-8B0E-0AFFEB831390}" destId="{06A3429C-145A-4513-BB5A-CC1DFE66DD5B}" srcOrd="1" destOrd="0" presId="urn:microsoft.com/office/officeart/2018/2/layout/IconVerticalSolidList"/>
    <dgm:cxn modelId="{02F8AE64-1A1C-49B1-996F-BBB89E1E36F8}" type="presParOf" srcId="{7AF31575-BEE6-4DC9-8B0E-0AFFEB831390}" destId="{05738CE9-2549-476B-8912-9373D4E18A59}" srcOrd="2" destOrd="0" presId="urn:microsoft.com/office/officeart/2018/2/layout/IconVerticalSolidList"/>
    <dgm:cxn modelId="{C17A6CDF-C2C4-4C38-85E0-730D81CF6FD0}" type="presParOf" srcId="{7AF31575-BEE6-4DC9-8B0E-0AFFEB831390}" destId="{AA7E0451-4EA9-4C8B-BAB2-A1D37CE7B0CD}" srcOrd="3" destOrd="0" presId="urn:microsoft.com/office/officeart/2018/2/layout/IconVerticalSolidList"/>
    <dgm:cxn modelId="{0353349D-8836-4E68-9CFC-29B275739CD4}" type="presParOf" srcId="{7D2402CF-CD58-4A5C-88B7-F9BC2C66E53F}" destId="{61298B9D-173E-4F30-9A13-09E0C843AB9D}" srcOrd="3" destOrd="0" presId="urn:microsoft.com/office/officeart/2018/2/layout/IconVerticalSolidList"/>
    <dgm:cxn modelId="{DB43FC1A-5BC0-4D56-AD07-5C65B4644074}" type="presParOf" srcId="{7D2402CF-CD58-4A5C-88B7-F9BC2C66E53F}" destId="{E6320C2B-0F2B-4F41-AFCF-E89A8532C8A2}" srcOrd="4" destOrd="0" presId="urn:microsoft.com/office/officeart/2018/2/layout/IconVerticalSolidList"/>
    <dgm:cxn modelId="{3B58DE6B-BBBE-46A3-BA62-B74AB962917E}" type="presParOf" srcId="{E6320C2B-0F2B-4F41-AFCF-E89A8532C8A2}" destId="{4A0679B0-0D9D-4A82-BDE9-2CC08063DE23}" srcOrd="0" destOrd="0" presId="urn:microsoft.com/office/officeart/2018/2/layout/IconVerticalSolidList"/>
    <dgm:cxn modelId="{3EA47DED-21AF-4253-84A0-83816CF43757}" type="presParOf" srcId="{E6320C2B-0F2B-4F41-AFCF-E89A8532C8A2}" destId="{C586F24B-0EBF-430F-ADFA-703BADC99F93}" srcOrd="1" destOrd="0" presId="urn:microsoft.com/office/officeart/2018/2/layout/IconVerticalSolidList"/>
    <dgm:cxn modelId="{AE3F4014-258F-4255-9E76-75A46237FFD8}" type="presParOf" srcId="{E6320C2B-0F2B-4F41-AFCF-E89A8532C8A2}" destId="{3312D41E-C57C-4FD2-82D8-D2DE96214E02}" srcOrd="2" destOrd="0" presId="urn:microsoft.com/office/officeart/2018/2/layout/IconVerticalSolidList"/>
    <dgm:cxn modelId="{6DD987A4-716C-43F1-B1C1-79CE8494EE61}" type="presParOf" srcId="{E6320C2B-0F2B-4F41-AFCF-E89A8532C8A2}" destId="{B9491E93-5CE3-43F5-8D7A-3BC1EB6247D3}" srcOrd="3" destOrd="0" presId="urn:microsoft.com/office/officeart/2018/2/layout/IconVerticalSolidList"/>
    <dgm:cxn modelId="{1A9A600B-AC75-4144-B0BF-A164A09C2C52}" type="presParOf" srcId="{7D2402CF-CD58-4A5C-88B7-F9BC2C66E53F}" destId="{92BC60DC-541B-4347-AE95-0CEDF9CA6F10}" srcOrd="5" destOrd="0" presId="urn:microsoft.com/office/officeart/2018/2/layout/IconVerticalSolidList"/>
    <dgm:cxn modelId="{F3ED8816-120B-472B-BC11-0CB55813E6DC}" type="presParOf" srcId="{7D2402CF-CD58-4A5C-88B7-F9BC2C66E53F}" destId="{C3B3F435-0025-41B9-A99B-3F143C3D1C18}" srcOrd="6" destOrd="0" presId="urn:microsoft.com/office/officeart/2018/2/layout/IconVerticalSolidList"/>
    <dgm:cxn modelId="{246CCA88-B584-4375-8F4F-508978A2B494}" type="presParOf" srcId="{C3B3F435-0025-41B9-A99B-3F143C3D1C18}" destId="{16CB2F05-2CC4-4B39-9614-2791845975C8}" srcOrd="0" destOrd="0" presId="urn:microsoft.com/office/officeart/2018/2/layout/IconVerticalSolidList"/>
    <dgm:cxn modelId="{FAF0C847-6DF0-4901-B263-85E6C8E1D61F}" type="presParOf" srcId="{C3B3F435-0025-41B9-A99B-3F143C3D1C18}" destId="{30F0B875-8428-47D2-8A67-02E8E4084B3C}" srcOrd="1" destOrd="0" presId="urn:microsoft.com/office/officeart/2018/2/layout/IconVerticalSolidList"/>
    <dgm:cxn modelId="{6A2A17C4-0A3A-4A70-A5D9-BB933666CA54}" type="presParOf" srcId="{C3B3F435-0025-41B9-A99B-3F143C3D1C18}" destId="{F6942EE7-898F-4554-AC2A-8390BFF498D1}" srcOrd="2" destOrd="0" presId="urn:microsoft.com/office/officeart/2018/2/layout/IconVerticalSolidList"/>
    <dgm:cxn modelId="{9DAFCECA-D1B1-4B6B-AD2A-D56DC6568C82}" type="presParOf" srcId="{C3B3F435-0025-41B9-A99B-3F143C3D1C18}" destId="{31BCC18D-44BB-43FE-802B-D2D0BDB682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25B0D56-57C3-45B3-992F-DCC98EEC6BC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D6E6C-CE77-432A-B11C-4BA7E195D47E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Demo</a:t>
          </a:r>
          <a:endParaRPr lang="en-US"/>
        </a:p>
      </dgm:t>
    </dgm:pt>
    <dgm:pt modelId="{E33093A5-C4A8-4836-8033-272C3A337A4D}" type="parTrans" cxnId="{AF94B3B4-1661-4A8D-A1D6-720ACD64C1B2}">
      <dgm:prSet/>
      <dgm:spPr/>
      <dgm:t>
        <a:bodyPr/>
        <a:lstStyle/>
        <a:p>
          <a:endParaRPr lang="en-US"/>
        </a:p>
      </dgm:t>
    </dgm:pt>
    <dgm:pt modelId="{903DCC5B-30E9-46D4-BBB0-345B1641F293}" type="sibTrans" cxnId="{AF94B3B4-1661-4A8D-A1D6-720ACD64C1B2}">
      <dgm:prSet/>
      <dgm:spPr/>
      <dgm:t>
        <a:bodyPr/>
        <a:lstStyle/>
        <a:p>
          <a:endParaRPr lang="en-US"/>
        </a:p>
      </dgm:t>
    </dgm:pt>
    <dgm:pt modelId="{19BD1593-E469-4EAC-B4E5-10FA40855F76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Demo</a:t>
          </a:r>
          <a:endParaRPr lang="en-US"/>
        </a:p>
      </dgm:t>
    </dgm:pt>
    <dgm:pt modelId="{56CEC719-6C6A-4A43-8A7B-1B99ECC0F9CB}" type="parTrans" cxnId="{F67A6DBB-5AEA-41FF-AB79-4C70E496C014}">
      <dgm:prSet/>
      <dgm:spPr/>
      <dgm:t>
        <a:bodyPr/>
        <a:lstStyle/>
        <a:p>
          <a:endParaRPr lang="en-US"/>
        </a:p>
      </dgm:t>
    </dgm:pt>
    <dgm:pt modelId="{01D6C511-21E5-4BDD-BD12-9E55BCB218B8}" type="sibTrans" cxnId="{F67A6DBB-5AEA-41FF-AB79-4C70E496C014}">
      <dgm:prSet/>
      <dgm:spPr/>
      <dgm:t>
        <a:bodyPr/>
        <a:lstStyle/>
        <a:p>
          <a:endParaRPr lang="en-US"/>
        </a:p>
      </dgm:t>
    </dgm:pt>
    <dgm:pt modelId="{3A1A7888-B3AA-4885-B13C-596C855EB63D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Demo</a:t>
          </a:r>
          <a:endParaRPr lang="en-US"/>
        </a:p>
      </dgm:t>
    </dgm:pt>
    <dgm:pt modelId="{1B0C4FDE-8113-4C41-A58A-A91AFDA837E1}" type="parTrans" cxnId="{5A3E4F31-AF78-422A-8095-665FF148307B}">
      <dgm:prSet/>
      <dgm:spPr/>
      <dgm:t>
        <a:bodyPr/>
        <a:lstStyle/>
        <a:p>
          <a:endParaRPr lang="en-US"/>
        </a:p>
      </dgm:t>
    </dgm:pt>
    <dgm:pt modelId="{0AC17EDB-5E55-49CC-A5C9-FFA8A6E38316}" type="sibTrans" cxnId="{5A3E4F31-AF78-422A-8095-665FF148307B}">
      <dgm:prSet/>
      <dgm:spPr/>
      <dgm:t>
        <a:bodyPr/>
        <a:lstStyle/>
        <a:p>
          <a:endParaRPr lang="en-US"/>
        </a:p>
      </dgm:t>
    </dgm:pt>
    <dgm:pt modelId="{9A614472-CC7F-4861-BDBD-38FE2420503E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Demo</a:t>
          </a:r>
          <a:endParaRPr lang="en-US"/>
        </a:p>
      </dgm:t>
    </dgm:pt>
    <dgm:pt modelId="{E4FB96FF-5B02-4CAD-9C8F-028ED9D478B6}" type="parTrans" cxnId="{2E699C88-BFF7-4BE8-9F75-F805395C2DEF}">
      <dgm:prSet/>
      <dgm:spPr/>
      <dgm:t>
        <a:bodyPr/>
        <a:lstStyle/>
        <a:p>
          <a:endParaRPr lang="en-US"/>
        </a:p>
      </dgm:t>
    </dgm:pt>
    <dgm:pt modelId="{4FB08F89-A023-4BFF-ACDF-8767B0F83293}" type="sibTrans" cxnId="{2E699C88-BFF7-4BE8-9F75-F805395C2DEF}">
      <dgm:prSet/>
      <dgm:spPr/>
      <dgm:t>
        <a:bodyPr/>
        <a:lstStyle/>
        <a:p>
          <a:endParaRPr lang="en-US"/>
        </a:p>
      </dgm:t>
    </dgm:pt>
    <dgm:pt modelId="{B483D2C2-FA0C-4234-9A7A-704543B2B091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Demo</a:t>
          </a:r>
          <a:endParaRPr lang="en-US"/>
        </a:p>
      </dgm:t>
    </dgm:pt>
    <dgm:pt modelId="{62B72A39-0334-45A4-85CB-758AA507774F}" type="parTrans" cxnId="{76672B66-EA54-42D5-A459-DF00EDB3725C}">
      <dgm:prSet/>
      <dgm:spPr/>
      <dgm:t>
        <a:bodyPr/>
        <a:lstStyle/>
        <a:p>
          <a:endParaRPr lang="en-US"/>
        </a:p>
      </dgm:t>
    </dgm:pt>
    <dgm:pt modelId="{60F29CA0-8164-484A-ADCC-14C46580A78F}" type="sibTrans" cxnId="{76672B66-EA54-42D5-A459-DF00EDB3725C}">
      <dgm:prSet/>
      <dgm:spPr/>
      <dgm:t>
        <a:bodyPr/>
        <a:lstStyle/>
        <a:p>
          <a:endParaRPr lang="en-US"/>
        </a:p>
      </dgm:t>
    </dgm:pt>
    <dgm:pt modelId="{888D3136-5A4A-4A0A-A57B-183F04F93B3C}" type="pres">
      <dgm:prSet presAssocID="{425B0D56-57C3-45B3-992F-DCC98EEC6BC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666A92E-D048-4124-AB22-6B995A8AE874}" type="pres">
      <dgm:prSet presAssocID="{107D6E6C-CE77-432A-B11C-4BA7E195D47E}" presName="centerShape" presStyleLbl="node0" presStyleIdx="0" presStyleCnt="1"/>
      <dgm:spPr/>
    </dgm:pt>
    <dgm:pt modelId="{C4448226-759A-4F7B-8663-EA3A3F6CC662}" type="pres">
      <dgm:prSet presAssocID="{19BD1593-E469-4EAC-B4E5-10FA40855F76}" presName="node" presStyleLbl="node1" presStyleIdx="0" presStyleCnt="4">
        <dgm:presLayoutVars>
          <dgm:bulletEnabled val="1"/>
        </dgm:presLayoutVars>
      </dgm:prSet>
      <dgm:spPr/>
    </dgm:pt>
    <dgm:pt modelId="{210D901A-8719-4706-980B-E5D1EEA5938F}" type="pres">
      <dgm:prSet presAssocID="{19BD1593-E469-4EAC-B4E5-10FA40855F76}" presName="dummy" presStyleCnt="0"/>
      <dgm:spPr/>
    </dgm:pt>
    <dgm:pt modelId="{659D9554-BDA0-4F6A-A9FA-563021C40086}" type="pres">
      <dgm:prSet presAssocID="{01D6C511-21E5-4BDD-BD12-9E55BCB218B8}" presName="sibTrans" presStyleLbl="sibTrans2D1" presStyleIdx="0" presStyleCnt="4"/>
      <dgm:spPr/>
    </dgm:pt>
    <dgm:pt modelId="{F978E83B-ECFE-4A62-A8B8-D46D897FCAE1}" type="pres">
      <dgm:prSet presAssocID="{3A1A7888-B3AA-4885-B13C-596C855EB63D}" presName="node" presStyleLbl="node1" presStyleIdx="1" presStyleCnt="4">
        <dgm:presLayoutVars>
          <dgm:bulletEnabled val="1"/>
        </dgm:presLayoutVars>
      </dgm:prSet>
      <dgm:spPr/>
    </dgm:pt>
    <dgm:pt modelId="{6AAFE775-7C42-4E5F-AE43-EBD9DE9FE62F}" type="pres">
      <dgm:prSet presAssocID="{3A1A7888-B3AA-4885-B13C-596C855EB63D}" presName="dummy" presStyleCnt="0"/>
      <dgm:spPr/>
    </dgm:pt>
    <dgm:pt modelId="{C3949F0D-AC99-4AA2-9299-59DF5A460D26}" type="pres">
      <dgm:prSet presAssocID="{0AC17EDB-5E55-49CC-A5C9-FFA8A6E38316}" presName="sibTrans" presStyleLbl="sibTrans2D1" presStyleIdx="1" presStyleCnt="4"/>
      <dgm:spPr/>
    </dgm:pt>
    <dgm:pt modelId="{CA6D041C-172B-4C42-A95D-8737CB0BABB7}" type="pres">
      <dgm:prSet presAssocID="{9A614472-CC7F-4861-BDBD-38FE2420503E}" presName="node" presStyleLbl="node1" presStyleIdx="2" presStyleCnt="4">
        <dgm:presLayoutVars>
          <dgm:bulletEnabled val="1"/>
        </dgm:presLayoutVars>
      </dgm:prSet>
      <dgm:spPr/>
    </dgm:pt>
    <dgm:pt modelId="{7BB49D89-BE62-486A-9A57-299074B853DD}" type="pres">
      <dgm:prSet presAssocID="{9A614472-CC7F-4861-BDBD-38FE2420503E}" presName="dummy" presStyleCnt="0"/>
      <dgm:spPr/>
    </dgm:pt>
    <dgm:pt modelId="{201F4EE0-FF91-4171-8772-0B7E0928F388}" type="pres">
      <dgm:prSet presAssocID="{4FB08F89-A023-4BFF-ACDF-8767B0F83293}" presName="sibTrans" presStyleLbl="sibTrans2D1" presStyleIdx="2" presStyleCnt="4"/>
      <dgm:spPr/>
    </dgm:pt>
    <dgm:pt modelId="{44BC4780-A3A4-449F-9927-3407952C425A}" type="pres">
      <dgm:prSet presAssocID="{B483D2C2-FA0C-4234-9A7A-704543B2B091}" presName="node" presStyleLbl="node1" presStyleIdx="3" presStyleCnt="4">
        <dgm:presLayoutVars>
          <dgm:bulletEnabled val="1"/>
        </dgm:presLayoutVars>
      </dgm:prSet>
      <dgm:spPr/>
    </dgm:pt>
    <dgm:pt modelId="{3B814208-4740-42ED-BD3E-E233D7E20915}" type="pres">
      <dgm:prSet presAssocID="{B483D2C2-FA0C-4234-9A7A-704543B2B091}" presName="dummy" presStyleCnt="0"/>
      <dgm:spPr/>
    </dgm:pt>
    <dgm:pt modelId="{D79F582E-1915-4E68-827D-7DCE43FC0A7D}" type="pres">
      <dgm:prSet presAssocID="{60F29CA0-8164-484A-ADCC-14C46580A78F}" presName="sibTrans" presStyleLbl="sibTrans2D1" presStyleIdx="3" presStyleCnt="4"/>
      <dgm:spPr/>
    </dgm:pt>
  </dgm:ptLst>
  <dgm:cxnLst>
    <dgm:cxn modelId="{5EF87A0B-854B-477A-AE33-04F922F5B7DE}" type="presOf" srcId="{19BD1593-E469-4EAC-B4E5-10FA40855F76}" destId="{C4448226-759A-4F7B-8663-EA3A3F6CC662}" srcOrd="0" destOrd="0" presId="urn:microsoft.com/office/officeart/2005/8/layout/radial6"/>
    <dgm:cxn modelId="{3D0DAB1B-B442-4818-95D0-48268B8E2D17}" type="presOf" srcId="{4FB08F89-A023-4BFF-ACDF-8767B0F83293}" destId="{201F4EE0-FF91-4171-8772-0B7E0928F388}" srcOrd="0" destOrd="0" presId="urn:microsoft.com/office/officeart/2005/8/layout/radial6"/>
    <dgm:cxn modelId="{5A3E4F31-AF78-422A-8095-665FF148307B}" srcId="{107D6E6C-CE77-432A-B11C-4BA7E195D47E}" destId="{3A1A7888-B3AA-4885-B13C-596C855EB63D}" srcOrd="1" destOrd="0" parTransId="{1B0C4FDE-8113-4C41-A58A-A91AFDA837E1}" sibTransId="{0AC17EDB-5E55-49CC-A5C9-FFA8A6E38316}"/>
    <dgm:cxn modelId="{21993863-0080-42EE-BB7D-0780F945F07B}" type="presOf" srcId="{9A614472-CC7F-4861-BDBD-38FE2420503E}" destId="{CA6D041C-172B-4C42-A95D-8737CB0BABB7}" srcOrd="0" destOrd="0" presId="urn:microsoft.com/office/officeart/2005/8/layout/radial6"/>
    <dgm:cxn modelId="{76672B66-EA54-42D5-A459-DF00EDB3725C}" srcId="{107D6E6C-CE77-432A-B11C-4BA7E195D47E}" destId="{B483D2C2-FA0C-4234-9A7A-704543B2B091}" srcOrd="3" destOrd="0" parTransId="{62B72A39-0334-45A4-85CB-758AA507774F}" sibTransId="{60F29CA0-8164-484A-ADCC-14C46580A78F}"/>
    <dgm:cxn modelId="{1CA6634B-D861-4A02-883C-E2CE1DDCC7B6}" type="presOf" srcId="{01D6C511-21E5-4BDD-BD12-9E55BCB218B8}" destId="{659D9554-BDA0-4F6A-A9FA-563021C40086}" srcOrd="0" destOrd="0" presId="urn:microsoft.com/office/officeart/2005/8/layout/radial6"/>
    <dgm:cxn modelId="{2E699C88-BFF7-4BE8-9F75-F805395C2DEF}" srcId="{107D6E6C-CE77-432A-B11C-4BA7E195D47E}" destId="{9A614472-CC7F-4861-BDBD-38FE2420503E}" srcOrd="2" destOrd="0" parTransId="{E4FB96FF-5B02-4CAD-9C8F-028ED9D478B6}" sibTransId="{4FB08F89-A023-4BFF-ACDF-8767B0F83293}"/>
    <dgm:cxn modelId="{BC225591-32FF-4103-BB82-FAE2AF0FBC13}" type="presOf" srcId="{0AC17EDB-5E55-49CC-A5C9-FFA8A6E38316}" destId="{C3949F0D-AC99-4AA2-9299-59DF5A460D26}" srcOrd="0" destOrd="0" presId="urn:microsoft.com/office/officeart/2005/8/layout/radial6"/>
    <dgm:cxn modelId="{DCAF2792-B4B4-47A9-ABF6-5F8A9BCDBE05}" type="presOf" srcId="{3A1A7888-B3AA-4885-B13C-596C855EB63D}" destId="{F978E83B-ECFE-4A62-A8B8-D46D897FCAE1}" srcOrd="0" destOrd="0" presId="urn:microsoft.com/office/officeart/2005/8/layout/radial6"/>
    <dgm:cxn modelId="{A6AC7692-43B2-4B62-B9A0-34EF59B633E9}" type="presOf" srcId="{425B0D56-57C3-45B3-992F-DCC98EEC6BC3}" destId="{888D3136-5A4A-4A0A-A57B-183F04F93B3C}" srcOrd="0" destOrd="0" presId="urn:microsoft.com/office/officeart/2005/8/layout/radial6"/>
    <dgm:cxn modelId="{85D394A5-CD85-496D-8B3A-56795300372C}" type="presOf" srcId="{60F29CA0-8164-484A-ADCC-14C46580A78F}" destId="{D79F582E-1915-4E68-827D-7DCE43FC0A7D}" srcOrd="0" destOrd="0" presId="urn:microsoft.com/office/officeart/2005/8/layout/radial6"/>
    <dgm:cxn modelId="{4B9CF1AE-85E2-416D-B326-C0BB880D1476}" type="presOf" srcId="{B483D2C2-FA0C-4234-9A7A-704543B2B091}" destId="{44BC4780-A3A4-449F-9927-3407952C425A}" srcOrd="0" destOrd="0" presId="urn:microsoft.com/office/officeart/2005/8/layout/radial6"/>
    <dgm:cxn modelId="{AF94B3B4-1661-4A8D-A1D6-720ACD64C1B2}" srcId="{425B0D56-57C3-45B3-992F-DCC98EEC6BC3}" destId="{107D6E6C-CE77-432A-B11C-4BA7E195D47E}" srcOrd="0" destOrd="0" parTransId="{E33093A5-C4A8-4836-8033-272C3A337A4D}" sibTransId="{903DCC5B-30E9-46D4-BBB0-345B1641F293}"/>
    <dgm:cxn modelId="{F67A6DBB-5AEA-41FF-AB79-4C70E496C014}" srcId="{107D6E6C-CE77-432A-B11C-4BA7E195D47E}" destId="{19BD1593-E469-4EAC-B4E5-10FA40855F76}" srcOrd="0" destOrd="0" parTransId="{56CEC719-6C6A-4A43-8A7B-1B99ECC0F9CB}" sibTransId="{01D6C511-21E5-4BDD-BD12-9E55BCB218B8}"/>
    <dgm:cxn modelId="{01663BBD-7AA7-4E48-83DF-2AB78B8FA9C2}" type="presOf" srcId="{107D6E6C-CE77-432A-B11C-4BA7E195D47E}" destId="{F666A92E-D048-4124-AB22-6B995A8AE874}" srcOrd="0" destOrd="0" presId="urn:microsoft.com/office/officeart/2005/8/layout/radial6"/>
    <dgm:cxn modelId="{0F94EC92-82B8-4BA3-AF3F-43A6E4F783B5}" type="presParOf" srcId="{888D3136-5A4A-4A0A-A57B-183F04F93B3C}" destId="{F666A92E-D048-4124-AB22-6B995A8AE874}" srcOrd="0" destOrd="0" presId="urn:microsoft.com/office/officeart/2005/8/layout/radial6"/>
    <dgm:cxn modelId="{092DEB22-7856-43A6-B52B-9ADF500756A3}" type="presParOf" srcId="{888D3136-5A4A-4A0A-A57B-183F04F93B3C}" destId="{C4448226-759A-4F7B-8663-EA3A3F6CC662}" srcOrd="1" destOrd="0" presId="urn:microsoft.com/office/officeart/2005/8/layout/radial6"/>
    <dgm:cxn modelId="{9D8E35EC-226E-4E77-95C6-812B2E3A4954}" type="presParOf" srcId="{888D3136-5A4A-4A0A-A57B-183F04F93B3C}" destId="{210D901A-8719-4706-980B-E5D1EEA5938F}" srcOrd="2" destOrd="0" presId="urn:microsoft.com/office/officeart/2005/8/layout/radial6"/>
    <dgm:cxn modelId="{579E6DBB-21AB-4070-8213-E9B177580DB5}" type="presParOf" srcId="{888D3136-5A4A-4A0A-A57B-183F04F93B3C}" destId="{659D9554-BDA0-4F6A-A9FA-563021C40086}" srcOrd="3" destOrd="0" presId="urn:microsoft.com/office/officeart/2005/8/layout/radial6"/>
    <dgm:cxn modelId="{D81D2A6A-560F-4DEE-8351-867B0FA04D26}" type="presParOf" srcId="{888D3136-5A4A-4A0A-A57B-183F04F93B3C}" destId="{F978E83B-ECFE-4A62-A8B8-D46D897FCAE1}" srcOrd="4" destOrd="0" presId="urn:microsoft.com/office/officeart/2005/8/layout/radial6"/>
    <dgm:cxn modelId="{D48C6C1D-99E0-4821-B37D-E06223BAF7A5}" type="presParOf" srcId="{888D3136-5A4A-4A0A-A57B-183F04F93B3C}" destId="{6AAFE775-7C42-4E5F-AE43-EBD9DE9FE62F}" srcOrd="5" destOrd="0" presId="urn:microsoft.com/office/officeart/2005/8/layout/radial6"/>
    <dgm:cxn modelId="{76AD8289-5403-44D4-84C9-2F55A3C21A22}" type="presParOf" srcId="{888D3136-5A4A-4A0A-A57B-183F04F93B3C}" destId="{C3949F0D-AC99-4AA2-9299-59DF5A460D26}" srcOrd="6" destOrd="0" presId="urn:microsoft.com/office/officeart/2005/8/layout/radial6"/>
    <dgm:cxn modelId="{507FC54A-5E1F-4DD1-B205-18F6532AFBBB}" type="presParOf" srcId="{888D3136-5A4A-4A0A-A57B-183F04F93B3C}" destId="{CA6D041C-172B-4C42-A95D-8737CB0BABB7}" srcOrd="7" destOrd="0" presId="urn:microsoft.com/office/officeart/2005/8/layout/radial6"/>
    <dgm:cxn modelId="{F144F0C2-1920-46DE-882A-656D4109A0EC}" type="presParOf" srcId="{888D3136-5A4A-4A0A-A57B-183F04F93B3C}" destId="{7BB49D89-BE62-486A-9A57-299074B853DD}" srcOrd="8" destOrd="0" presId="urn:microsoft.com/office/officeart/2005/8/layout/radial6"/>
    <dgm:cxn modelId="{72324823-C034-4036-8F29-4CFE7D5F45C8}" type="presParOf" srcId="{888D3136-5A4A-4A0A-A57B-183F04F93B3C}" destId="{201F4EE0-FF91-4171-8772-0B7E0928F388}" srcOrd="9" destOrd="0" presId="urn:microsoft.com/office/officeart/2005/8/layout/radial6"/>
    <dgm:cxn modelId="{AB4BDA2F-D140-4B2B-8138-831860826920}" type="presParOf" srcId="{888D3136-5A4A-4A0A-A57B-183F04F93B3C}" destId="{44BC4780-A3A4-449F-9927-3407952C425A}" srcOrd="10" destOrd="0" presId="urn:microsoft.com/office/officeart/2005/8/layout/radial6"/>
    <dgm:cxn modelId="{084ADBC4-EA63-479F-BBFE-295FDE13ADCB}" type="presParOf" srcId="{888D3136-5A4A-4A0A-A57B-183F04F93B3C}" destId="{3B814208-4740-42ED-BD3E-E233D7E20915}" srcOrd="11" destOrd="0" presId="urn:microsoft.com/office/officeart/2005/8/layout/radial6"/>
    <dgm:cxn modelId="{D2270DA9-B7A2-4C70-821E-DEEC9472F14D}" type="presParOf" srcId="{888D3136-5A4A-4A0A-A57B-183F04F93B3C}" destId="{D79F582E-1915-4E68-827D-7DCE43FC0A7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3040D-3D0E-4AD2-819B-5AF381BB99A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</dgm:pt>
    <dgm:pt modelId="{D39B3D50-A08F-487F-BE4B-0E83CD81257E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800" b="0" i="0">
              <a:effectLst/>
              <a:latin typeface="Söhne"/>
            </a:rPr>
            <a:t>1.Creating AWS </a:t>
          </a:r>
          <a:r>
            <a:rPr lang="en-US" sz="2800" b="0" i="0" err="1">
              <a:effectLst/>
              <a:latin typeface="Söhne"/>
            </a:rPr>
            <a:t>CodePipeline</a:t>
          </a:r>
          <a:r>
            <a:rPr lang="en-US" sz="2800" b="0" i="0">
              <a:effectLst/>
              <a:latin typeface="Söhne"/>
            </a:rPr>
            <a:t> with CloudFormation</a:t>
          </a:r>
          <a:endParaRPr lang="en-US" sz="2800"/>
        </a:p>
      </dgm:t>
    </dgm:pt>
    <dgm:pt modelId="{0CD4969F-3DE2-4D56-A20A-85007D02C293}" type="parTrans" cxnId="{ADC15CAF-5F4A-480B-8472-5BAD60667DCE}">
      <dgm:prSet/>
      <dgm:spPr/>
      <dgm:t>
        <a:bodyPr/>
        <a:lstStyle/>
        <a:p>
          <a:endParaRPr lang="en-US"/>
        </a:p>
      </dgm:t>
    </dgm:pt>
    <dgm:pt modelId="{70CF7CFD-DB50-4F45-82F3-4D2F6A183726}" type="sibTrans" cxnId="{ADC15CAF-5F4A-480B-8472-5BAD60667DCE}">
      <dgm:prSet/>
      <dgm:spPr/>
      <dgm:t>
        <a:bodyPr/>
        <a:lstStyle/>
        <a:p>
          <a:endParaRPr lang="en-US"/>
        </a:p>
      </dgm:t>
    </dgm:pt>
    <dgm:pt modelId="{AE11E97C-1FC8-4D1C-B71D-EA2893E45B92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2800" b="0" i="0">
              <a:effectLst/>
              <a:latin typeface="Söhne"/>
            </a:rPr>
            <a:t>2.Deployment of resources across multiple AWS accounts</a:t>
          </a:r>
          <a:endParaRPr lang="en-US" sz="2800"/>
        </a:p>
      </dgm:t>
    </dgm:pt>
    <dgm:pt modelId="{A22A470F-068A-480B-88EE-4552B2D12359}" type="parTrans" cxnId="{C591DDE8-4B63-4985-B9B3-EBC0AB13936A}">
      <dgm:prSet/>
      <dgm:spPr/>
      <dgm:t>
        <a:bodyPr/>
        <a:lstStyle/>
        <a:p>
          <a:endParaRPr lang="en-US"/>
        </a:p>
      </dgm:t>
    </dgm:pt>
    <dgm:pt modelId="{C88DBF90-441F-4B58-8737-11CF3F685E6B}" type="sibTrans" cxnId="{C591DDE8-4B63-4985-B9B3-EBC0AB13936A}">
      <dgm:prSet/>
      <dgm:spPr/>
      <dgm:t>
        <a:bodyPr/>
        <a:lstStyle/>
        <a:p>
          <a:endParaRPr lang="en-US"/>
        </a:p>
      </dgm:t>
    </dgm:pt>
    <dgm:pt modelId="{6F20D2B6-F5C0-41C5-AEF5-E1A929A30858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800" b="0" i="0">
              <a:effectLst/>
              <a:latin typeface="Söhne"/>
            </a:rPr>
            <a:t>3.Automating ETL job deployment</a:t>
          </a:r>
          <a:endParaRPr lang="en-US" sz="2800"/>
        </a:p>
      </dgm:t>
    </dgm:pt>
    <dgm:pt modelId="{BDF22680-F45D-473B-977D-54BBAD459B9E}" type="parTrans" cxnId="{8DCB05F6-5B33-487F-8A9F-034D7D925CE9}">
      <dgm:prSet/>
      <dgm:spPr/>
      <dgm:t>
        <a:bodyPr/>
        <a:lstStyle/>
        <a:p>
          <a:endParaRPr lang="en-US"/>
        </a:p>
      </dgm:t>
    </dgm:pt>
    <dgm:pt modelId="{9F039760-7195-449D-BFDD-9A6A5DEADE11}" type="sibTrans" cxnId="{8DCB05F6-5B33-487F-8A9F-034D7D925CE9}">
      <dgm:prSet/>
      <dgm:spPr/>
      <dgm:t>
        <a:bodyPr/>
        <a:lstStyle/>
        <a:p>
          <a:endParaRPr lang="en-US"/>
        </a:p>
      </dgm:t>
    </dgm:pt>
    <dgm:pt modelId="{2E404C5B-9558-424D-822E-6AD108D8DA8B}" type="pres">
      <dgm:prSet presAssocID="{3843040D-3D0E-4AD2-819B-5AF381BB99A4}" presName="linear" presStyleCnt="0">
        <dgm:presLayoutVars>
          <dgm:animLvl val="lvl"/>
          <dgm:resizeHandles val="exact"/>
        </dgm:presLayoutVars>
      </dgm:prSet>
      <dgm:spPr/>
    </dgm:pt>
    <dgm:pt modelId="{4F7D0E58-C0E5-4638-AE2F-FF362927BA45}" type="pres">
      <dgm:prSet presAssocID="{D39B3D50-A08F-487F-BE4B-0E83CD8125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D17696-CA50-436B-8C54-C974AE655430}" type="pres">
      <dgm:prSet presAssocID="{70CF7CFD-DB50-4F45-82F3-4D2F6A183726}" presName="spacer" presStyleCnt="0"/>
      <dgm:spPr/>
    </dgm:pt>
    <dgm:pt modelId="{820AE38D-71F1-42A8-A419-54EBF109E72F}" type="pres">
      <dgm:prSet presAssocID="{AE11E97C-1FC8-4D1C-B71D-EA2893E45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4C5BE1-FF9B-4E6D-BFEE-18AC1E04D7E5}" type="pres">
      <dgm:prSet presAssocID="{C88DBF90-441F-4B58-8737-11CF3F685E6B}" presName="spacer" presStyleCnt="0"/>
      <dgm:spPr/>
    </dgm:pt>
    <dgm:pt modelId="{D116B6C8-16FC-4449-AE7F-704700C02C1B}" type="pres">
      <dgm:prSet presAssocID="{6F20D2B6-F5C0-41C5-AEF5-E1A929A308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25B817-66D7-4254-ACD6-2593AD3AB7F8}" type="presOf" srcId="{6F20D2B6-F5C0-41C5-AEF5-E1A929A30858}" destId="{D116B6C8-16FC-4449-AE7F-704700C02C1B}" srcOrd="0" destOrd="0" presId="urn:microsoft.com/office/officeart/2005/8/layout/vList2"/>
    <dgm:cxn modelId="{0A57B382-76C4-45FF-8444-64E58DBC04D9}" type="presOf" srcId="{3843040D-3D0E-4AD2-819B-5AF381BB99A4}" destId="{2E404C5B-9558-424D-822E-6AD108D8DA8B}" srcOrd="0" destOrd="0" presId="urn:microsoft.com/office/officeart/2005/8/layout/vList2"/>
    <dgm:cxn modelId="{ADC15CAF-5F4A-480B-8472-5BAD60667DCE}" srcId="{3843040D-3D0E-4AD2-819B-5AF381BB99A4}" destId="{D39B3D50-A08F-487F-BE4B-0E83CD81257E}" srcOrd="0" destOrd="0" parTransId="{0CD4969F-3DE2-4D56-A20A-85007D02C293}" sibTransId="{70CF7CFD-DB50-4F45-82F3-4D2F6A183726}"/>
    <dgm:cxn modelId="{DF8F72DE-CCE0-4DEB-A6A0-0397F9F0FFB2}" type="presOf" srcId="{D39B3D50-A08F-487F-BE4B-0E83CD81257E}" destId="{4F7D0E58-C0E5-4638-AE2F-FF362927BA45}" srcOrd="0" destOrd="0" presId="urn:microsoft.com/office/officeart/2005/8/layout/vList2"/>
    <dgm:cxn modelId="{C591DDE8-4B63-4985-B9B3-EBC0AB13936A}" srcId="{3843040D-3D0E-4AD2-819B-5AF381BB99A4}" destId="{AE11E97C-1FC8-4D1C-B71D-EA2893E45B92}" srcOrd="1" destOrd="0" parTransId="{A22A470F-068A-480B-88EE-4552B2D12359}" sibTransId="{C88DBF90-441F-4B58-8737-11CF3F685E6B}"/>
    <dgm:cxn modelId="{0F3F13EA-8BBD-4678-8AE3-1592A88963D5}" type="presOf" srcId="{AE11E97C-1FC8-4D1C-B71D-EA2893E45B92}" destId="{820AE38D-71F1-42A8-A419-54EBF109E72F}" srcOrd="0" destOrd="0" presId="urn:microsoft.com/office/officeart/2005/8/layout/vList2"/>
    <dgm:cxn modelId="{8DCB05F6-5B33-487F-8A9F-034D7D925CE9}" srcId="{3843040D-3D0E-4AD2-819B-5AF381BB99A4}" destId="{6F20D2B6-F5C0-41C5-AEF5-E1A929A30858}" srcOrd="2" destOrd="0" parTransId="{BDF22680-F45D-473B-977D-54BBAD459B9E}" sibTransId="{9F039760-7195-449D-BFDD-9A6A5DEADE11}"/>
    <dgm:cxn modelId="{76169F46-1637-41E2-AFFA-BDB27804403A}" type="presParOf" srcId="{2E404C5B-9558-424D-822E-6AD108D8DA8B}" destId="{4F7D0E58-C0E5-4638-AE2F-FF362927BA45}" srcOrd="0" destOrd="0" presId="urn:microsoft.com/office/officeart/2005/8/layout/vList2"/>
    <dgm:cxn modelId="{BB9A5E14-3ED4-48E0-A56A-61B389FC0C37}" type="presParOf" srcId="{2E404C5B-9558-424D-822E-6AD108D8DA8B}" destId="{06D17696-CA50-436B-8C54-C974AE655430}" srcOrd="1" destOrd="0" presId="urn:microsoft.com/office/officeart/2005/8/layout/vList2"/>
    <dgm:cxn modelId="{63BAFC14-353C-491B-B1AE-3FF3066C4F40}" type="presParOf" srcId="{2E404C5B-9558-424D-822E-6AD108D8DA8B}" destId="{820AE38D-71F1-42A8-A419-54EBF109E72F}" srcOrd="2" destOrd="0" presId="urn:microsoft.com/office/officeart/2005/8/layout/vList2"/>
    <dgm:cxn modelId="{7DEBB8AA-293A-4BF4-A8C0-6243229C275A}" type="presParOf" srcId="{2E404C5B-9558-424D-822E-6AD108D8DA8B}" destId="{304C5BE1-FF9B-4E6D-BFEE-18AC1E04D7E5}" srcOrd="3" destOrd="0" presId="urn:microsoft.com/office/officeart/2005/8/layout/vList2"/>
    <dgm:cxn modelId="{9910CE4D-CCC2-4001-90CB-B2374C0BD622}" type="presParOf" srcId="{2E404C5B-9558-424D-822E-6AD108D8DA8B}" destId="{D116B6C8-16FC-4449-AE7F-704700C02C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355869-40BD-47A4-AF4F-1EE655C85878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3A54A0D-6D8D-4F8A-B2FE-B92B7F48792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>
              <a:latin typeface="ADLaM Display"/>
              <a:ea typeface="ADLaM Display"/>
              <a:cs typeface="ADLaM Display"/>
            </a:rPr>
            <a:t>KMS Key</a:t>
          </a:r>
        </a:p>
      </dgm:t>
    </dgm:pt>
    <dgm:pt modelId="{D5C492B2-95B1-437C-8A64-FB6A136C9BBC}" type="parTrans" cxnId="{7C5AEF95-A90F-4EB4-8480-002F8AD67537}">
      <dgm:prSet/>
      <dgm:spPr/>
      <dgm:t>
        <a:bodyPr/>
        <a:lstStyle/>
        <a:p>
          <a:endParaRPr lang="en-US"/>
        </a:p>
      </dgm:t>
    </dgm:pt>
    <dgm:pt modelId="{32661554-46A0-40A4-ABEB-9FD562BE06DF}" type="sibTrans" cxnId="{7C5AEF95-A90F-4EB4-8480-002F8AD67537}">
      <dgm:prSet/>
      <dgm:spPr/>
      <dgm:t>
        <a:bodyPr/>
        <a:lstStyle/>
        <a:p>
          <a:endParaRPr lang="en-US"/>
        </a:p>
      </dgm:t>
    </dgm:pt>
    <dgm:pt modelId="{0B2A31C5-7073-4CB7-80F4-D5CF7A80B700}">
      <dgm:prSet phldrT="[Text]" custT="1"/>
      <dgm:spPr/>
      <dgm:t>
        <a:bodyPr/>
        <a:lstStyle/>
        <a:p>
          <a:r>
            <a:rPr lang="en-US" sz="1400">
              <a:latin typeface="ADLaM Display"/>
              <a:ea typeface="ADLaM Display"/>
              <a:cs typeface="ADLaM Display"/>
            </a:rPr>
            <a:t>Customer managed key</a:t>
          </a:r>
        </a:p>
      </dgm:t>
    </dgm:pt>
    <dgm:pt modelId="{89BC30AE-AB77-4973-B2BF-DDC8CA169C6E}" type="parTrans" cxnId="{63445CCF-56B4-4039-90E9-159989660A1F}">
      <dgm:prSet/>
      <dgm:spPr/>
      <dgm:t>
        <a:bodyPr/>
        <a:lstStyle/>
        <a:p>
          <a:endParaRPr lang="en-US"/>
        </a:p>
      </dgm:t>
    </dgm:pt>
    <dgm:pt modelId="{D017E653-4D97-48BA-BC37-8DEBCEAFAA33}" type="sibTrans" cxnId="{63445CCF-56B4-4039-90E9-159989660A1F}">
      <dgm:prSet/>
      <dgm:spPr/>
      <dgm:t>
        <a:bodyPr/>
        <a:lstStyle/>
        <a:p>
          <a:endParaRPr lang="en-US"/>
        </a:p>
      </dgm:t>
    </dgm:pt>
    <dgm:pt modelId="{21693BD3-2760-44D9-92A7-2528453C2D9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i="0">
              <a:effectLst/>
              <a:latin typeface="ADLaM Display"/>
              <a:ea typeface="ADLaM Display"/>
              <a:cs typeface="ADLaM Display"/>
            </a:rPr>
            <a:t>Cross-Account Roles</a:t>
          </a:r>
          <a:endParaRPr lang="en-US" sz="1600">
            <a:latin typeface="ADLaM Display"/>
            <a:ea typeface="ADLaM Display"/>
            <a:cs typeface="ADLaM Display"/>
          </a:endParaRPr>
        </a:p>
      </dgm:t>
    </dgm:pt>
    <dgm:pt modelId="{ECE0A7C8-FA8A-456E-9C07-127A31F59F59}" type="parTrans" cxnId="{CC683E3F-500E-4384-90B4-EE7DE187ABBC}">
      <dgm:prSet/>
      <dgm:spPr/>
      <dgm:t>
        <a:bodyPr/>
        <a:lstStyle/>
        <a:p>
          <a:endParaRPr lang="en-US"/>
        </a:p>
      </dgm:t>
    </dgm:pt>
    <dgm:pt modelId="{A7D5DA5B-08EF-4748-A623-A715C6408EA1}" type="sibTrans" cxnId="{CC683E3F-500E-4384-90B4-EE7DE187ABBC}">
      <dgm:prSet/>
      <dgm:spPr/>
      <dgm:t>
        <a:bodyPr/>
        <a:lstStyle/>
        <a:p>
          <a:endParaRPr lang="en-US"/>
        </a:p>
      </dgm:t>
    </dgm:pt>
    <dgm:pt modelId="{7B08A890-909C-4C3A-8EE7-6446C3274F76}">
      <dgm:prSet phldrT="[Text]" custT="1"/>
      <dgm:spPr/>
      <dgm:t>
        <a:bodyPr spcFirstLastPara="0" vert="horz" wrap="square" lIns="171450" tIns="85725" rIns="171450" bIns="857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n-US" sz="1400" kern="1200" err="1">
              <a:latin typeface="ADLaM Display"/>
              <a:ea typeface="ADLaM Display"/>
              <a:cs typeface="ADLaM Display"/>
            </a:rPr>
            <a:t>sts</a:t>
          </a:r>
          <a:r>
            <a:rPr lang="en-US" sz="1400" kern="1200">
              <a:latin typeface="ADLaM Display"/>
              <a:ea typeface="ADLaM Display"/>
              <a:cs typeface="ADLaM Display"/>
            </a:rPr>
            <a:t>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AssumeRole</a:t>
          </a:r>
          <a:endParaRPr lang="en-US" sz="1400" kern="1200">
            <a:latin typeface="ADLaM Display"/>
            <a:ea typeface="ADLaM Display"/>
            <a:cs typeface="ADLaM Display"/>
          </a:endParaRPr>
        </a:p>
      </dgm:t>
    </dgm:pt>
    <dgm:pt modelId="{5345B8B6-EDFF-4DA9-BBC6-2950C0C422BE}" type="parTrans" cxnId="{AF17A301-663A-482B-9BF6-4871B8A88AB9}">
      <dgm:prSet/>
      <dgm:spPr/>
      <dgm:t>
        <a:bodyPr/>
        <a:lstStyle/>
        <a:p>
          <a:endParaRPr lang="en-US"/>
        </a:p>
      </dgm:t>
    </dgm:pt>
    <dgm:pt modelId="{A6E9106B-D152-4B9C-9687-F2CD7FE7834C}" type="sibTrans" cxnId="{AF17A301-663A-482B-9BF6-4871B8A88AB9}">
      <dgm:prSet/>
      <dgm:spPr/>
      <dgm:t>
        <a:bodyPr/>
        <a:lstStyle/>
        <a:p>
          <a:endParaRPr lang="en-US"/>
        </a:p>
      </dgm:t>
    </dgm:pt>
    <dgm:pt modelId="{4A75F50F-6B99-4F0F-A0FC-E639FB02E80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>
              <a:latin typeface="ADLaM Display"/>
              <a:ea typeface="ADLaM Display"/>
              <a:cs typeface="ADLaM Display"/>
            </a:rPr>
            <a:t>IAC</a:t>
          </a:r>
        </a:p>
      </dgm:t>
    </dgm:pt>
    <dgm:pt modelId="{9E5F01AC-8BEB-47C5-AB9C-A8AFD3E8324E}" type="parTrans" cxnId="{4A07666B-3A81-41F4-A61B-52F6D1BBFC98}">
      <dgm:prSet/>
      <dgm:spPr/>
      <dgm:t>
        <a:bodyPr/>
        <a:lstStyle/>
        <a:p>
          <a:endParaRPr lang="en-US"/>
        </a:p>
      </dgm:t>
    </dgm:pt>
    <dgm:pt modelId="{0E4D7E6A-106E-4DF0-B5D8-3829396C0378}" type="sibTrans" cxnId="{4A07666B-3A81-41F4-A61B-52F6D1BBFC98}">
      <dgm:prSet/>
      <dgm:spPr/>
      <dgm:t>
        <a:bodyPr/>
        <a:lstStyle/>
        <a:p>
          <a:endParaRPr lang="en-US"/>
        </a:p>
      </dgm:t>
    </dgm:pt>
    <dgm:pt modelId="{597ACF9B-ECFA-43A7-A02D-DFE90C2BEA34}">
      <dgm:prSet phldrT="[Text]" custT="1"/>
      <dgm:spPr/>
      <dgm:t>
        <a:bodyPr spcFirstLastPara="0" vert="horz" wrap="square" lIns="171450" tIns="85725" rIns="171450" bIns="857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AWS Glue ETL</a:t>
          </a:r>
        </a:p>
      </dgm:t>
    </dgm:pt>
    <dgm:pt modelId="{652DB42C-10BD-4111-B979-4133A48060C0}" type="parTrans" cxnId="{EE908C14-E0D7-44AF-8C66-04AC97A05B5C}">
      <dgm:prSet/>
      <dgm:spPr/>
      <dgm:t>
        <a:bodyPr/>
        <a:lstStyle/>
        <a:p>
          <a:endParaRPr lang="en-US"/>
        </a:p>
      </dgm:t>
    </dgm:pt>
    <dgm:pt modelId="{CA62ED81-6611-4F11-A27F-449CFBC18454}" type="sibTrans" cxnId="{EE908C14-E0D7-44AF-8C66-04AC97A05B5C}">
      <dgm:prSet/>
      <dgm:spPr/>
      <dgm:t>
        <a:bodyPr/>
        <a:lstStyle/>
        <a:p>
          <a:endParaRPr lang="en-US"/>
        </a:p>
      </dgm:t>
    </dgm:pt>
    <dgm:pt modelId="{4044279C-A3AE-4B1D-8362-0E96C57F73D1}">
      <dgm:prSet custT="1"/>
      <dgm:spPr/>
      <dgm:t>
        <a:bodyPr spcFirstLastPara="0" vert="horz" wrap="square" lIns="171450" tIns="85725" rIns="171450" bIns="857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Cross access policy</a:t>
          </a:r>
        </a:p>
      </dgm:t>
    </dgm:pt>
    <dgm:pt modelId="{E5323DD2-781B-4104-961F-9364D7249376}" type="parTrans" cxnId="{2CED5953-E732-42CF-A3CA-74C9265A036F}">
      <dgm:prSet/>
      <dgm:spPr/>
      <dgm:t>
        <a:bodyPr/>
        <a:lstStyle/>
        <a:p>
          <a:endParaRPr lang="en-US"/>
        </a:p>
      </dgm:t>
    </dgm:pt>
    <dgm:pt modelId="{67C89D2F-0935-4D60-926E-329C2F8526CA}" type="sibTrans" cxnId="{2CED5953-E732-42CF-A3CA-74C9265A036F}">
      <dgm:prSet/>
      <dgm:spPr/>
      <dgm:t>
        <a:bodyPr/>
        <a:lstStyle/>
        <a:p>
          <a:endParaRPr lang="en-US"/>
        </a:p>
      </dgm:t>
    </dgm:pt>
    <dgm:pt modelId="{DB2F81C7-6302-4AA4-BD26-1C19FEFDE866}">
      <dgm:prSet phldrT="[Text]" custT="1"/>
      <dgm:spPr/>
      <dgm:t>
        <a:bodyPr spcFirstLastPara="0" vert="horz" wrap="square" lIns="171450" tIns="85725" rIns="171450" bIns="85725" numCol="1" spcCol="1270" anchor="ctr" anchorCtr="0"/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SQS, Lambda Function, Iceberg database</a:t>
          </a:r>
        </a:p>
      </dgm:t>
    </dgm:pt>
    <dgm:pt modelId="{4E5D0903-32E4-4FC7-A6F5-256FC15EA65B}" type="parTrans" cxnId="{D9C1B893-5B13-47D2-B62C-3B4B2F9FAD35}">
      <dgm:prSet/>
      <dgm:spPr/>
      <dgm:t>
        <a:bodyPr/>
        <a:lstStyle/>
        <a:p>
          <a:endParaRPr lang="en-US"/>
        </a:p>
      </dgm:t>
    </dgm:pt>
    <dgm:pt modelId="{39DE4D50-24D2-4C15-9CE8-F11D6612CC27}" type="sibTrans" cxnId="{D9C1B893-5B13-47D2-B62C-3B4B2F9FAD35}">
      <dgm:prSet/>
      <dgm:spPr/>
      <dgm:t>
        <a:bodyPr/>
        <a:lstStyle/>
        <a:p>
          <a:endParaRPr lang="en-US"/>
        </a:p>
      </dgm:t>
    </dgm:pt>
    <dgm:pt modelId="{AAAAFD4D-CD80-4190-A217-31EBDA7EE3D0}" type="pres">
      <dgm:prSet presAssocID="{2F355869-40BD-47A4-AF4F-1EE655C85878}" presName="Name0" presStyleCnt="0">
        <dgm:presLayoutVars>
          <dgm:dir/>
          <dgm:animLvl val="lvl"/>
          <dgm:resizeHandles val="exact"/>
        </dgm:presLayoutVars>
      </dgm:prSet>
      <dgm:spPr/>
    </dgm:pt>
    <dgm:pt modelId="{8744F75F-D9F6-4FD4-BAB5-E29B76A3AD38}" type="pres">
      <dgm:prSet presAssocID="{03A54A0D-6D8D-4F8A-B2FE-B92B7F487926}" presName="linNode" presStyleCnt="0"/>
      <dgm:spPr/>
    </dgm:pt>
    <dgm:pt modelId="{AEBF423B-2485-43FE-A581-1A40837AA41B}" type="pres">
      <dgm:prSet presAssocID="{03A54A0D-6D8D-4F8A-B2FE-B92B7F48792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2B69823-2FA8-478A-A386-3E9B6DF89684}" type="pres">
      <dgm:prSet presAssocID="{03A54A0D-6D8D-4F8A-B2FE-B92B7F487926}" presName="descendantText" presStyleLbl="alignAccFollowNode1" presStyleIdx="0" presStyleCnt="3">
        <dgm:presLayoutVars>
          <dgm:bulletEnabled val="1"/>
        </dgm:presLayoutVars>
      </dgm:prSet>
      <dgm:spPr/>
    </dgm:pt>
    <dgm:pt modelId="{DEBBCC59-7855-4FEE-851D-3685A0069D93}" type="pres">
      <dgm:prSet presAssocID="{32661554-46A0-40A4-ABEB-9FD562BE06DF}" presName="sp" presStyleCnt="0"/>
      <dgm:spPr/>
    </dgm:pt>
    <dgm:pt modelId="{E5F2701C-4946-4E67-9FE5-A09E5C4CA86A}" type="pres">
      <dgm:prSet presAssocID="{21693BD3-2760-44D9-92A7-2528453C2D92}" presName="linNode" presStyleCnt="0"/>
      <dgm:spPr/>
    </dgm:pt>
    <dgm:pt modelId="{1FE789CC-643F-4A0C-BE2C-B812A07DC8B1}" type="pres">
      <dgm:prSet presAssocID="{21693BD3-2760-44D9-92A7-2528453C2D9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D0F0CDB-C55E-44E7-A254-A3E953FD6DA8}" type="pres">
      <dgm:prSet presAssocID="{21693BD3-2760-44D9-92A7-2528453C2D92}" presName="descendantText" presStyleLbl="alignAccFollowNode1" presStyleIdx="1" presStyleCnt="3">
        <dgm:presLayoutVars>
          <dgm:bulletEnabled val="1"/>
        </dgm:presLayoutVars>
      </dgm:prSet>
      <dgm:spPr>
        <a:xfrm rot="5400000">
          <a:off x="6451116" y="-1987826"/>
          <a:ext cx="614983" cy="6361043"/>
        </a:xfrm>
        <a:prstGeom prst="round2SameRect">
          <a:avLst/>
        </a:prstGeom>
      </dgm:spPr>
    </dgm:pt>
    <dgm:pt modelId="{21AEC245-8DB0-4496-BA7A-F1E7B5DD033D}" type="pres">
      <dgm:prSet presAssocID="{A7D5DA5B-08EF-4748-A623-A715C6408EA1}" presName="sp" presStyleCnt="0"/>
      <dgm:spPr/>
    </dgm:pt>
    <dgm:pt modelId="{83688855-B242-47FC-9560-4D7FF3BC76CD}" type="pres">
      <dgm:prSet presAssocID="{4A75F50F-6B99-4F0F-A0FC-E639FB02E804}" presName="linNode" presStyleCnt="0"/>
      <dgm:spPr/>
    </dgm:pt>
    <dgm:pt modelId="{BEEA2141-3811-4212-9936-DA2E43AB0996}" type="pres">
      <dgm:prSet presAssocID="{4A75F50F-6B99-4F0F-A0FC-E639FB02E80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BE650C5-4D92-4C85-B9AC-753E3B2530CC}" type="pres">
      <dgm:prSet presAssocID="{4A75F50F-6B99-4F0F-A0FC-E639FB02E804}" presName="descendantText" presStyleLbl="alignAccFollowNode1" presStyleIdx="2" presStyleCnt="3">
        <dgm:presLayoutVars>
          <dgm:bulletEnabled val="1"/>
        </dgm:presLayoutVars>
      </dgm:prSet>
      <dgm:spPr>
        <a:xfrm rot="5400000">
          <a:off x="6451116" y="-1180660"/>
          <a:ext cx="614983" cy="6361043"/>
        </a:xfrm>
        <a:prstGeom prst="round2SameRect">
          <a:avLst/>
        </a:prstGeom>
      </dgm:spPr>
    </dgm:pt>
  </dgm:ptLst>
  <dgm:cxnLst>
    <dgm:cxn modelId="{AF17A301-663A-482B-9BF6-4871B8A88AB9}" srcId="{21693BD3-2760-44D9-92A7-2528453C2D92}" destId="{7B08A890-909C-4C3A-8EE7-6446C3274F76}" srcOrd="0" destOrd="0" parTransId="{5345B8B6-EDFF-4DA9-BBC6-2950C0C422BE}" sibTransId="{A6E9106B-D152-4B9C-9687-F2CD7FE7834C}"/>
    <dgm:cxn modelId="{35A15C0B-E027-43A4-AFC8-48EB70797FB1}" type="presOf" srcId="{03A54A0D-6D8D-4F8A-B2FE-B92B7F487926}" destId="{AEBF423B-2485-43FE-A581-1A40837AA41B}" srcOrd="0" destOrd="0" presId="urn:microsoft.com/office/officeart/2005/8/layout/vList5"/>
    <dgm:cxn modelId="{EE908C14-E0D7-44AF-8C66-04AC97A05B5C}" srcId="{4A75F50F-6B99-4F0F-A0FC-E639FB02E804}" destId="{597ACF9B-ECFA-43A7-A02D-DFE90C2BEA34}" srcOrd="0" destOrd="0" parTransId="{652DB42C-10BD-4111-B979-4133A48060C0}" sibTransId="{CA62ED81-6611-4F11-A27F-449CFBC18454}"/>
    <dgm:cxn modelId="{4FFDE827-1ABE-47E5-AD0D-1249ECC6DB53}" type="presOf" srcId="{0B2A31C5-7073-4CB7-80F4-D5CF7A80B700}" destId="{62B69823-2FA8-478A-A386-3E9B6DF89684}" srcOrd="0" destOrd="0" presId="urn:microsoft.com/office/officeart/2005/8/layout/vList5"/>
    <dgm:cxn modelId="{16891538-DD5B-4526-8F17-69AEEC304E64}" type="presOf" srcId="{4A75F50F-6B99-4F0F-A0FC-E639FB02E804}" destId="{BEEA2141-3811-4212-9936-DA2E43AB0996}" srcOrd="0" destOrd="0" presId="urn:microsoft.com/office/officeart/2005/8/layout/vList5"/>
    <dgm:cxn modelId="{CC683E3F-500E-4384-90B4-EE7DE187ABBC}" srcId="{2F355869-40BD-47A4-AF4F-1EE655C85878}" destId="{21693BD3-2760-44D9-92A7-2528453C2D92}" srcOrd="1" destOrd="0" parTransId="{ECE0A7C8-FA8A-456E-9C07-127A31F59F59}" sibTransId="{A7D5DA5B-08EF-4748-A623-A715C6408EA1}"/>
    <dgm:cxn modelId="{4BD34E5B-FDF2-4D12-97BC-2BDD8C34E6B9}" type="presOf" srcId="{7B08A890-909C-4C3A-8EE7-6446C3274F76}" destId="{0D0F0CDB-C55E-44E7-A254-A3E953FD6DA8}" srcOrd="0" destOrd="0" presId="urn:microsoft.com/office/officeart/2005/8/layout/vList5"/>
    <dgm:cxn modelId="{CE4DE243-658F-4BAC-8436-CE0FFF671FFE}" type="presOf" srcId="{DB2F81C7-6302-4AA4-BD26-1C19FEFDE866}" destId="{6BE650C5-4D92-4C85-B9AC-753E3B2530CC}" srcOrd="0" destOrd="1" presId="urn:microsoft.com/office/officeart/2005/8/layout/vList5"/>
    <dgm:cxn modelId="{4A07666B-3A81-41F4-A61B-52F6D1BBFC98}" srcId="{2F355869-40BD-47A4-AF4F-1EE655C85878}" destId="{4A75F50F-6B99-4F0F-A0FC-E639FB02E804}" srcOrd="2" destOrd="0" parTransId="{9E5F01AC-8BEB-47C5-AB9C-A8AFD3E8324E}" sibTransId="{0E4D7E6A-106E-4DF0-B5D8-3829396C0378}"/>
    <dgm:cxn modelId="{2CED5953-E732-42CF-A3CA-74C9265A036F}" srcId="{21693BD3-2760-44D9-92A7-2528453C2D92}" destId="{4044279C-A3AE-4B1D-8362-0E96C57F73D1}" srcOrd="1" destOrd="0" parTransId="{E5323DD2-781B-4104-961F-9364D7249376}" sibTransId="{67C89D2F-0935-4D60-926E-329C2F8526CA}"/>
    <dgm:cxn modelId="{7FF10791-E5A8-44CC-A440-D337B3E66AEB}" type="presOf" srcId="{21693BD3-2760-44D9-92A7-2528453C2D92}" destId="{1FE789CC-643F-4A0C-BE2C-B812A07DC8B1}" srcOrd="0" destOrd="0" presId="urn:microsoft.com/office/officeart/2005/8/layout/vList5"/>
    <dgm:cxn modelId="{D9C1B893-5B13-47D2-B62C-3B4B2F9FAD35}" srcId="{4A75F50F-6B99-4F0F-A0FC-E639FB02E804}" destId="{DB2F81C7-6302-4AA4-BD26-1C19FEFDE866}" srcOrd="1" destOrd="0" parTransId="{4E5D0903-32E4-4FC7-A6F5-256FC15EA65B}" sibTransId="{39DE4D50-24D2-4C15-9CE8-F11D6612CC27}"/>
    <dgm:cxn modelId="{7C5AEF95-A90F-4EB4-8480-002F8AD67537}" srcId="{2F355869-40BD-47A4-AF4F-1EE655C85878}" destId="{03A54A0D-6D8D-4F8A-B2FE-B92B7F487926}" srcOrd="0" destOrd="0" parTransId="{D5C492B2-95B1-437C-8A64-FB6A136C9BBC}" sibTransId="{32661554-46A0-40A4-ABEB-9FD562BE06DF}"/>
    <dgm:cxn modelId="{BA85579A-DC80-4D04-9A29-912C60339A08}" type="presOf" srcId="{597ACF9B-ECFA-43A7-A02D-DFE90C2BEA34}" destId="{6BE650C5-4D92-4C85-B9AC-753E3B2530CC}" srcOrd="0" destOrd="0" presId="urn:microsoft.com/office/officeart/2005/8/layout/vList5"/>
    <dgm:cxn modelId="{E7C250AC-E3FC-4CC5-939C-1A0A56CD86BC}" type="presOf" srcId="{2F355869-40BD-47A4-AF4F-1EE655C85878}" destId="{AAAAFD4D-CD80-4190-A217-31EBDA7EE3D0}" srcOrd="0" destOrd="0" presId="urn:microsoft.com/office/officeart/2005/8/layout/vList5"/>
    <dgm:cxn modelId="{3E515FBE-992B-490B-94B6-383A83ECAE5E}" type="presOf" srcId="{4044279C-A3AE-4B1D-8362-0E96C57F73D1}" destId="{0D0F0CDB-C55E-44E7-A254-A3E953FD6DA8}" srcOrd="0" destOrd="1" presId="urn:microsoft.com/office/officeart/2005/8/layout/vList5"/>
    <dgm:cxn modelId="{63445CCF-56B4-4039-90E9-159989660A1F}" srcId="{03A54A0D-6D8D-4F8A-B2FE-B92B7F487926}" destId="{0B2A31C5-7073-4CB7-80F4-D5CF7A80B700}" srcOrd="0" destOrd="0" parTransId="{89BC30AE-AB77-4973-B2BF-DDC8CA169C6E}" sibTransId="{D017E653-4D97-48BA-BC37-8DEBCEAFAA33}"/>
    <dgm:cxn modelId="{CFF4C1BA-EC5E-4767-AEB2-9A6297B9A919}" type="presParOf" srcId="{AAAAFD4D-CD80-4190-A217-31EBDA7EE3D0}" destId="{8744F75F-D9F6-4FD4-BAB5-E29B76A3AD38}" srcOrd="0" destOrd="0" presId="urn:microsoft.com/office/officeart/2005/8/layout/vList5"/>
    <dgm:cxn modelId="{22819364-E473-404D-A54B-2A47C6D68D52}" type="presParOf" srcId="{8744F75F-D9F6-4FD4-BAB5-E29B76A3AD38}" destId="{AEBF423B-2485-43FE-A581-1A40837AA41B}" srcOrd="0" destOrd="0" presId="urn:microsoft.com/office/officeart/2005/8/layout/vList5"/>
    <dgm:cxn modelId="{1607F614-56EA-4784-99F6-CE00EA8A384F}" type="presParOf" srcId="{8744F75F-D9F6-4FD4-BAB5-E29B76A3AD38}" destId="{62B69823-2FA8-478A-A386-3E9B6DF89684}" srcOrd="1" destOrd="0" presId="urn:microsoft.com/office/officeart/2005/8/layout/vList5"/>
    <dgm:cxn modelId="{81198BDC-2005-4123-A034-84ACBF75A3AD}" type="presParOf" srcId="{AAAAFD4D-CD80-4190-A217-31EBDA7EE3D0}" destId="{DEBBCC59-7855-4FEE-851D-3685A0069D93}" srcOrd="1" destOrd="0" presId="urn:microsoft.com/office/officeart/2005/8/layout/vList5"/>
    <dgm:cxn modelId="{D50E6BB1-E3BC-4BE7-B31A-3864ED077B69}" type="presParOf" srcId="{AAAAFD4D-CD80-4190-A217-31EBDA7EE3D0}" destId="{E5F2701C-4946-4E67-9FE5-A09E5C4CA86A}" srcOrd="2" destOrd="0" presId="urn:microsoft.com/office/officeart/2005/8/layout/vList5"/>
    <dgm:cxn modelId="{101ACAEA-8C34-466C-A5C4-2BFF4CE78247}" type="presParOf" srcId="{E5F2701C-4946-4E67-9FE5-A09E5C4CA86A}" destId="{1FE789CC-643F-4A0C-BE2C-B812A07DC8B1}" srcOrd="0" destOrd="0" presId="urn:microsoft.com/office/officeart/2005/8/layout/vList5"/>
    <dgm:cxn modelId="{685981FD-5EC3-4420-8420-D6DF0723BEDE}" type="presParOf" srcId="{E5F2701C-4946-4E67-9FE5-A09E5C4CA86A}" destId="{0D0F0CDB-C55E-44E7-A254-A3E953FD6DA8}" srcOrd="1" destOrd="0" presId="urn:microsoft.com/office/officeart/2005/8/layout/vList5"/>
    <dgm:cxn modelId="{68EE22A3-16AA-4642-B313-3F2C0FB138F2}" type="presParOf" srcId="{AAAAFD4D-CD80-4190-A217-31EBDA7EE3D0}" destId="{21AEC245-8DB0-4496-BA7A-F1E7B5DD033D}" srcOrd="3" destOrd="0" presId="urn:microsoft.com/office/officeart/2005/8/layout/vList5"/>
    <dgm:cxn modelId="{D29B04A2-87E5-459D-A469-CF54C32B9737}" type="presParOf" srcId="{AAAAFD4D-CD80-4190-A217-31EBDA7EE3D0}" destId="{83688855-B242-47FC-9560-4D7FF3BC76CD}" srcOrd="4" destOrd="0" presId="urn:microsoft.com/office/officeart/2005/8/layout/vList5"/>
    <dgm:cxn modelId="{8B4F7ECC-9D21-4747-90ED-D4114213B11E}" type="presParOf" srcId="{83688855-B242-47FC-9560-4D7FF3BC76CD}" destId="{BEEA2141-3811-4212-9936-DA2E43AB0996}" srcOrd="0" destOrd="0" presId="urn:microsoft.com/office/officeart/2005/8/layout/vList5"/>
    <dgm:cxn modelId="{78EA3AC2-745B-4D65-BCBB-73176C4A23AA}" type="presParOf" srcId="{83688855-B242-47FC-9560-4D7FF3BC76CD}" destId="{6BE650C5-4D92-4C85-B9AC-753E3B2530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F120C8-9A41-468E-AB36-867850A2530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E0428FA-26C2-4681-B49B-B33AE6C53D48}">
      <dgm:prSet phldrT="[Text]" custT="1"/>
      <dgm:spPr/>
      <dgm:t>
        <a:bodyPr/>
        <a:lstStyle/>
        <a:p>
          <a:r>
            <a:rPr lang="en-US" sz="1600">
              <a:latin typeface="ADLaM Display"/>
              <a:ea typeface="ADLaM Display"/>
              <a:cs typeface="ADLaM Display"/>
            </a:rPr>
            <a:t>AWS Accounts</a:t>
          </a:r>
        </a:p>
      </dgm:t>
    </dgm:pt>
    <dgm:pt modelId="{2FC28763-35AB-4928-9BF2-5AC6B9C67FCF}" type="parTrans" cxnId="{1DC69626-860D-4A29-BDF0-6313AF27F25E}">
      <dgm:prSet/>
      <dgm:spPr/>
      <dgm:t>
        <a:bodyPr/>
        <a:lstStyle/>
        <a:p>
          <a:endParaRPr lang="en-US"/>
        </a:p>
      </dgm:t>
    </dgm:pt>
    <dgm:pt modelId="{A8A1FC5C-3BB7-4C8B-997F-FEF9AAFF7EC6}" type="sibTrans" cxnId="{1DC69626-860D-4A29-BDF0-6313AF27F25E}">
      <dgm:prSet/>
      <dgm:spPr/>
      <dgm:t>
        <a:bodyPr/>
        <a:lstStyle/>
        <a:p>
          <a:endParaRPr lang="en-US"/>
        </a:p>
      </dgm:t>
    </dgm:pt>
    <dgm:pt modelId="{C29B291E-4689-4985-930D-7246967CF3B9}">
      <dgm:prSet phldrT="[Text]" custT="1"/>
      <dgm:spPr/>
      <dgm:t>
        <a:bodyPr/>
        <a:lstStyle/>
        <a:p>
          <a:r>
            <a:rPr lang="en-US" sz="1400">
              <a:latin typeface="ADLaM Display"/>
              <a:ea typeface="ADLaM Display"/>
              <a:cs typeface="ADLaM Display"/>
            </a:rPr>
            <a:t>Tools Account</a:t>
          </a:r>
        </a:p>
      </dgm:t>
    </dgm:pt>
    <dgm:pt modelId="{81D9B176-AA60-4B39-AB4A-E8968CD47FCB}" type="parTrans" cxnId="{735E92AA-C7F5-4DB1-8169-F1B3E40EC76C}">
      <dgm:prSet/>
      <dgm:spPr/>
      <dgm:t>
        <a:bodyPr/>
        <a:lstStyle/>
        <a:p>
          <a:endParaRPr lang="en-US"/>
        </a:p>
      </dgm:t>
    </dgm:pt>
    <dgm:pt modelId="{DFD77BE5-A224-4FDA-B459-0264016F83E7}" type="sibTrans" cxnId="{735E92AA-C7F5-4DB1-8169-F1B3E40EC76C}">
      <dgm:prSet/>
      <dgm:spPr/>
      <dgm:t>
        <a:bodyPr/>
        <a:lstStyle/>
        <a:p>
          <a:endParaRPr lang="en-US"/>
        </a:p>
      </dgm:t>
    </dgm:pt>
    <dgm:pt modelId="{79CA5E6E-A52D-4546-BD82-5B0F64B5340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>
              <a:latin typeface="ADLaM Display"/>
              <a:ea typeface="ADLaM Display"/>
              <a:cs typeface="ADLaM Display"/>
            </a:rPr>
            <a:t>Code Pipeline</a:t>
          </a:r>
        </a:p>
      </dgm:t>
    </dgm:pt>
    <dgm:pt modelId="{1887750B-6D41-463C-ADE4-026DFC6DE0DF}" type="parTrans" cxnId="{645FF54A-32E5-4957-9159-0C7AB7A61942}">
      <dgm:prSet/>
      <dgm:spPr/>
      <dgm:t>
        <a:bodyPr/>
        <a:lstStyle/>
        <a:p>
          <a:endParaRPr lang="en-US"/>
        </a:p>
      </dgm:t>
    </dgm:pt>
    <dgm:pt modelId="{4D6D25E3-FB28-46DA-B667-ECDC525C14A4}" type="sibTrans" cxnId="{645FF54A-32E5-4957-9159-0C7AB7A61942}">
      <dgm:prSet/>
      <dgm:spPr/>
      <dgm:t>
        <a:bodyPr/>
        <a:lstStyle/>
        <a:p>
          <a:endParaRPr lang="en-US"/>
        </a:p>
      </dgm:t>
    </dgm:pt>
    <dgm:pt modelId="{9C1A8D48-E418-45A8-AA02-8F5D09595FF4}">
      <dgm:prSet phldrT="[Text]" custT="1"/>
      <dgm:spPr/>
      <dgm:t>
        <a:bodyPr/>
        <a:lstStyle/>
        <a:p>
          <a:r>
            <a:rPr lang="en-US" sz="1600">
              <a:latin typeface="ADLaM Display"/>
              <a:ea typeface="ADLaM Display"/>
              <a:cs typeface="ADLaM Display"/>
            </a:rPr>
            <a:t>CloudFormation</a:t>
          </a:r>
          <a:endParaRPr lang="en-US" sz="1600"/>
        </a:p>
      </dgm:t>
    </dgm:pt>
    <dgm:pt modelId="{44A8531E-3616-42F3-9EDD-6B2C7D411B43}" type="parTrans" cxnId="{E3DF3B68-E669-4F48-A6FC-F19880E4AEF9}">
      <dgm:prSet/>
      <dgm:spPr/>
      <dgm:t>
        <a:bodyPr/>
        <a:lstStyle/>
        <a:p>
          <a:endParaRPr lang="en-US"/>
        </a:p>
      </dgm:t>
    </dgm:pt>
    <dgm:pt modelId="{A87ACC59-EEFA-4F0C-A809-1E3AA22288F9}" type="sibTrans" cxnId="{E3DF3B68-E669-4F48-A6FC-F19880E4AEF9}">
      <dgm:prSet/>
      <dgm:spPr/>
      <dgm:t>
        <a:bodyPr/>
        <a:lstStyle/>
        <a:p>
          <a:endParaRPr lang="en-US"/>
        </a:p>
      </dgm:t>
    </dgm:pt>
    <dgm:pt modelId="{EF1E16DE-3C92-4906-93D7-E75AC940B0C0}">
      <dgm:prSet phldrT="[Text]" custT="1"/>
      <dgm:spPr/>
      <dgm:t>
        <a:bodyPr spcFirstLastPara="0" vert="horz" wrap="square" lIns="247650" tIns="123825" rIns="247650" bIns="123825" numCol="1" spcCol="1270" anchor="ctr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Stacks</a:t>
          </a:r>
        </a:p>
      </dgm:t>
    </dgm:pt>
    <dgm:pt modelId="{D9F97095-B514-431B-A423-CF3803495826}" type="parTrans" cxnId="{AD79BF09-8EB8-474C-99ED-11C4BE0E6A50}">
      <dgm:prSet/>
      <dgm:spPr/>
      <dgm:t>
        <a:bodyPr/>
        <a:lstStyle/>
        <a:p>
          <a:endParaRPr lang="en-US"/>
        </a:p>
      </dgm:t>
    </dgm:pt>
    <dgm:pt modelId="{A0C2A27F-BE3A-4866-A4AB-74E8B2D13F06}" type="sibTrans" cxnId="{AD79BF09-8EB8-474C-99ED-11C4BE0E6A50}">
      <dgm:prSet/>
      <dgm:spPr/>
      <dgm:t>
        <a:bodyPr/>
        <a:lstStyle/>
        <a:p>
          <a:endParaRPr lang="en-US"/>
        </a:p>
      </dgm:t>
    </dgm:pt>
    <dgm:pt modelId="{59037406-233C-4532-8CA3-10522A2D0F50}">
      <dgm:prSet custT="1"/>
      <dgm:spPr/>
      <dgm:t>
        <a:bodyPr/>
        <a:lstStyle/>
        <a:p>
          <a:r>
            <a:rPr lang="en-US" sz="1400">
              <a:latin typeface="ADLaM Display"/>
              <a:ea typeface="ADLaM Display"/>
              <a:cs typeface="ADLaM Display"/>
            </a:rPr>
            <a:t>Target Account</a:t>
          </a:r>
        </a:p>
      </dgm:t>
    </dgm:pt>
    <dgm:pt modelId="{0E2FF475-4F83-4C56-A956-846C0D0AE410}" type="parTrans" cxnId="{5B406AB9-60D4-49D0-B1CC-434B2B9B90B6}">
      <dgm:prSet/>
      <dgm:spPr/>
      <dgm:t>
        <a:bodyPr/>
        <a:lstStyle/>
        <a:p>
          <a:endParaRPr lang="en-US"/>
        </a:p>
      </dgm:t>
    </dgm:pt>
    <dgm:pt modelId="{1A9FFF51-276A-4B5B-9955-581C602C10D2}" type="sibTrans" cxnId="{5B406AB9-60D4-49D0-B1CC-434B2B9B90B6}">
      <dgm:prSet/>
      <dgm:spPr/>
      <dgm:t>
        <a:bodyPr/>
        <a:lstStyle/>
        <a:p>
          <a:endParaRPr lang="en-US"/>
        </a:p>
      </dgm:t>
    </dgm:pt>
    <dgm:pt modelId="{DF996497-2FB1-43A2-B234-7365A762AE1A}">
      <dgm:prSet phldrT="[Text]" custT="1"/>
      <dgm:spPr/>
      <dgm:t>
        <a:bodyPr spcFirstLastPara="0" vert="horz" wrap="square" lIns="247650" tIns="123825" rIns="247650" bIns="123825" numCol="1" spcCol="1270" anchor="ctr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Source: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CodeCommit</a:t>
          </a:r>
          <a:endParaRPr lang="en-US" sz="1400" kern="1200">
            <a:latin typeface="ADLaM Display"/>
            <a:ea typeface="ADLaM Display"/>
            <a:cs typeface="ADLaM Display"/>
          </a:endParaRPr>
        </a:p>
      </dgm:t>
    </dgm:pt>
    <dgm:pt modelId="{67464122-2114-4589-9720-960F6AFEB2DE}" type="parTrans" cxnId="{7A718957-334D-4667-BC3A-B5CC48E72E2C}">
      <dgm:prSet/>
      <dgm:spPr/>
      <dgm:t>
        <a:bodyPr/>
        <a:lstStyle/>
        <a:p>
          <a:endParaRPr lang="en-US"/>
        </a:p>
      </dgm:t>
    </dgm:pt>
    <dgm:pt modelId="{476063DB-0066-4106-B93C-EDEAF24B3192}" type="sibTrans" cxnId="{7A718957-334D-4667-BC3A-B5CC48E72E2C}">
      <dgm:prSet/>
      <dgm:spPr/>
      <dgm:t>
        <a:bodyPr/>
        <a:lstStyle/>
        <a:p>
          <a:endParaRPr lang="en-US"/>
        </a:p>
      </dgm:t>
    </dgm:pt>
    <dgm:pt modelId="{AD145D75-5A9C-49DB-9E9F-27C786EF750F}">
      <dgm:prSet phldrT="[Text]" custT="1"/>
      <dgm:spPr/>
      <dgm:t>
        <a:bodyPr spcFirstLastPara="0" vert="horz" wrap="square" lIns="247650" tIns="123825" rIns="247650" bIns="123825" numCol="1" spcCol="1270" anchor="ctr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Artifacts: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CodeArtifacts</a:t>
          </a:r>
          <a:endParaRPr lang="en-US" sz="1400" kern="1200">
            <a:latin typeface="ADLaM Display"/>
            <a:ea typeface="ADLaM Display"/>
            <a:cs typeface="ADLaM Display"/>
          </a:endParaRPr>
        </a:p>
      </dgm:t>
    </dgm:pt>
    <dgm:pt modelId="{A31081B2-FF54-4D98-A451-BC3CD611B8CB}" type="parTrans" cxnId="{BB517E1D-C1DE-43B4-98C9-B7966F9794EA}">
      <dgm:prSet/>
      <dgm:spPr/>
      <dgm:t>
        <a:bodyPr/>
        <a:lstStyle/>
        <a:p>
          <a:endParaRPr lang="en-US"/>
        </a:p>
      </dgm:t>
    </dgm:pt>
    <dgm:pt modelId="{6CD1F2E7-8593-4E3A-ACB7-7A85D67287A6}" type="sibTrans" cxnId="{BB517E1D-C1DE-43B4-98C9-B7966F9794EA}">
      <dgm:prSet/>
      <dgm:spPr/>
      <dgm:t>
        <a:bodyPr/>
        <a:lstStyle/>
        <a:p>
          <a:endParaRPr lang="en-US"/>
        </a:p>
      </dgm:t>
    </dgm:pt>
    <dgm:pt modelId="{CBC8462A-56CD-434C-91AB-D22DE8D6B136}">
      <dgm:prSet phldrT="[Text]" custT="1"/>
      <dgm:spPr/>
      <dgm:t>
        <a:bodyPr spcFirstLastPara="0" vert="horz" wrap="square" lIns="247650" tIns="123825" rIns="247650" bIns="123825" numCol="1" spcCol="1270" anchor="ctr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Build: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CodeBuild</a:t>
          </a:r>
          <a:endParaRPr lang="en-US" sz="1400" kern="1200">
            <a:latin typeface="ADLaM Display"/>
            <a:ea typeface="ADLaM Display"/>
            <a:cs typeface="ADLaM Display"/>
          </a:endParaRPr>
        </a:p>
      </dgm:t>
    </dgm:pt>
    <dgm:pt modelId="{D13856B3-59E7-4F8B-A22B-E46D716FC0C4}" type="parTrans" cxnId="{D494B2DC-F8D7-43D9-B9CC-D94A07018975}">
      <dgm:prSet/>
      <dgm:spPr/>
      <dgm:t>
        <a:bodyPr/>
        <a:lstStyle/>
        <a:p>
          <a:endParaRPr lang="en-US"/>
        </a:p>
      </dgm:t>
    </dgm:pt>
    <dgm:pt modelId="{B2A1D7C1-8C49-4893-BBF0-CEF765A462B6}" type="sibTrans" cxnId="{D494B2DC-F8D7-43D9-B9CC-D94A07018975}">
      <dgm:prSet/>
      <dgm:spPr/>
      <dgm:t>
        <a:bodyPr/>
        <a:lstStyle/>
        <a:p>
          <a:endParaRPr lang="en-US"/>
        </a:p>
      </dgm:t>
    </dgm:pt>
    <dgm:pt modelId="{A6AAA434-3B4F-4176-A5E7-725FD8A52621}">
      <dgm:prSet phldrT="[Text]" custT="1"/>
      <dgm:spPr/>
      <dgm:t>
        <a:bodyPr spcFirstLastPara="0" vert="horz" wrap="square" lIns="247650" tIns="123825" rIns="247650" bIns="123825" numCol="1" spcCol="1270" anchor="ctr" anchorCtr="0"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Pipeline: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CodePipeline</a:t>
          </a:r>
          <a:endParaRPr lang="en-US" sz="1400" kern="1200">
            <a:latin typeface="ADLaM Display"/>
            <a:ea typeface="ADLaM Display"/>
            <a:cs typeface="ADLaM Display"/>
          </a:endParaRPr>
        </a:p>
      </dgm:t>
    </dgm:pt>
    <dgm:pt modelId="{9B0183B0-A3CD-4014-B969-4CC26DC08AB9}" type="parTrans" cxnId="{8B31E7C3-CF36-4174-9433-4021421CE291}">
      <dgm:prSet/>
      <dgm:spPr/>
      <dgm:t>
        <a:bodyPr/>
        <a:lstStyle/>
        <a:p>
          <a:endParaRPr lang="en-US"/>
        </a:p>
      </dgm:t>
    </dgm:pt>
    <dgm:pt modelId="{70D140F5-CC63-4037-9F32-B00F028AE62D}" type="sibTrans" cxnId="{8B31E7C3-CF36-4174-9433-4021421CE291}">
      <dgm:prSet/>
      <dgm:spPr/>
      <dgm:t>
        <a:bodyPr/>
        <a:lstStyle/>
        <a:p>
          <a:endParaRPr lang="en-US"/>
        </a:p>
      </dgm:t>
    </dgm:pt>
    <dgm:pt modelId="{509FA8F7-8808-4A20-9418-4BB5FFB0395D}" type="pres">
      <dgm:prSet presAssocID="{F9F120C8-9A41-468E-AB36-867850A2530A}" presName="Name0" presStyleCnt="0">
        <dgm:presLayoutVars>
          <dgm:dir/>
          <dgm:animLvl val="lvl"/>
          <dgm:resizeHandles val="exact"/>
        </dgm:presLayoutVars>
      </dgm:prSet>
      <dgm:spPr/>
    </dgm:pt>
    <dgm:pt modelId="{B8D6569C-DEB6-402B-8248-C77BE3C32CB3}" type="pres">
      <dgm:prSet presAssocID="{CE0428FA-26C2-4681-B49B-B33AE6C53D48}" presName="linNode" presStyleCnt="0"/>
      <dgm:spPr/>
    </dgm:pt>
    <dgm:pt modelId="{1A9B7881-F1B1-4415-A002-3ABB0051FAC6}" type="pres">
      <dgm:prSet presAssocID="{CE0428FA-26C2-4681-B49B-B33AE6C53D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95E9868-2C4A-48BA-B980-8038096361B0}" type="pres">
      <dgm:prSet presAssocID="{CE0428FA-26C2-4681-B49B-B33AE6C53D48}" presName="descendantText" presStyleLbl="alignAccFollowNode1" presStyleIdx="0" presStyleCnt="3">
        <dgm:presLayoutVars>
          <dgm:bulletEnabled val="1"/>
        </dgm:presLayoutVars>
      </dgm:prSet>
      <dgm:spPr/>
    </dgm:pt>
    <dgm:pt modelId="{97DBC590-07A6-402B-9E11-DECCDFA45666}" type="pres">
      <dgm:prSet presAssocID="{A8A1FC5C-3BB7-4C8B-997F-FEF9AAFF7EC6}" presName="sp" presStyleCnt="0"/>
      <dgm:spPr/>
    </dgm:pt>
    <dgm:pt modelId="{1DDB5123-F547-47AB-8115-9B26AF80FB10}" type="pres">
      <dgm:prSet presAssocID="{79CA5E6E-A52D-4546-BD82-5B0F64B53405}" presName="linNode" presStyleCnt="0"/>
      <dgm:spPr/>
    </dgm:pt>
    <dgm:pt modelId="{6467568F-2E64-4AC0-BAC0-D5B0AE4819D0}" type="pres">
      <dgm:prSet presAssocID="{79CA5E6E-A52D-4546-BD82-5B0F64B5340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5825F13-281E-43A3-BB00-D38A3B596DEF}" type="pres">
      <dgm:prSet presAssocID="{79CA5E6E-A52D-4546-BD82-5B0F64B53405}" presName="descendantText" presStyleLbl="alignAccFollowNode1" presStyleIdx="1" presStyleCnt="3" custScaleY="121208">
        <dgm:presLayoutVars>
          <dgm:bulletEnabled val="1"/>
        </dgm:presLayoutVars>
      </dgm:prSet>
      <dgm:spPr>
        <a:xfrm rot="5400000">
          <a:off x="6308993" y="-1741704"/>
          <a:ext cx="899230" cy="6361043"/>
        </a:xfrm>
        <a:prstGeom prst="round2SameRect">
          <a:avLst/>
        </a:prstGeom>
      </dgm:spPr>
    </dgm:pt>
    <dgm:pt modelId="{A30B4579-D706-46D4-9282-67EDC4C26B17}" type="pres">
      <dgm:prSet presAssocID="{4D6D25E3-FB28-46DA-B667-ECDC525C14A4}" presName="sp" presStyleCnt="0"/>
      <dgm:spPr/>
    </dgm:pt>
    <dgm:pt modelId="{4E768C36-78E8-404B-ABA4-18CE0F77BFAF}" type="pres">
      <dgm:prSet presAssocID="{9C1A8D48-E418-45A8-AA02-8F5D09595FF4}" presName="linNode" presStyleCnt="0"/>
      <dgm:spPr/>
    </dgm:pt>
    <dgm:pt modelId="{5E31A944-247E-4827-AEFA-5B230D412C2F}" type="pres">
      <dgm:prSet presAssocID="{9C1A8D48-E418-45A8-AA02-8F5D09595FF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C6F3D95-0045-4C1E-B90C-BA8B47310041}" type="pres">
      <dgm:prSet presAssocID="{9C1A8D48-E418-45A8-AA02-8F5D09595FF4}" presName="descendantText" presStyleLbl="alignAccFollowNode1" presStyleIdx="2" presStyleCnt="3">
        <dgm:presLayoutVars>
          <dgm:bulletEnabled val="1"/>
        </dgm:presLayoutVars>
      </dgm:prSet>
      <dgm:spPr>
        <a:xfrm rot="5400000">
          <a:off x="6387663" y="-767973"/>
          <a:ext cx="741890" cy="6361043"/>
        </a:xfrm>
        <a:prstGeom prst="round2SameRect">
          <a:avLst/>
        </a:prstGeom>
      </dgm:spPr>
    </dgm:pt>
  </dgm:ptLst>
  <dgm:cxnLst>
    <dgm:cxn modelId="{AD79BF09-8EB8-474C-99ED-11C4BE0E6A50}" srcId="{9C1A8D48-E418-45A8-AA02-8F5D09595FF4}" destId="{EF1E16DE-3C92-4906-93D7-E75AC940B0C0}" srcOrd="0" destOrd="0" parTransId="{D9F97095-B514-431B-A423-CF3803495826}" sibTransId="{A0C2A27F-BE3A-4866-A4AB-74E8B2D13F06}"/>
    <dgm:cxn modelId="{5D7C3B0A-18F9-4FDF-AAF9-2BF5F1325F12}" type="presOf" srcId="{F9F120C8-9A41-468E-AB36-867850A2530A}" destId="{509FA8F7-8808-4A20-9418-4BB5FFB0395D}" srcOrd="0" destOrd="0" presId="urn:microsoft.com/office/officeart/2005/8/layout/vList5"/>
    <dgm:cxn modelId="{2E55BC1B-3A4D-4E81-844C-3975E2B5DD7E}" type="presOf" srcId="{DF996497-2FB1-43A2-B234-7365A762AE1A}" destId="{55825F13-281E-43A3-BB00-D38A3B596DEF}" srcOrd="0" destOrd="0" presId="urn:microsoft.com/office/officeart/2005/8/layout/vList5"/>
    <dgm:cxn modelId="{BB517E1D-C1DE-43B4-98C9-B7966F9794EA}" srcId="{79CA5E6E-A52D-4546-BD82-5B0F64B53405}" destId="{AD145D75-5A9C-49DB-9E9F-27C786EF750F}" srcOrd="1" destOrd="0" parTransId="{A31081B2-FF54-4D98-A451-BC3CD611B8CB}" sibTransId="{6CD1F2E7-8593-4E3A-ACB7-7A85D67287A6}"/>
    <dgm:cxn modelId="{1DC69626-860D-4A29-BDF0-6313AF27F25E}" srcId="{F9F120C8-9A41-468E-AB36-867850A2530A}" destId="{CE0428FA-26C2-4681-B49B-B33AE6C53D48}" srcOrd="0" destOrd="0" parTransId="{2FC28763-35AB-4928-9BF2-5AC6B9C67FCF}" sibTransId="{A8A1FC5C-3BB7-4C8B-997F-FEF9AAFF7EC6}"/>
    <dgm:cxn modelId="{8522E347-9C61-4949-94BD-C1B56043EA78}" type="presOf" srcId="{79CA5E6E-A52D-4546-BD82-5B0F64B53405}" destId="{6467568F-2E64-4AC0-BAC0-D5B0AE4819D0}" srcOrd="0" destOrd="0" presId="urn:microsoft.com/office/officeart/2005/8/layout/vList5"/>
    <dgm:cxn modelId="{E3DF3B68-E669-4F48-A6FC-F19880E4AEF9}" srcId="{F9F120C8-9A41-468E-AB36-867850A2530A}" destId="{9C1A8D48-E418-45A8-AA02-8F5D09595FF4}" srcOrd="2" destOrd="0" parTransId="{44A8531E-3616-42F3-9EDD-6B2C7D411B43}" sibTransId="{A87ACC59-EEFA-4F0C-A809-1E3AA22288F9}"/>
    <dgm:cxn modelId="{645FF54A-32E5-4957-9159-0C7AB7A61942}" srcId="{F9F120C8-9A41-468E-AB36-867850A2530A}" destId="{79CA5E6E-A52D-4546-BD82-5B0F64B53405}" srcOrd="1" destOrd="0" parTransId="{1887750B-6D41-463C-ADE4-026DFC6DE0DF}" sibTransId="{4D6D25E3-FB28-46DA-B667-ECDC525C14A4}"/>
    <dgm:cxn modelId="{7A718957-334D-4667-BC3A-B5CC48E72E2C}" srcId="{79CA5E6E-A52D-4546-BD82-5B0F64B53405}" destId="{DF996497-2FB1-43A2-B234-7365A762AE1A}" srcOrd="0" destOrd="0" parTransId="{67464122-2114-4589-9720-960F6AFEB2DE}" sibTransId="{476063DB-0066-4106-B93C-EDEAF24B3192}"/>
    <dgm:cxn modelId="{92E23C88-5D55-4CAA-8698-47DD1E7881C7}" type="presOf" srcId="{C29B291E-4689-4985-930D-7246967CF3B9}" destId="{495E9868-2C4A-48BA-B980-8038096361B0}" srcOrd="0" destOrd="0" presId="urn:microsoft.com/office/officeart/2005/8/layout/vList5"/>
    <dgm:cxn modelId="{5AA7978C-F68E-4A2F-B00D-070E69FE96DD}" type="presOf" srcId="{9C1A8D48-E418-45A8-AA02-8F5D09595FF4}" destId="{5E31A944-247E-4827-AEFA-5B230D412C2F}" srcOrd="0" destOrd="0" presId="urn:microsoft.com/office/officeart/2005/8/layout/vList5"/>
    <dgm:cxn modelId="{735E92AA-C7F5-4DB1-8169-F1B3E40EC76C}" srcId="{CE0428FA-26C2-4681-B49B-B33AE6C53D48}" destId="{C29B291E-4689-4985-930D-7246967CF3B9}" srcOrd="0" destOrd="0" parTransId="{81D9B176-AA60-4B39-AB4A-E8968CD47FCB}" sibTransId="{DFD77BE5-A224-4FDA-B459-0264016F83E7}"/>
    <dgm:cxn modelId="{86B44AB3-855E-43ED-BCAB-DF763FFFE7E2}" type="presOf" srcId="{A6AAA434-3B4F-4176-A5E7-725FD8A52621}" destId="{55825F13-281E-43A3-BB00-D38A3B596DEF}" srcOrd="0" destOrd="3" presId="urn:microsoft.com/office/officeart/2005/8/layout/vList5"/>
    <dgm:cxn modelId="{5B406AB9-60D4-49D0-B1CC-434B2B9B90B6}" srcId="{CE0428FA-26C2-4681-B49B-B33AE6C53D48}" destId="{59037406-233C-4532-8CA3-10522A2D0F50}" srcOrd="1" destOrd="0" parTransId="{0E2FF475-4F83-4C56-A956-846C0D0AE410}" sibTransId="{1A9FFF51-276A-4B5B-9955-581C602C10D2}"/>
    <dgm:cxn modelId="{30A74FC3-3A14-4679-9ADB-0E00136EF2BB}" type="presOf" srcId="{CBC8462A-56CD-434C-91AB-D22DE8D6B136}" destId="{55825F13-281E-43A3-BB00-D38A3B596DEF}" srcOrd="0" destOrd="2" presId="urn:microsoft.com/office/officeart/2005/8/layout/vList5"/>
    <dgm:cxn modelId="{8B31E7C3-CF36-4174-9433-4021421CE291}" srcId="{79CA5E6E-A52D-4546-BD82-5B0F64B53405}" destId="{A6AAA434-3B4F-4176-A5E7-725FD8A52621}" srcOrd="3" destOrd="0" parTransId="{9B0183B0-A3CD-4014-B969-4CC26DC08AB9}" sibTransId="{70D140F5-CC63-4037-9F32-B00F028AE62D}"/>
    <dgm:cxn modelId="{449F2FD6-BA9D-4A88-B2F0-55674A38BAF5}" type="presOf" srcId="{AD145D75-5A9C-49DB-9E9F-27C786EF750F}" destId="{55825F13-281E-43A3-BB00-D38A3B596DEF}" srcOrd="0" destOrd="1" presId="urn:microsoft.com/office/officeart/2005/8/layout/vList5"/>
    <dgm:cxn modelId="{D494B2DC-F8D7-43D9-B9CC-D94A07018975}" srcId="{79CA5E6E-A52D-4546-BD82-5B0F64B53405}" destId="{CBC8462A-56CD-434C-91AB-D22DE8D6B136}" srcOrd="2" destOrd="0" parTransId="{D13856B3-59E7-4F8B-A22B-E46D716FC0C4}" sibTransId="{B2A1D7C1-8C49-4893-BBF0-CEF765A462B6}"/>
    <dgm:cxn modelId="{24A3F9E8-ACD2-478B-A753-EAAAF539C5D0}" type="presOf" srcId="{EF1E16DE-3C92-4906-93D7-E75AC940B0C0}" destId="{7C6F3D95-0045-4C1E-B90C-BA8B47310041}" srcOrd="0" destOrd="0" presId="urn:microsoft.com/office/officeart/2005/8/layout/vList5"/>
    <dgm:cxn modelId="{099648F0-ECFC-49FF-91BC-1949160D997D}" type="presOf" srcId="{59037406-233C-4532-8CA3-10522A2D0F50}" destId="{495E9868-2C4A-48BA-B980-8038096361B0}" srcOrd="0" destOrd="1" presId="urn:microsoft.com/office/officeart/2005/8/layout/vList5"/>
    <dgm:cxn modelId="{619D05F9-FD24-4B6B-BA5D-3D4A35CCF8A1}" type="presOf" srcId="{CE0428FA-26C2-4681-B49B-B33AE6C53D48}" destId="{1A9B7881-F1B1-4415-A002-3ABB0051FAC6}" srcOrd="0" destOrd="0" presId="urn:microsoft.com/office/officeart/2005/8/layout/vList5"/>
    <dgm:cxn modelId="{C87559D8-D691-4AC2-90AB-AB616680EAC2}" type="presParOf" srcId="{509FA8F7-8808-4A20-9418-4BB5FFB0395D}" destId="{B8D6569C-DEB6-402B-8248-C77BE3C32CB3}" srcOrd="0" destOrd="0" presId="urn:microsoft.com/office/officeart/2005/8/layout/vList5"/>
    <dgm:cxn modelId="{B54C6817-14D7-4547-9DBA-AD009A4A3DA4}" type="presParOf" srcId="{B8D6569C-DEB6-402B-8248-C77BE3C32CB3}" destId="{1A9B7881-F1B1-4415-A002-3ABB0051FAC6}" srcOrd="0" destOrd="0" presId="urn:microsoft.com/office/officeart/2005/8/layout/vList5"/>
    <dgm:cxn modelId="{015DF73F-536E-4A48-965A-61841AA86A39}" type="presParOf" srcId="{B8D6569C-DEB6-402B-8248-C77BE3C32CB3}" destId="{495E9868-2C4A-48BA-B980-8038096361B0}" srcOrd="1" destOrd="0" presId="urn:microsoft.com/office/officeart/2005/8/layout/vList5"/>
    <dgm:cxn modelId="{BA2DE79F-4B7C-455E-BC51-7A0A98292910}" type="presParOf" srcId="{509FA8F7-8808-4A20-9418-4BB5FFB0395D}" destId="{97DBC590-07A6-402B-9E11-DECCDFA45666}" srcOrd="1" destOrd="0" presId="urn:microsoft.com/office/officeart/2005/8/layout/vList5"/>
    <dgm:cxn modelId="{326EBA01-D4DE-4A00-A9FF-4697CBBD1BCF}" type="presParOf" srcId="{509FA8F7-8808-4A20-9418-4BB5FFB0395D}" destId="{1DDB5123-F547-47AB-8115-9B26AF80FB10}" srcOrd="2" destOrd="0" presId="urn:microsoft.com/office/officeart/2005/8/layout/vList5"/>
    <dgm:cxn modelId="{6B683F29-A605-43EA-8768-AEE4A6D972B5}" type="presParOf" srcId="{1DDB5123-F547-47AB-8115-9B26AF80FB10}" destId="{6467568F-2E64-4AC0-BAC0-D5B0AE4819D0}" srcOrd="0" destOrd="0" presId="urn:microsoft.com/office/officeart/2005/8/layout/vList5"/>
    <dgm:cxn modelId="{9BF1D59D-28D8-44E1-9A23-469A0588578A}" type="presParOf" srcId="{1DDB5123-F547-47AB-8115-9B26AF80FB10}" destId="{55825F13-281E-43A3-BB00-D38A3B596DEF}" srcOrd="1" destOrd="0" presId="urn:microsoft.com/office/officeart/2005/8/layout/vList5"/>
    <dgm:cxn modelId="{2353A539-CB58-4BB9-9FDF-C5481CB47011}" type="presParOf" srcId="{509FA8F7-8808-4A20-9418-4BB5FFB0395D}" destId="{A30B4579-D706-46D4-9282-67EDC4C26B17}" srcOrd="3" destOrd="0" presId="urn:microsoft.com/office/officeart/2005/8/layout/vList5"/>
    <dgm:cxn modelId="{7EC6CDDE-D796-4CB7-B522-3E719DFC162A}" type="presParOf" srcId="{509FA8F7-8808-4A20-9418-4BB5FFB0395D}" destId="{4E768C36-78E8-404B-ABA4-18CE0F77BFAF}" srcOrd="4" destOrd="0" presId="urn:microsoft.com/office/officeart/2005/8/layout/vList5"/>
    <dgm:cxn modelId="{69AAFC6E-9CDB-47FB-9414-D5224E7D06B7}" type="presParOf" srcId="{4E768C36-78E8-404B-ABA4-18CE0F77BFAF}" destId="{5E31A944-247E-4827-AEFA-5B230D412C2F}" srcOrd="0" destOrd="0" presId="urn:microsoft.com/office/officeart/2005/8/layout/vList5"/>
    <dgm:cxn modelId="{731AC5FE-77AE-4EE8-B104-3263F54C26A0}" type="presParOf" srcId="{4E768C36-78E8-404B-ABA4-18CE0F77BFAF}" destId="{7C6F3D95-0045-4C1E-B90C-BA8B473100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D0ACDD-1D05-4E7D-AA21-9A019AE9B5ED}" type="doc">
      <dgm:prSet loTypeId="urn:microsoft.com/office/officeart/2005/8/layout/list1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937D9D9-9AB0-4AE8-897F-F912444FFE6E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2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Source: </a:t>
          </a:r>
          <a:r>
            <a:rPr lang="en-US" sz="20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CodeCommit</a:t>
          </a:r>
          <a:endParaRPr lang="en-US" sz="2000" b="1"/>
        </a:p>
      </dgm:t>
    </dgm:pt>
    <dgm:pt modelId="{98823F97-2450-4827-BF79-223268EFB2D5}" type="sibTrans" cxnId="{BEA00344-D742-4295-ACBB-4D561F123B86}">
      <dgm:prSet/>
      <dgm:spPr/>
      <dgm:t>
        <a:bodyPr/>
        <a:lstStyle/>
        <a:p>
          <a:endParaRPr lang="en-US" sz="1200"/>
        </a:p>
      </dgm:t>
    </dgm:pt>
    <dgm:pt modelId="{E1E25FCF-328A-4D8E-A2CA-3F8451B47AC1}" type="parTrans" cxnId="{BEA00344-D742-4295-ACBB-4D561F123B86}">
      <dgm:prSet/>
      <dgm:spPr/>
      <dgm:t>
        <a:bodyPr/>
        <a:lstStyle/>
        <a:p>
          <a:endParaRPr lang="en-US" sz="1200"/>
        </a:p>
      </dgm:t>
    </dgm:pt>
    <dgm:pt modelId="{70AD7D5E-428F-4C62-A137-9B0B3C5C69AA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US" sz="2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Build: </a:t>
          </a:r>
          <a:r>
            <a:rPr lang="en-US" sz="20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CodeBuild</a:t>
          </a:r>
          <a:endParaRPr lang="en-US" sz="2000" b="1"/>
        </a:p>
      </dgm:t>
    </dgm:pt>
    <dgm:pt modelId="{8C62F3E7-24F6-4A5C-9F68-8ABA5CFF21E9}" type="parTrans" cxnId="{2B983417-95EA-4DA6-9A75-74370EDCCB52}">
      <dgm:prSet/>
      <dgm:spPr/>
      <dgm:t>
        <a:bodyPr/>
        <a:lstStyle/>
        <a:p>
          <a:endParaRPr lang="en-US"/>
        </a:p>
      </dgm:t>
    </dgm:pt>
    <dgm:pt modelId="{E30ED875-9BB7-4E85-B731-07E130C4ED1B}" type="sibTrans" cxnId="{2B983417-95EA-4DA6-9A75-74370EDCCB52}">
      <dgm:prSet/>
      <dgm:spPr/>
      <dgm:t>
        <a:bodyPr/>
        <a:lstStyle/>
        <a:p>
          <a:endParaRPr lang="en-US"/>
        </a:p>
      </dgm:t>
    </dgm:pt>
    <dgm:pt modelId="{E768731A-664C-42EB-AA01-355CD9C582F7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2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Pipeline: </a:t>
          </a:r>
          <a:r>
            <a:rPr lang="en-US" sz="20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CodePipeline</a:t>
          </a:r>
          <a:endParaRPr lang="en-US" sz="2000" b="1"/>
        </a:p>
      </dgm:t>
    </dgm:pt>
    <dgm:pt modelId="{79EB567C-95A2-4757-9E87-3064F6B27F9E}" type="parTrans" cxnId="{EA9528F1-F29E-4444-AD1B-3AD55A956206}">
      <dgm:prSet/>
      <dgm:spPr/>
      <dgm:t>
        <a:bodyPr/>
        <a:lstStyle/>
        <a:p>
          <a:endParaRPr lang="en-US"/>
        </a:p>
      </dgm:t>
    </dgm:pt>
    <dgm:pt modelId="{CFCADA9A-26D4-494C-9E78-986F8E818FF8}" type="sibTrans" cxnId="{EA9528F1-F29E-4444-AD1B-3AD55A956206}">
      <dgm:prSet/>
      <dgm:spPr/>
      <dgm:t>
        <a:bodyPr/>
        <a:lstStyle/>
        <a:p>
          <a:endParaRPr lang="en-US"/>
        </a:p>
      </dgm:t>
    </dgm:pt>
    <dgm:pt modelId="{681F99A2-51E9-42CB-938F-D5B643ACA5AA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/>
        </a:p>
      </dgm:t>
    </dgm:pt>
    <dgm:pt modelId="{C32E7379-EF14-4DD6-82EA-BBA7CC7613E4}" type="parTrans" cxnId="{3B3D436E-7EB1-4081-B71F-74898BC1E7A3}">
      <dgm:prSet/>
      <dgm:spPr/>
      <dgm:t>
        <a:bodyPr/>
        <a:lstStyle/>
        <a:p>
          <a:endParaRPr lang="en-US"/>
        </a:p>
      </dgm:t>
    </dgm:pt>
    <dgm:pt modelId="{FBBEE556-8287-4653-9D3B-A39E333F4D24}" type="sibTrans" cxnId="{3B3D436E-7EB1-4081-B71F-74898BC1E7A3}">
      <dgm:prSet/>
      <dgm:spPr/>
      <dgm:t>
        <a:bodyPr/>
        <a:lstStyle/>
        <a:p>
          <a:endParaRPr lang="en-US"/>
        </a:p>
      </dgm:t>
    </dgm:pt>
    <dgm:pt modelId="{2D9374F6-29AD-4CBC-87A6-F57494B7B47D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2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Artifacts: </a:t>
          </a:r>
          <a:r>
            <a:rPr lang="en-US" sz="20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CodeArtifacts</a:t>
          </a:r>
          <a:endParaRPr lang="en-US" sz="2000"/>
        </a:p>
      </dgm:t>
    </dgm:pt>
    <dgm:pt modelId="{82020CD3-043A-4A4C-9A27-86152EFE45F9}" type="parTrans" cxnId="{3FE18FBF-E97D-40BA-94B3-DAC98578BBA3}">
      <dgm:prSet/>
      <dgm:spPr/>
      <dgm:t>
        <a:bodyPr/>
        <a:lstStyle/>
        <a:p>
          <a:endParaRPr lang="en-US"/>
        </a:p>
      </dgm:t>
    </dgm:pt>
    <dgm:pt modelId="{D2BB89A4-7C23-463E-97F8-FC5C5B7B6475}" type="sibTrans" cxnId="{3FE18FBF-E97D-40BA-94B3-DAC98578BBA3}">
      <dgm:prSet/>
      <dgm:spPr/>
      <dgm:t>
        <a:bodyPr/>
        <a:lstStyle/>
        <a:p>
          <a:endParaRPr lang="en-US"/>
        </a:p>
      </dgm:t>
    </dgm:pt>
    <dgm:pt modelId="{36379AD6-76E1-41D5-A69D-6E0FD8F39321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/>
        </a:p>
      </dgm:t>
    </dgm:pt>
    <dgm:pt modelId="{98471E94-CB3D-467C-AB08-A902082AA06C}" type="parTrans" cxnId="{A8675D8D-29A6-4458-907B-A9078B096AE4}">
      <dgm:prSet/>
      <dgm:spPr/>
      <dgm:t>
        <a:bodyPr/>
        <a:lstStyle/>
        <a:p>
          <a:endParaRPr lang="en-US"/>
        </a:p>
      </dgm:t>
    </dgm:pt>
    <dgm:pt modelId="{64AFA467-C50F-4C05-94C9-044057C38F2D}" type="sibTrans" cxnId="{A8675D8D-29A6-4458-907B-A9078B096AE4}">
      <dgm:prSet/>
      <dgm:spPr/>
      <dgm:t>
        <a:bodyPr/>
        <a:lstStyle/>
        <a:p>
          <a:endParaRPr lang="en-US"/>
        </a:p>
      </dgm:t>
    </dgm:pt>
    <dgm:pt modelId="{5E082A8B-DF9A-4BCF-8FE7-82266D56503D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/>
        </a:p>
      </dgm:t>
    </dgm:pt>
    <dgm:pt modelId="{BBADC69A-9919-4185-BACC-A1E53F572FB0}" type="parTrans" cxnId="{9EEFF547-A91F-4865-B9EC-5A02FB368477}">
      <dgm:prSet/>
      <dgm:spPr/>
      <dgm:t>
        <a:bodyPr/>
        <a:lstStyle/>
        <a:p>
          <a:endParaRPr lang="en-US"/>
        </a:p>
      </dgm:t>
    </dgm:pt>
    <dgm:pt modelId="{45AA1EA1-BEE4-42A4-920D-95037057E82C}" type="sibTrans" cxnId="{9EEFF547-A91F-4865-B9EC-5A02FB368477}">
      <dgm:prSet/>
      <dgm:spPr/>
      <dgm:t>
        <a:bodyPr/>
        <a:lstStyle/>
        <a:p>
          <a:endParaRPr lang="en-US"/>
        </a:p>
      </dgm:t>
    </dgm:pt>
    <dgm:pt modelId="{C191BAAF-DE91-4ED4-A326-3816468ABA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AWS </a:t>
          </a:r>
          <a:r>
            <a:rPr lang="en-US" b="0" i="0" err="1"/>
            <a:t>CodeCommit</a:t>
          </a:r>
          <a:r>
            <a:rPr lang="en-US" b="0" i="0"/>
            <a:t> is a fully-managed source control service </a:t>
          </a:r>
        </a:p>
      </dgm:t>
    </dgm:pt>
    <dgm:pt modelId="{7886DCD5-6D29-4501-8F75-16DA797B5F42}" type="parTrans" cxnId="{BC8A4A00-409D-4029-810B-470D68E82A73}">
      <dgm:prSet/>
      <dgm:spPr/>
      <dgm:t>
        <a:bodyPr/>
        <a:lstStyle/>
        <a:p>
          <a:endParaRPr lang="en-US"/>
        </a:p>
      </dgm:t>
    </dgm:pt>
    <dgm:pt modelId="{BD179620-8EDE-40F6-ADDD-D3F1E7AE46ED}" type="sibTrans" cxnId="{BC8A4A00-409D-4029-810B-470D68E82A73}">
      <dgm:prSet/>
      <dgm:spPr/>
      <dgm:t>
        <a:bodyPr/>
        <a:lstStyle/>
        <a:p>
          <a:endParaRPr lang="en-US"/>
        </a:p>
      </dgm:t>
    </dgm:pt>
    <dgm:pt modelId="{569FAEC5-7891-4795-AB85-5E261A1A12F1}">
      <dgm:prSet/>
      <dgm:spPr/>
      <dgm:t>
        <a:bodyPr/>
        <a:lstStyle/>
        <a:p>
          <a:r>
            <a:rPr lang="en-US" b="0" i="0" err="1"/>
            <a:t>CodeCommit</a:t>
          </a:r>
          <a:r>
            <a:rPr lang="en-US" b="0" i="0"/>
            <a:t> ensures secure and compliant source code management</a:t>
          </a:r>
        </a:p>
      </dgm:t>
    </dgm:pt>
    <dgm:pt modelId="{7E96E550-03F7-41FC-BEBC-60FD184EF91D}" type="parTrans" cxnId="{3E66D765-1442-46E4-9B3D-C02E928DB21D}">
      <dgm:prSet/>
      <dgm:spPr/>
      <dgm:t>
        <a:bodyPr/>
        <a:lstStyle/>
        <a:p>
          <a:endParaRPr lang="en-US"/>
        </a:p>
      </dgm:t>
    </dgm:pt>
    <dgm:pt modelId="{09BF522A-8467-4326-B0A3-C5E53A1D691C}" type="sibTrans" cxnId="{3E66D765-1442-46E4-9B3D-C02E928DB21D}">
      <dgm:prSet/>
      <dgm:spPr/>
      <dgm:t>
        <a:bodyPr/>
        <a:lstStyle/>
        <a:p>
          <a:endParaRPr lang="en-US"/>
        </a:p>
      </dgm:t>
    </dgm:pt>
    <dgm:pt modelId="{B8985F60-13B9-44C0-A687-F279CAE2E841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endParaRPr lang="en-US"/>
        </a:p>
      </dgm:t>
    </dgm:pt>
    <dgm:pt modelId="{9C1F2E3E-653D-4BFB-BC54-DB9CD071B76E}" type="parTrans" cxnId="{B5FF13F1-AF95-4CD2-96F1-D1777B7B6EFE}">
      <dgm:prSet/>
      <dgm:spPr/>
      <dgm:t>
        <a:bodyPr/>
        <a:lstStyle/>
        <a:p>
          <a:endParaRPr lang="en-US"/>
        </a:p>
      </dgm:t>
    </dgm:pt>
    <dgm:pt modelId="{6399CB8B-2FE9-4EEB-8051-360D14FE9FCC}" type="sibTrans" cxnId="{B5FF13F1-AF95-4CD2-96F1-D1777B7B6EFE}">
      <dgm:prSet/>
      <dgm:spPr/>
      <dgm:t>
        <a:bodyPr/>
        <a:lstStyle/>
        <a:p>
          <a:endParaRPr lang="en-US"/>
        </a:p>
      </dgm:t>
    </dgm:pt>
    <dgm:pt modelId="{0F703A50-B05D-4936-8901-F7408EC52F10}">
      <dgm:prSet/>
      <dgm:spPr/>
      <dgm:t>
        <a:bodyPr/>
        <a:lstStyle/>
        <a:p>
          <a:r>
            <a:rPr lang="en-US" b="0" i="0" err="1"/>
            <a:t>CodeArtifacts</a:t>
          </a:r>
          <a:r>
            <a:rPr lang="en-US" b="0" i="0"/>
            <a:t> encompass compiled binaries, deployment packages, or any output essential for application deployment</a:t>
          </a:r>
          <a:endParaRPr lang="en-US"/>
        </a:p>
      </dgm:t>
    </dgm:pt>
    <dgm:pt modelId="{195408AA-3F9A-4D9E-8874-87C7891566BD}" type="sibTrans" cxnId="{672BCE18-5433-48DA-890D-B42E319FCDB6}">
      <dgm:prSet/>
      <dgm:spPr/>
      <dgm:t>
        <a:bodyPr/>
        <a:lstStyle/>
        <a:p>
          <a:endParaRPr lang="en-US"/>
        </a:p>
      </dgm:t>
    </dgm:pt>
    <dgm:pt modelId="{4F99016C-18E1-49A2-AA3C-1091854C2819}" type="parTrans" cxnId="{672BCE18-5433-48DA-890D-B42E319FCDB6}">
      <dgm:prSet/>
      <dgm:spPr/>
      <dgm:t>
        <a:bodyPr/>
        <a:lstStyle/>
        <a:p>
          <a:endParaRPr lang="en-US"/>
        </a:p>
      </dgm:t>
    </dgm:pt>
    <dgm:pt modelId="{7B3FB63B-4AAC-44CC-95A7-6C25978B5F54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/>
        </a:p>
      </dgm:t>
    </dgm:pt>
    <dgm:pt modelId="{0BC2AFCA-2DB1-48AF-9B59-EE40B6055333}" type="parTrans" cxnId="{3E403855-0168-4E79-AF0F-FCB108C24B92}">
      <dgm:prSet/>
      <dgm:spPr/>
      <dgm:t>
        <a:bodyPr/>
        <a:lstStyle/>
        <a:p>
          <a:endParaRPr lang="en-US"/>
        </a:p>
      </dgm:t>
    </dgm:pt>
    <dgm:pt modelId="{2FB4B8DF-BF81-4522-AB01-6F5FE11B1289}" type="sibTrans" cxnId="{3E403855-0168-4E79-AF0F-FCB108C24B92}">
      <dgm:prSet/>
      <dgm:spPr/>
      <dgm:t>
        <a:bodyPr/>
        <a:lstStyle/>
        <a:p>
          <a:endParaRPr lang="en-US"/>
        </a:p>
      </dgm:t>
    </dgm:pt>
    <dgm:pt modelId="{2ABFA8AD-815F-486B-838C-47E9425CFFDB}">
      <dgm:prSet/>
      <dgm:spPr/>
      <dgm:t>
        <a:bodyPr/>
        <a:lstStyle/>
        <a:p>
          <a:r>
            <a:rPr lang="en-US" b="0" i="0"/>
            <a:t>Compiles source code, runs tests, and produces deployable artifacts.</a:t>
          </a:r>
          <a:endParaRPr lang="en-US"/>
        </a:p>
      </dgm:t>
    </dgm:pt>
    <dgm:pt modelId="{4E02250C-B358-4523-A0B6-39E032855D47}" type="parTrans" cxnId="{E66F8EF2-7ECC-4539-A751-D70012466EE8}">
      <dgm:prSet/>
      <dgm:spPr/>
      <dgm:t>
        <a:bodyPr/>
        <a:lstStyle/>
        <a:p>
          <a:endParaRPr lang="en-US"/>
        </a:p>
      </dgm:t>
    </dgm:pt>
    <dgm:pt modelId="{1382E1D2-46B6-414B-8065-A44721B7C467}" type="sibTrans" cxnId="{E66F8EF2-7ECC-4539-A751-D70012466EE8}">
      <dgm:prSet/>
      <dgm:spPr/>
      <dgm:t>
        <a:bodyPr/>
        <a:lstStyle/>
        <a:p>
          <a:endParaRPr lang="en-US"/>
        </a:p>
      </dgm:t>
    </dgm:pt>
    <dgm:pt modelId="{E6E3E2B1-2BD7-409B-9137-0F9B3E41FF3A}">
      <dgm:prSet/>
      <dgm:spPr/>
      <dgm:t>
        <a:bodyPr/>
        <a:lstStyle/>
        <a:p>
          <a:r>
            <a:rPr lang="en-US" b="0" i="0"/>
            <a:t>It automates the end-to-end release process for building, testing, and deploying applications.</a:t>
          </a:r>
          <a:br>
            <a:rPr lang="en-US"/>
          </a:br>
          <a:endParaRPr lang="en-US"/>
        </a:p>
      </dgm:t>
    </dgm:pt>
    <dgm:pt modelId="{D8440A82-ACD2-427B-B42E-A4CFD553165B}" type="parTrans" cxnId="{A42B18A0-3E2A-4949-8723-C5DB7EA1840C}">
      <dgm:prSet/>
      <dgm:spPr/>
      <dgm:t>
        <a:bodyPr/>
        <a:lstStyle/>
        <a:p>
          <a:endParaRPr lang="en-US"/>
        </a:p>
      </dgm:t>
    </dgm:pt>
    <dgm:pt modelId="{06DF555C-DED9-4D30-B3D0-100A98E11BB2}" type="sibTrans" cxnId="{A42B18A0-3E2A-4949-8723-C5DB7EA1840C}">
      <dgm:prSet/>
      <dgm:spPr/>
      <dgm:t>
        <a:bodyPr/>
        <a:lstStyle/>
        <a:p>
          <a:endParaRPr lang="en-US"/>
        </a:p>
      </dgm:t>
    </dgm:pt>
    <dgm:pt modelId="{FAD05717-A52A-4FA2-9EA4-E2A159E898F5}" type="pres">
      <dgm:prSet presAssocID="{02D0ACDD-1D05-4E7D-AA21-9A019AE9B5ED}" presName="linear" presStyleCnt="0">
        <dgm:presLayoutVars>
          <dgm:dir/>
          <dgm:animLvl val="lvl"/>
          <dgm:resizeHandles val="exact"/>
        </dgm:presLayoutVars>
      </dgm:prSet>
      <dgm:spPr/>
    </dgm:pt>
    <dgm:pt modelId="{80833917-0D62-4F7C-94B0-1090599A16EF}" type="pres">
      <dgm:prSet presAssocID="{0937D9D9-9AB0-4AE8-897F-F912444FFE6E}" presName="parentLin" presStyleCnt="0"/>
      <dgm:spPr/>
    </dgm:pt>
    <dgm:pt modelId="{58B95B47-13A3-4C4A-8F14-7CB708815118}" type="pres">
      <dgm:prSet presAssocID="{0937D9D9-9AB0-4AE8-897F-F912444FFE6E}" presName="parentLeftMargin" presStyleLbl="node1" presStyleIdx="0" presStyleCnt="4"/>
      <dgm:spPr/>
    </dgm:pt>
    <dgm:pt modelId="{D902F548-6A8C-46A4-9CBE-C693CED5EB08}" type="pres">
      <dgm:prSet presAssocID="{0937D9D9-9AB0-4AE8-897F-F912444FFE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B3160A-E7F5-4505-9115-782CA77D6790}" type="pres">
      <dgm:prSet presAssocID="{0937D9D9-9AB0-4AE8-897F-F912444FFE6E}" presName="negativeSpace" presStyleCnt="0"/>
      <dgm:spPr/>
    </dgm:pt>
    <dgm:pt modelId="{C5359FA7-3B73-43DE-B5B2-BE17BD5ECE66}" type="pres">
      <dgm:prSet presAssocID="{0937D9D9-9AB0-4AE8-897F-F912444FFE6E}" presName="childText" presStyleLbl="conFgAcc1" presStyleIdx="0" presStyleCnt="4">
        <dgm:presLayoutVars>
          <dgm:bulletEnabled val="1"/>
        </dgm:presLayoutVars>
      </dgm:prSet>
      <dgm:spPr/>
    </dgm:pt>
    <dgm:pt modelId="{64418374-55ED-4EE7-8244-F7A5415479C0}" type="pres">
      <dgm:prSet presAssocID="{98823F97-2450-4827-BF79-223268EFB2D5}" presName="spaceBetweenRectangles" presStyleCnt="0"/>
      <dgm:spPr/>
    </dgm:pt>
    <dgm:pt modelId="{7BCEEA94-D814-46EF-9CF7-EADC6655ED6A}" type="pres">
      <dgm:prSet presAssocID="{2D9374F6-29AD-4CBC-87A6-F57494B7B47D}" presName="parentLin" presStyleCnt="0"/>
      <dgm:spPr/>
    </dgm:pt>
    <dgm:pt modelId="{D6CC4AE9-8A1B-42D8-9BFC-B87D7E51415D}" type="pres">
      <dgm:prSet presAssocID="{2D9374F6-29AD-4CBC-87A6-F57494B7B47D}" presName="parentLeftMargin" presStyleLbl="node1" presStyleIdx="0" presStyleCnt="4"/>
      <dgm:spPr/>
    </dgm:pt>
    <dgm:pt modelId="{9D9B5799-6347-46C6-8F42-D2D148A851C8}" type="pres">
      <dgm:prSet presAssocID="{2D9374F6-29AD-4CBC-87A6-F57494B7B4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E9665A-984C-4AA2-BECF-268A019D0D9A}" type="pres">
      <dgm:prSet presAssocID="{2D9374F6-29AD-4CBC-87A6-F57494B7B47D}" presName="negativeSpace" presStyleCnt="0"/>
      <dgm:spPr/>
    </dgm:pt>
    <dgm:pt modelId="{37955F09-C3A9-4CDB-9CDF-88C4843E159D}" type="pres">
      <dgm:prSet presAssocID="{2D9374F6-29AD-4CBC-87A6-F57494B7B47D}" presName="childText" presStyleLbl="conFgAcc1" presStyleIdx="1" presStyleCnt="4">
        <dgm:presLayoutVars>
          <dgm:bulletEnabled val="1"/>
        </dgm:presLayoutVars>
      </dgm:prSet>
      <dgm:spPr/>
    </dgm:pt>
    <dgm:pt modelId="{3C57B9D4-CB90-428B-8D03-DA167A048AFA}" type="pres">
      <dgm:prSet presAssocID="{D2BB89A4-7C23-463E-97F8-FC5C5B7B6475}" presName="spaceBetweenRectangles" presStyleCnt="0"/>
      <dgm:spPr/>
    </dgm:pt>
    <dgm:pt modelId="{20D0724B-78FF-462C-AFE3-E4E6A4EBED4F}" type="pres">
      <dgm:prSet presAssocID="{70AD7D5E-428F-4C62-A137-9B0B3C5C69AA}" presName="parentLin" presStyleCnt="0"/>
      <dgm:spPr/>
    </dgm:pt>
    <dgm:pt modelId="{0512B28D-DA35-4D18-8C81-C20C946CE9FF}" type="pres">
      <dgm:prSet presAssocID="{70AD7D5E-428F-4C62-A137-9B0B3C5C69AA}" presName="parentLeftMargin" presStyleLbl="node1" presStyleIdx="1" presStyleCnt="4"/>
      <dgm:spPr/>
    </dgm:pt>
    <dgm:pt modelId="{C4967E12-382F-4B4F-A296-F4D774A4C081}" type="pres">
      <dgm:prSet presAssocID="{70AD7D5E-428F-4C62-A137-9B0B3C5C69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AD9738-388E-4D8F-853F-1F8943755DF0}" type="pres">
      <dgm:prSet presAssocID="{70AD7D5E-428F-4C62-A137-9B0B3C5C69AA}" presName="negativeSpace" presStyleCnt="0"/>
      <dgm:spPr/>
    </dgm:pt>
    <dgm:pt modelId="{8D52AE51-6E6C-4A19-934F-558C3A07F142}" type="pres">
      <dgm:prSet presAssocID="{70AD7D5E-428F-4C62-A137-9B0B3C5C69AA}" presName="childText" presStyleLbl="conFgAcc1" presStyleIdx="2" presStyleCnt="4">
        <dgm:presLayoutVars>
          <dgm:bulletEnabled val="1"/>
        </dgm:presLayoutVars>
      </dgm:prSet>
      <dgm:spPr/>
    </dgm:pt>
    <dgm:pt modelId="{2A31A0D1-DA15-4D4B-A7D0-B6144DED1589}" type="pres">
      <dgm:prSet presAssocID="{E30ED875-9BB7-4E85-B731-07E130C4ED1B}" presName="spaceBetweenRectangles" presStyleCnt="0"/>
      <dgm:spPr/>
    </dgm:pt>
    <dgm:pt modelId="{73D7E8C3-9139-4102-A363-EEF741AD64DC}" type="pres">
      <dgm:prSet presAssocID="{E768731A-664C-42EB-AA01-355CD9C582F7}" presName="parentLin" presStyleCnt="0"/>
      <dgm:spPr/>
    </dgm:pt>
    <dgm:pt modelId="{4121959F-477D-473A-B025-8ADF931B8D0A}" type="pres">
      <dgm:prSet presAssocID="{E768731A-664C-42EB-AA01-355CD9C582F7}" presName="parentLeftMargin" presStyleLbl="node1" presStyleIdx="2" presStyleCnt="4"/>
      <dgm:spPr/>
    </dgm:pt>
    <dgm:pt modelId="{504C9B32-FD09-4CB9-A51D-8A26035FE1E1}" type="pres">
      <dgm:prSet presAssocID="{E768731A-664C-42EB-AA01-355CD9C582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DE38D7F-FF28-4D7F-A705-05ECF6EBEA94}" type="pres">
      <dgm:prSet presAssocID="{E768731A-664C-42EB-AA01-355CD9C582F7}" presName="negativeSpace" presStyleCnt="0"/>
      <dgm:spPr/>
    </dgm:pt>
    <dgm:pt modelId="{C9AEC907-2770-4F93-9093-DE82D354A29E}" type="pres">
      <dgm:prSet presAssocID="{E768731A-664C-42EB-AA01-355CD9C582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C8A4A00-409D-4029-810B-470D68E82A73}" srcId="{0937D9D9-9AB0-4AE8-897F-F912444FFE6E}" destId="{C191BAAF-DE91-4ED4-A326-3816468ABA88}" srcOrd="1" destOrd="0" parTransId="{7886DCD5-6D29-4501-8F75-16DA797B5F42}" sibTransId="{BD179620-8EDE-40F6-ADDD-D3F1E7AE46ED}"/>
    <dgm:cxn modelId="{2B983417-95EA-4DA6-9A75-74370EDCCB52}" srcId="{02D0ACDD-1D05-4E7D-AA21-9A019AE9B5ED}" destId="{70AD7D5E-428F-4C62-A137-9B0B3C5C69AA}" srcOrd="2" destOrd="0" parTransId="{8C62F3E7-24F6-4A5C-9F68-8ABA5CFF21E9}" sibTransId="{E30ED875-9BB7-4E85-B731-07E130C4ED1B}"/>
    <dgm:cxn modelId="{672BCE18-5433-48DA-890D-B42E319FCDB6}" srcId="{2D9374F6-29AD-4CBC-87A6-F57494B7B47D}" destId="{0F703A50-B05D-4936-8901-F7408EC52F10}" srcOrd="1" destOrd="0" parTransId="{4F99016C-18E1-49A2-AA3C-1091854C2819}" sibTransId="{195408AA-3F9A-4D9E-8874-87C7891566BD}"/>
    <dgm:cxn modelId="{FECDEA2E-64B6-4967-B4C7-82A6C8227C24}" type="presOf" srcId="{E768731A-664C-42EB-AA01-355CD9C582F7}" destId="{504C9B32-FD09-4CB9-A51D-8A26035FE1E1}" srcOrd="1" destOrd="0" presId="urn:microsoft.com/office/officeart/2005/8/layout/list1"/>
    <dgm:cxn modelId="{502C7E31-B796-4DA6-BCA1-CB978BC5678A}" type="presOf" srcId="{02D0ACDD-1D05-4E7D-AA21-9A019AE9B5ED}" destId="{FAD05717-A52A-4FA2-9EA4-E2A159E898F5}" srcOrd="0" destOrd="0" presId="urn:microsoft.com/office/officeart/2005/8/layout/list1"/>
    <dgm:cxn modelId="{17435634-E00B-4448-B31E-744262A200E1}" type="presOf" srcId="{681F99A2-51E9-42CB-938F-D5B643ACA5AA}" destId="{C5359FA7-3B73-43DE-B5B2-BE17BD5ECE66}" srcOrd="0" destOrd="0" presId="urn:microsoft.com/office/officeart/2005/8/layout/list1"/>
    <dgm:cxn modelId="{1456F435-4E7A-4C85-B034-96D224C171FE}" type="presOf" srcId="{B8985F60-13B9-44C0-A687-F279CAE2E841}" destId="{37955F09-C3A9-4CDB-9CDF-88C4843E159D}" srcOrd="0" destOrd="2" presId="urn:microsoft.com/office/officeart/2005/8/layout/list1"/>
    <dgm:cxn modelId="{41A5BA38-10F1-4B18-BD26-A2A0DAC4E038}" type="presOf" srcId="{70AD7D5E-428F-4C62-A137-9B0B3C5C69AA}" destId="{0512B28D-DA35-4D18-8C81-C20C946CE9FF}" srcOrd="0" destOrd="0" presId="urn:microsoft.com/office/officeart/2005/8/layout/list1"/>
    <dgm:cxn modelId="{8A4EBC3E-D324-4E9A-A927-62F712809370}" type="presOf" srcId="{E768731A-664C-42EB-AA01-355CD9C582F7}" destId="{4121959F-477D-473A-B025-8ADF931B8D0A}" srcOrd="0" destOrd="0" presId="urn:microsoft.com/office/officeart/2005/8/layout/list1"/>
    <dgm:cxn modelId="{BAD2C55E-6616-4526-ABE2-CDEF96716BE9}" type="presOf" srcId="{0F703A50-B05D-4936-8901-F7408EC52F10}" destId="{37955F09-C3A9-4CDB-9CDF-88C4843E159D}" srcOrd="0" destOrd="1" presId="urn:microsoft.com/office/officeart/2005/8/layout/list1"/>
    <dgm:cxn modelId="{BEA00344-D742-4295-ACBB-4D561F123B86}" srcId="{02D0ACDD-1D05-4E7D-AA21-9A019AE9B5ED}" destId="{0937D9D9-9AB0-4AE8-897F-F912444FFE6E}" srcOrd="0" destOrd="0" parTransId="{E1E25FCF-328A-4D8E-A2CA-3F8451B47AC1}" sibTransId="{98823F97-2450-4827-BF79-223268EFB2D5}"/>
    <dgm:cxn modelId="{9D0E0845-7339-41DA-9FCA-E4F16FB617B7}" type="presOf" srcId="{E6E3E2B1-2BD7-409B-9137-0F9B3E41FF3A}" destId="{C9AEC907-2770-4F93-9093-DE82D354A29E}" srcOrd="0" destOrd="1" presId="urn:microsoft.com/office/officeart/2005/8/layout/list1"/>
    <dgm:cxn modelId="{3E66D765-1442-46E4-9B3D-C02E928DB21D}" srcId="{0937D9D9-9AB0-4AE8-897F-F912444FFE6E}" destId="{569FAEC5-7891-4795-AB85-5E261A1A12F1}" srcOrd="2" destOrd="0" parTransId="{7E96E550-03F7-41FC-BEBC-60FD184EF91D}" sibTransId="{09BF522A-8467-4326-B0A3-C5E53A1D691C}"/>
    <dgm:cxn modelId="{9EEFF547-A91F-4865-B9EC-5A02FB368477}" srcId="{E768731A-664C-42EB-AA01-355CD9C582F7}" destId="{5E082A8B-DF9A-4BCF-8FE7-82266D56503D}" srcOrd="0" destOrd="0" parTransId="{BBADC69A-9919-4185-BACC-A1E53F572FB0}" sibTransId="{45AA1EA1-BEE4-42A4-920D-95037057E82C}"/>
    <dgm:cxn modelId="{3B3D436E-7EB1-4081-B71F-74898BC1E7A3}" srcId="{0937D9D9-9AB0-4AE8-897F-F912444FFE6E}" destId="{681F99A2-51E9-42CB-938F-D5B643ACA5AA}" srcOrd="0" destOrd="0" parTransId="{C32E7379-EF14-4DD6-82EA-BBA7CC7613E4}" sibTransId="{FBBEE556-8287-4653-9D3B-A39E333F4D24}"/>
    <dgm:cxn modelId="{4F5C4951-BDB6-4B1F-B6E2-24F7A29573EC}" type="presOf" srcId="{70AD7D5E-428F-4C62-A137-9B0B3C5C69AA}" destId="{C4967E12-382F-4B4F-A296-F4D774A4C081}" srcOrd="1" destOrd="0" presId="urn:microsoft.com/office/officeart/2005/8/layout/list1"/>
    <dgm:cxn modelId="{3E403855-0168-4E79-AF0F-FCB108C24B92}" srcId="{2D9374F6-29AD-4CBC-87A6-F57494B7B47D}" destId="{7B3FB63B-4AAC-44CC-95A7-6C25978B5F54}" srcOrd="0" destOrd="0" parTransId="{0BC2AFCA-2DB1-48AF-9B59-EE40B6055333}" sibTransId="{2FB4B8DF-BF81-4522-AB01-6F5FE11B1289}"/>
    <dgm:cxn modelId="{17DD718C-C110-418D-AEEA-DFF77CC2F299}" type="presOf" srcId="{569FAEC5-7891-4795-AB85-5E261A1A12F1}" destId="{C5359FA7-3B73-43DE-B5B2-BE17BD5ECE66}" srcOrd="0" destOrd="2" presId="urn:microsoft.com/office/officeart/2005/8/layout/list1"/>
    <dgm:cxn modelId="{A8675D8D-29A6-4458-907B-A9078B096AE4}" srcId="{70AD7D5E-428F-4C62-A137-9B0B3C5C69AA}" destId="{36379AD6-76E1-41D5-A69D-6E0FD8F39321}" srcOrd="0" destOrd="0" parTransId="{98471E94-CB3D-467C-AB08-A902082AA06C}" sibTransId="{64AFA467-C50F-4C05-94C9-044057C38F2D}"/>
    <dgm:cxn modelId="{529FB990-1C4F-4A63-93C0-847185B530B1}" type="presOf" srcId="{0937D9D9-9AB0-4AE8-897F-F912444FFE6E}" destId="{58B95B47-13A3-4C4A-8F14-7CB708815118}" srcOrd="0" destOrd="0" presId="urn:microsoft.com/office/officeart/2005/8/layout/list1"/>
    <dgm:cxn modelId="{427CEE96-619C-439A-9E0D-363461DE602B}" type="presOf" srcId="{2D9374F6-29AD-4CBC-87A6-F57494B7B47D}" destId="{D6CC4AE9-8A1B-42D8-9BFC-B87D7E51415D}" srcOrd="0" destOrd="0" presId="urn:microsoft.com/office/officeart/2005/8/layout/list1"/>
    <dgm:cxn modelId="{4827E298-F062-4B70-B4F1-416E87E658A5}" type="presOf" srcId="{0937D9D9-9AB0-4AE8-897F-F912444FFE6E}" destId="{D902F548-6A8C-46A4-9CBE-C693CED5EB08}" srcOrd="1" destOrd="0" presId="urn:microsoft.com/office/officeart/2005/8/layout/list1"/>
    <dgm:cxn modelId="{A42B18A0-3E2A-4949-8723-C5DB7EA1840C}" srcId="{E768731A-664C-42EB-AA01-355CD9C582F7}" destId="{E6E3E2B1-2BD7-409B-9137-0F9B3E41FF3A}" srcOrd="1" destOrd="0" parTransId="{D8440A82-ACD2-427B-B42E-A4CFD553165B}" sibTransId="{06DF555C-DED9-4D30-B3D0-100A98E11BB2}"/>
    <dgm:cxn modelId="{1CB80AB2-172E-40EB-9141-4478358196CA}" type="presOf" srcId="{C191BAAF-DE91-4ED4-A326-3816468ABA88}" destId="{C5359FA7-3B73-43DE-B5B2-BE17BD5ECE66}" srcOrd="0" destOrd="1" presId="urn:microsoft.com/office/officeart/2005/8/layout/list1"/>
    <dgm:cxn modelId="{3FE18FBF-E97D-40BA-94B3-DAC98578BBA3}" srcId="{02D0ACDD-1D05-4E7D-AA21-9A019AE9B5ED}" destId="{2D9374F6-29AD-4CBC-87A6-F57494B7B47D}" srcOrd="1" destOrd="0" parTransId="{82020CD3-043A-4A4C-9A27-86152EFE45F9}" sibTransId="{D2BB89A4-7C23-463E-97F8-FC5C5B7B6475}"/>
    <dgm:cxn modelId="{31CDC2C1-F974-4A2F-B783-FD63855D642D}" type="presOf" srcId="{2ABFA8AD-815F-486B-838C-47E9425CFFDB}" destId="{8D52AE51-6E6C-4A19-934F-558C3A07F142}" srcOrd="0" destOrd="1" presId="urn:microsoft.com/office/officeart/2005/8/layout/list1"/>
    <dgm:cxn modelId="{448B72D4-83D3-4743-83C6-CB9EBC541225}" type="presOf" srcId="{5E082A8B-DF9A-4BCF-8FE7-82266D56503D}" destId="{C9AEC907-2770-4F93-9093-DE82D354A29E}" srcOrd="0" destOrd="0" presId="urn:microsoft.com/office/officeart/2005/8/layout/list1"/>
    <dgm:cxn modelId="{C13DBFDE-0DF5-45B9-9FE6-9C7BDC81D520}" type="presOf" srcId="{2D9374F6-29AD-4CBC-87A6-F57494B7B47D}" destId="{9D9B5799-6347-46C6-8F42-D2D148A851C8}" srcOrd="1" destOrd="0" presId="urn:microsoft.com/office/officeart/2005/8/layout/list1"/>
    <dgm:cxn modelId="{E38801E2-2B8D-4B81-97B1-63919B74BF3E}" type="presOf" srcId="{36379AD6-76E1-41D5-A69D-6E0FD8F39321}" destId="{8D52AE51-6E6C-4A19-934F-558C3A07F142}" srcOrd="0" destOrd="0" presId="urn:microsoft.com/office/officeart/2005/8/layout/list1"/>
    <dgm:cxn modelId="{B5FF13F1-AF95-4CD2-96F1-D1777B7B6EFE}" srcId="{2D9374F6-29AD-4CBC-87A6-F57494B7B47D}" destId="{B8985F60-13B9-44C0-A687-F279CAE2E841}" srcOrd="2" destOrd="0" parTransId="{9C1F2E3E-653D-4BFB-BC54-DB9CD071B76E}" sibTransId="{6399CB8B-2FE9-4EEB-8051-360D14FE9FCC}"/>
    <dgm:cxn modelId="{EA9528F1-F29E-4444-AD1B-3AD55A956206}" srcId="{02D0ACDD-1D05-4E7D-AA21-9A019AE9B5ED}" destId="{E768731A-664C-42EB-AA01-355CD9C582F7}" srcOrd="3" destOrd="0" parTransId="{79EB567C-95A2-4757-9E87-3064F6B27F9E}" sibTransId="{CFCADA9A-26D4-494C-9E78-986F8E818FF8}"/>
    <dgm:cxn modelId="{6B5C6FF2-D822-40B9-A62F-0CEFB5EFFD9C}" type="presOf" srcId="{7B3FB63B-4AAC-44CC-95A7-6C25978B5F54}" destId="{37955F09-C3A9-4CDB-9CDF-88C4843E159D}" srcOrd="0" destOrd="0" presId="urn:microsoft.com/office/officeart/2005/8/layout/list1"/>
    <dgm:cxn modelId="{E66F8EF2-7ECC-4539-A751-D70012466EE8}" srcId="{70AD7D5E-428F-4C62-A137-9B0B3C5C69AA}" destId="{2ABFA8AD-815F-486B-838C-47E9425CFFDB}" srcOrd="1" destOrd="0" parTransId="{4E02250C-B358-4523-A0B6-39E032855D47}" sibTransId="{1382E1D2-46B6-414B-8065-A44721B7C467}"/>
    <dgm:cxn modelId="{0FAF1580-0657-4D7F-A5C4-433EF2353731}" type="presParOf" srcId="{FAD05717-A52A-4FA2-9EA4-E2A159E898F5}" destId="{80833917-0D62-4F7C-94B0-1090599A16EF}" srcOrd="0" destOrd="0" presId="urn:microsoft.com/office/officeart/2005/8/layout/list1"/>
    <dgm:cxn modelId="{A1A2334C-07DE-4991-A3C0-5CC9B714F8EF}" type="presParOf" srcId="{80833917-0D62-4F7C-94B0-1090599A16EF}" destId="{58B95B47-13A3-4C4A-8F14-7CB708815118}" srcOrd="0" destOrd="0" presId="urn:microsoft.com/office/officeart/2005/8/layout/list1"/>
    <dgm:cxn modelId="{F4695A82-CAEE-4469-9523-AC362B6479B7}" type="presParOf" srcId="{80833917-0D62-4F7C-94B0-1090599A16EF}" destId="{D902F548-6A8C-46A4-9CBE-C693CED5EB08}" srcOrd="1" destOrd="0" presId="urn:microsoft.com/office/officeart/2005/8/layout/list1"/>
    <dgm:cxn modelId="{4CAF9A88-B9B1-46BF-9AD3-7F16030D8B17}" type="presParOf" srcId="{FAD05717-A52A-4FA2-9EA4-E2A159E898F5}" destId="{99B3160A-E7F5-4505-9115-782CA77D6790}" srcOrd="1" destOrd="0" presId="urn:microsoft.com/office/officeart/2005/8/layout/list1"/>
    <dgm:cxn modelId="{17AC5165-5931-4086-BCCD-7EF7A276C89E}" type="presParOf" srcId="{FAD05717-A52A-4FA2-9EA4-E2A159E898F5}" destId="{C5359FA7-3B73-43DE-B5B2-BE17BD5ECE66}" srcOrd="2" destOrd="0" presId="urn:microsoft.com/office/officeart/2005/8/layout/list1"/>
    <dgm:cxn modelId="{EC40AECC-964D-4EF2-9CA9-20AA50A1E521}" type="presParOf" srcId="{FAD05717-A52A-4FA2-9EA4-E2A159E898F5}" destId="{64418374-55ED-4EE7-8244-F7A5415479C0}" srcOrd="3" destOrd="0" presId="urn:microsoft.com/office/officeart/2005/8/layout/list1"/>
    <dgm:cxn modelId="{460788D6-26DF-4F36-913F-A2CCA220FE1F}" type="presParOf" srcId="{FAD05717-A52A-4FA2-9EA4-E2A159E898F5}" destId="{7BCEEA94-D814-46EF-9CF7-EADC6655ED6A}" srcOrd="4" destOrd="0" presId="urn:microsoft.com/office/officeart/2005/8/layout/list1"/>
    <dgm:cxn modelId="{6F507E77-3B76-4DA9-B3C9-E599EE74C74D}" type="presParOf" srcId="{7BCEEA94-D814-46EF-9CF7-EADC6655ED6A}" destId="{D6CC4AE9-8A1B-42D8-9BFC-B87D7E51415D}" srcOrd="0" destOrd="0" presId="urn:microsoft.com/office/officeart/2005/8/layout/list1"/>
    <dgm:cxn modelId="{ED96A519-B1FD-4A7A-823A-D424FEE69E63}" type="presParOf" srcId="{7BCEEA94-D814-46EF-9CF7-EADC6655ED6A}" destId="{9D9B5799-6347-46C6-8F42-D2D148A851C8}" srcOrd="1" destOrd="0" presId="urn:microsoft.com/office/officeart/2005/8/layout/list1"/>
    <dgm:cxn modelId="{B6DD10CF-9038-4018-BCEA-4A0313C08830}" type="presParOf" srcId="{FAD05717-A52A-4FA2-9EA4-E2A159E898F5}" destId="{C0E9665A-984C-4AA2-BECF-268A019D0D9A}" srcOrd="5" destOrd="0" presId="urn:microsoft.com/office/officeart/2005/8/layout/list1"/>
    <dgm:cxn modelId="{FBBDEA82-98B9-455E-964C-A61B9FE448FA}" type="presParOf" srcId="{FAD05717-A52A-4FA2-9EA4-E2A159E898F5}" destId="{37955F09-C3A9-4CDB-9CDF-88C4843E159D}" srcOrd="6" destOrd="0" presId="urn:microsoft.com/office/officeart/2005/8/layout/list1"/>
    <dgm:cxn modelId="{FC80DD0B-D6CB-4A99-A82C-6A4ACBA620C3}" type="presParOf" srcId="{FAD05717-A52A-4FA2-9EA4-E2A159E898F5}" destId="{3C57B9D4-CB90-428B-8D03-DA167A048AFA}" srcOrd="7" destOrd="0" presId="urn:microsoft.com/office/officeart/2005/8/layout/list1"/>
    <dgm:cxn modelId="{A9993043-2E08-4816-849E-D18589116766}" type="presParOf" srcId="{FAD05717-A52A-4FA2-9EA4-E2A159E898F5}" destId="{20D0724B-78FF-462C-AFE3-E4E6A4EBED4F}" srcOrd="8" destOrd="0" presId="urn:microsoft.com/office/officeart/2005/8/layout/list1"/>
    <dgm:cxn modelId="{304B2B28-975D-47CA-8C72-450AEBA8146D}" type="presParOf" srcId="{20D0724B-78FF-462C-AFE3-E4E6A4EBED4F}" destId="{0512B28D-DA35-4D18-8C81-C20C946CE9FF}" srcOrd="0" destOrd="0" presId="urn:microsoft.com/office/officeart/2005/8/layout/list1"/>
    <dgm:cxn modelId="{265D24AC-0B86-4B6B-825B-1EC0BD7DF63E}" type="presParOf" srcId="{20D0724B-78FF-462C-AFE3-E4E6A4EBED4F}" destId="{C4967E12-382F-4B4F-A296-F4D774A4C081}" srcOrd="1" destOrd="0" presId="urn:microsoft.com/office/officeart/2005/8/layout/list1"/>
    <dgm:cxn modelId="{6C5CB380-5215-405A-A086-8C033DED5F6C}" type="presParOf" srcId="{FAD05717-A52A-4FA2-9EA4-E2A159E898F5}" destId="{17AD9738-388E-4D8F-853F-1F8943755DF0}" srcOrd="9" destOrd="0" presId="urn:microsoft.com/office/officeart/2005/8/layout/list1"/>
    <dgm:cxn modelId="{B5978F91-E9AE-4E73-90B7-158788623699}" type="presParOf" srcId="{FAD05717-A52A-4FA2-9EA4-E2A159E898F5}" destId="{8D52AE51-6E6C-4A19-934F-558C3A07F142}" srcOrd="10" destOrd="0" presId="urn:microsoft.com/office/officeart/2005/8/layout/list1"/>
    <dgm:cxn modelId="{C6A22AF3-70B3-41F7-9EB1-163D057E9912}" type="presParOf" srcId="{FAD05717-A52A-4FA2-9EA4-E2A159E898F5}" destId="{2A31A0D1-DA15-4D4B-A7D0-B6144DED1589}" srcOrd="11" destOrd="0" presId="urn:microsoft.com/office/officeart/2005/8/layout/list1"/>
    <dgm:cxn modelId="{3CB4DCA8-E571-48D2-8BA7-AE5D9EB62492}" type="presParOf" srcId="{FAD05717-A52A-4FA2-9EA4-E2A159E898F5}" destId="{73D7E8C3-9139-4102-A363-EEF741AD64DC}" srcOrd="12" destOrd="0" presId="urn:microsoft.com/office/officeart/2005/8/layout/list1"/>
    <dgm:cxn modelId="{5A7FE2E6-A4B2-4541-87FD-EB2D601CC8CF}" type="presParOf" srcId="{73D7E8C3-9139-4102-A363-EEF741AD64DC}" destId="{4121959F-477D-473A-B025-8ADF931B8D0A}" srcOrd="0" destOrd="0" presId="urn:microsoft.com/office/officeart/2005/8/layout/list1"/>
    <dgm:cxn modelId="{C701E0A6-6712-4944-A278-30C8A14E890F}" type="presParOf" srcId="{73D7E8C3-9139-4102-A363-EEF741AD64DC}" destId="{504C9B32-FD09-4CB9-A51D-8A26035FE1E1}" srcOrd="1" destOrd="0" presId="urn:microsoft.com/office/officeart/2005/8/layout/list1"/>
    <dgm:cxn modelId="{6FBB302F-3348-431E-B282-1A28BC1A1DCF}" type="presParOf" srcId="{FAD05717-A52A-4FA2-9EA4-E2A159E898F5}" destId="{7DE38D7F-FF28-4D7F-A705-05ECF6EBEA94}" srcOrd="13" destOrd="0" presId="urn:microsoft.com/office/officeart/2005/8/layout/list1"/>
    <dgm:cxn modelId="{2E7EAC81-B4F2-4CE1-B67F-96EBB23D36BF}" type="presParOf" srcId="{FAD05717-A52A-4FA2-9EA4-E2A159E898F5}" destId="{C9AEC907-2770-4F93-9093-DE82D354A29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3C8538-CB49-4DF6-A5FC-073CCDBD6B6F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450F09D5-E589-4CBE-B394-9FE7A78EF5E1}">
      <dgm:prSet phldrT="[Text]" custT="1"/>
      <dgm:spPr/>
      <dgm:t>
        <a:bodyPr/>
        <a:lstStyle/>
        <a:p>
          <a:r>
            <a:rPr lang="en-US" sz="2000" b="1" i="0">
              <a:effectLst/>
              <a:latin typeface="Söhne"/>
            </a:rPr>
            <a:t>CodePipeline:</a:t>
          </a:r>
          <a:endParaRPr lang="en-US" sz="2000"/>
        </a:p>
      </dgm:t>
    </dgm:pt>
    <dgm:pt modelId="{6DB7EC34-47DD-4E7E-BF26-73EBC4865CCC}" type="parTrans" cxnId="{F47A71E8-3182-4289-B091-C57EB43ADD6E}">
      <dgm:prSet/>
      <dgm:spPr/>
      <dgm:t>
        <a:bodyPr/>
        <a:lstStyle/>
        <a:p>
          <a:endParaRPr lang="en-US" sz="2000"/>
        </a:p>
      </dgm:t>
    </dgm:pt>
    <dgm:pt modelId="{6EC9825B-5CFA-4D69-AABA-6EB5F7B20399}" type="sibTrans" cxnId="{F47A71E8-3182-4289-B091-C57EB43ADD6E}">
      <dgm:prSet/>
      <dgm:spPr/>
      <dgm:t>
        <a:bodyPr/>
        <a:lstStyle/>
        <a:p>
          <a:endParaRPr lang="en-US" sz="2000"/>
        </a:p>
      </dgm:t>
    </dgm:pt>
    <dgm:pt modelId="{E8DF5354-1F65-48F5-AB84-5AB1562676CE}" type="pres">
      <dgm:prSet presAssocID="{623C8538-CB49-4DF6-A5FC-073CCDBD6B6F}" presName="Name0" presStyleCnt="0">
        <dgm:presLayoutVars>
          <dgm:resizeHandles/>
        </dgm:presLayoutVars>
      </dgm:prSet>
      <dgm:spPr/>
    </dgm:pt>
    <dgm:pt modelId="{CA0DBB5B-F6A3-4BD5-9E7C-9BE90977A022}" type="pres">
      <dgm:prSet presAssocID="{450F09D5-E589-4CBE-B394-9FE7A78EF5E1}" presName="text" presStyleLbl="node1" presStyleIdx="0" presStyleCnt="1" custScaleX="458327" custScaleY="40146">
        <dgm:presLayoutVars>
          <dgm:bulletEnabled val="1"/>
        </dgm:presLayoutVars>
      </dgm:prSet>
      <dgm:spPr/>
    </dgm:pt>
  </dgm:ptLst>
  <dgm:cxnLst>
    <dgm:cxn modelId="{CB9093A2-B5D3-4926-9153-454EA564688A}" type="presOf" srcId="{450F09D5-E589-4CBE-B394-9FE7A78EF5E1}" destId="{CA0DBB5B-F6A3-4BD5-9E7C-9BE90977A022}" srcOrd="0" destOrd="0" presId="urn:diagrams.loki3.com/VaryingWidthList"/>
    <dgm:cxn modelId="{2F435CC1-E85E-4F6C-BBFA-D312B81E0FFA}" type="presOf" srcId="{623C8538-CB49-4DF6-A5FC-073CCDBD6B6F}" destId="{E8DF5354-1F65-48F5-AB84-5AB1562676CE}" srcOrd="0" destOrd="0" presId="urn:diagrams.loki3.com/VaryingWidthList"/>
    <dgm:cxn modelId="{F47A71E8-3182-4289-B091-C57EB43ADD6E}" srcId="{623C8538-CB49-4DF6-A5FC-073CCDBD6B6F}" destId="{450F09D5-E589-4CBE-B394-9FE7A78EF5E1}" srcOrd="0" destOrd="0" parTransId="{6DB7EC34-47DD-4E7E-BF26-73EBC4865CCC}" sibTransId="{6EC9825B-5CFA-4D69-AABA-6EB5F7B20399}"/>
    <dgm:cxn modelId="{610DB749-7CEF-41A3-8913-E20D50059189}" type="presParOf" srcId="{E8DF5354-1F65-48F5-AB84-5AB1562676CE}" destId="{CA0DBB5B-F6A3-4BD5-9E7C-9BE90977A022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DA2997-9BE3-4CD5-8AAC-B65BC3F62B67}" type="doc">
      <dgm:prSet loTypeId="urn:diagrams.loki3.com/Bracket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2FA2BD2-134F-4EC5-B465-EBD132C574CB}">
      <dgm:prSet phldrT="[Text]"/>
      <dgm:spPr/>
      <dgm:t>
        <a:bodyPr/>
        <a:lstStyle/>
        <a:p>
          <a:r>
            <a:rPr lang="en-US" b="1" i="0">
              <a:effectLst/>
              <a:latin typeface="Segoe UI Black" panose="020B0A02040204020203" pitchFamily="34" charset="0"/>
              <a:ea typeface="Segoe UI Black" panose="020B0A02040204020203" pitchFamily="34" charset="0"/>
            </a:rPr>
            <a:t>Definition and Purpose</a:t>
          </a:r>
          <a:endParaRPr lang="en-US">
            <a:latin typeface="Segoe UI Black" panose="020B0A02040204020203" pitchFamily="34" charset="0"/>
            <a:ea typeface="Segoe UI Black" panose="020B0A02040204020203" pitchFamily="34" charset="0"/>
          </a:endParaRPr>
        </a:p>
      </dgm:t>
    </dgm:pt>
    <dgm:pt modelId="{25C2280C-7F59-4D0A-8690-86386659A78A}" type="parTrans" cxnId="{9FB7B250-D241-4B81-BDE7-1B3862469793}">
      <dgm:prSet/>
      <dgm:spPr/>
      <dgm:t>
        <a:bodyPr/>
        <a:lstStyle/>
        <a:p>
          <a:endParaRPr lang="en-US"/>
        </a:p>
      </dgm:t>
    </dgm:pt>
    <dgm:pt modelId="{E68B01D4-2D2C-497A-8EA4-0171DA7F8C21}" type="sibTrans" cxnId="{9FB7B250-D241-4B81-BDE7-1B3862469793}">
      <dgm:prSet/>
      <dgm:spPr/>
      <dgm:t>
        <a:bodyPr/>
        <a:lstStyle/>
        <a:p>
          <a:endParaRPr lang="en-US"/>
        </a:p>
      </dgm:t>
    </dgm:pt>
    <dgm:pt modelId="{D497F923-F4C0-4510-B094-DF0631067D1E}">
      <dgm:prSet phldrT="[Text]"/>
      <dgm:spPr/>
      <dgm:t>
        <a:bodyPr/>
        <a:lstStyle/>
        <a:p>
          <a:r>
            <a:rPr lang="en-US" b="0" i="0">
              <a:effectLst/>
              <a:latin typeface="Söhne"/>
            </a:rPr>
            <a:t>A fully managed continuous delivery service.</a:t>
          </a:r>
          <a:endParaRPr lang="en-US"/>
        </a:p>
      </dgm:t>
    </dgm:pt>
    <dgm:pt modelId="{8F673DCD-C9F5-4143-B13A-A95F85AC85A7}" type="parTrans" cxnId="{9CC0852C-3150-47B1-89E5-CF5D56FE02EF}">
      <dgm:prSet/>
      <dgm:spPr/>
      <dgm:t>
        <a:bodyPr/>
        <a:lstStyle/>
        <a:p>
          <a:endParaRPr lang="en-US"/>
        </a:p>
      </dgm:t>
    </dgm:pt>
    <dgm:pt modelId="{1041D77D-E966-4BED-8174-7C6B1999526D}" type="sibTrans" cxnId="{9CC0852C-3150-47B1-89E5-CF5D56FE02EF}">
      <dgm:prSet/>
      <dgm:spPr/>
      <dgm:t>
        <a:bodyPr/>
        <a:lstStyle/>
        <a:p>
          <a:endParaRPr lang="en-US"/>
        </a:p>
      </dgm:t>
    </dgm:pt>
    <dgm:pt modelId="{5085CF9F-5335-4517-9A4C-C84108D5C1B1}">
      <dgm:prSet/>
      <dgm:spPr/>
      <dgm:t>
        <a:bodyPr/>
        <a:lstStyle/>
        <a:p>
          <a:r>
            <a:rPr lang="en-US" b="0" i="0">
              <a:effectLst/>
              <a:latin typeface="Söhne"/>
            </a:rPr>
            <a:t>Automates the build, test, and deployment phases of the release process</a:t>
          </a:r>
          <a:endParaRPr lang="en-US"/>
        </a:p>
      </dgm:t>
    </dgm:pt>
    <dgm:pt modelId="{06A7483B-B521-45A8-9686-FF1261E8B7BB}" type="parTrans" cxnId="{E4A22486-3762-4CC8-A6F6-52E94E166F6A}">
      <dgm:prSet/>
      <dgm:spPr/>
      <dgm:t>
        <a:bodyPr/>
        <a:lstStyle/>
        <a:p>
          <a:endParaRPr lang="en-US"/>
        </a:p>
      </dgm:t>
    </dgm:pt>
    <dgm:pt modelId="{7D68E2C2-30C9-4D57-B860-76A52B922007}" type="sibTrans" cxnId="{E4A22486-3762-4CC8-A6F6-52E94E166F6A}">
      <dgm:prSet/>
      <dgm:spPr/>
      <dgm:t>
        <a:bodyPr/>
        <a:lstStyle/>
        <a:p>
          <a:endParaRPr lang="en-US"/>
        </a:p>
      </dgm:t>
    </dgm:pt>
    <dgm:pt modelId="{797D5C86-20BD-4149-A503-9C318C6447A9}" type="pres">
      <dgm:prSet presAssocID="{05DA2997-9BE3-4CD5-8AAC-B65BC3F62B67}" presName="Name0" presStyleCnt="0">
        <dgm:presLayoutVars>
          <dgm:dir/>
          <dgm:animLvl val="lvl"/>
          <dgm:resizeHandles val="exact"/>
        </dgm:presLayoutVars>
      </dgm:prSet>
      <dgm:spPr/>
    </dgm:pt>
    <dgm:pt modelId="{025277F2-422E-4F70-857F-81A958F1D04C}" type="pres">
      <dgm:prSet presAssocID="{F2FA2BD2-134F-4EC5-B465-EBD132C574CB}" presName="linNode" presStyleCnt="0"/>
      <dgm:spPr/>
    </dgm:pt>
    <dgm:pt modelId="{69E4D972-B087-4EE6-B306-553437BEAD0C}" type="pres">
      <dgm:prSet presAssocID="{F2FA2BD2-134F-4EC5-B465-EBD132C574CB}" presName="parTx" presStyleLbl="revTx" presStyleIdx="0" presStyleCnt="1">
        <dgm:presLayoutVars>
          <dgm:chMax val="1"/>
          <dgm:bulletEnabled val="1"/>
        </dgm:presLayoutVars>
      </dgm:prSet>
      <dgm:spPr/>
    </dgm:pt>
    <dgm:pt modelId="{0FA6DEDE-DE59-4B3E-BAE2-3C885F36F66E}" type="pres">
      <dgm:prSet presAssocID="{F2FA2BD2-134F-4EC5-B465-EBD132C574CB}" presName="bracket" presStyleLbl="parChTrans1D1" presStyleIdx="0" presStyleCnt="1"/>
      <dgm:spPr/>
    </dgm:pt>
    <dgm:pt modelId="{95C25C50-4140-412B-8D3B-940E55CA2CF9}" type="pres">
      <dgm:prSet presAssocID="{F2FA2BD2-134F-4EC5-B465-EBD132C574CB}" presName="spH" presStyleCnt="0"/>
      <dgm:spPr/>
    </dgm:pt>
    <dgm:pt modelId="{4E632F39-1665-4DCE-9600-26DE17E98E80}" type="pres">
      <dgm:prSet presAssocID="{F2FA2BD2-134F-4EC5-B465-EBD132C574CB}" presName="desTx" presStyleLbl="node1" presStyleIdx="0" presStyleCnt="1">
        <dgm:presLayoutVars>
          <dgm:bulletEnabled val="1"/>
        </dgm:presLayoutVars>
      </dgm:prSet>
      <dgm:spPr/>
    </dgm:pt>
  </dgm:ptLst>
  <dgm:cxnLst>
    <dgm:cxn modelId="{9CC0852C-3150-47B1-89E5-CF5D56FE02EF}" srcId="{F2FA2BD2-134F-4EC5-B465-EBD132C574CB}" destId="{D497F923-F4C0-4510-B094-DF0631067D1E}" srcOrd="0" destOrd="0" parTransId="{8F673DCD-C9F5-4143-B13A-A95F85AC85A7}" sibTransId="{1041D77D-E966-4BED-8174-7C6B1999526D}"/>
    <dgm:cxn modelId="{9FB7B250-D241-4B81-BDE7-1B3862469793}" srcId="{05DA2997-9BE3-4CD5-8AAC-B65BC3F62B67}" destId="{F2FA2BD2-134F-4EC5-B465-EBD132C574CB}" srcOrd="0" destOrd="0" parTransId="{25C2280C-7F59-4D0A-8690-86386659A78A}" sibTransId="{E68B01D4-2D2C-497A-8EA4-0171DA7F8C21}"/>
    <dgm:cxn modelId="{E4A22486-3762-4CC8-A6F6-52E94E166F6A}" srcId="{F2FA2BD2-134F-4EC5-B465-EBD132C574CB}" destId="{5085CF9F-5335-4517-9A4C-C84108D5C1B1}" srcOrd="1" destOrd="0" parTransId="{06A7483B-B521-45A8-9686-FF1261E8B7BB}" sibTransId="{7D68E2C2-30C9-4D57-B860-76A52B922007}"/>
    <dgm:cxn modelId="{860E6793-376A-404F-9CF4-E9EBF6FE7D3A}" type="presOf" srcId="{05DA2997-9BE3-4CD5-8AAC-B65BC3F62B67}" destId="{797D5C86-20BD-4149-A503-9C318C6447A9}" srcOrd="0" destOrd="0" presId="urn:diagrams.loki3.com/BracketList"/>
    <dgm:cxn modelId="{1C8736B7-EF2B-4786-ADE9-7D1FE1F21467}" type="presOf" srcId="{D497F923-F4C0-4510-B094-DF0631067D1E}" destId="{4E632F39-1665-4DCE-9600-26DE17E98E80}" srcOrd="0" destOrd="0" presId="urn:diagrams.loki3.com/BracketList"/>
    <dgm:cxn modelId="{480A5EC7-0C53-41C9-81DC-E5828FD7D32F}" type="presOf" srcId="{5085CF9F-5335-4517-9A4C-C84108D5C1B1}" destId="{4E632F39-1665-4DCE-9600-26DE17E98E80}" srcOrd="0" destOrd="1" presId="urn:diagrams.loki3.com/BracketList"/>
    <dgm:cxn modelId="{EF1284CC-DCB4-4052-A12E-96A77097D7F1}" type="presOf" srcId="{F2FA2BD2-134F-4EC5-B465-EBD132C574CB}" destId="{69E4D972-B087-4EE6-B306-553437BEAD0C}" srcOrd="0" destOrd="0" presId="urn:diagrams.loki3.com/BracketList"/>
    <dgm:cxn modelId="{E4A1E95C-9818-4119-9F87-73446B60D80C}" type="presParOf" srcId="{797D5C86-20BD-4149-A503-9C318C6447A9}" destId="{025277F2-422E-4F70-857F-81A958F1D04C}" srcOrd="0" destOrd="0" presId="urn:diagrams.loki3.com/BracketList"/>
    <dgm:cxn modelId="{72798FBF-7EA8-4234-8AA7-542B15DCD80F}" type="presParOf" srcId="{025277F2-422E-4F70-857F-81A958F1D04C}" destId="{69E4D972-B087-4EE6-B306-553437BEAD0C}" srcOrd="0" destOrd="0" presId="urn:diagrams.loki3.com/BracketList"/>
    <dgm:cxn modelId="{CE5F001C-5C19-4E18-BFE3-CCDDD93FC28A}" type="presParOf" srcId="{025277F2-422E-4F70-857F-81A958F1D04C}" destId="{0FA6DEDE-DE59-4B3E-BAE2-3C885F36F66E}" srcOrd="1" destOrd="0" presId="urn:diagrams.loki3.com/BracketList"/>
    <dgm:cxn modelId="{8F2DF76A-6EF8-4634-A86D-35C1836AA05F}" type="presParOf" srcId="{025277F2-422E-4F70-857F-81A958F1D04C}" destId="{95C25C50-4140-412B-8D3B-940E55CA2CF9}" srcOrd="2" destOrd="0" presId="urn:diagrams.loki3.com/BracketList"/>
    <dgm:cxn modelId="{4EA29B33-0816-439E-88F8-83A650B0B2BB}" type="presParOf" srcId="{025277F2-422E-4F70-857F-81A958F1D04C}" destId="{4E632F39-1665-4DCE-9600-26DE17E98E8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D0ACDD-1D05-4E7D-AA21-9A019AE9B5ED}" type="doc">
      <dgm:prSet loTypeId="urn:microsoft.com/office/officeart/2005/8/layout/list1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937D9D9-9AB0-4AE8-897F-F912444FFE6E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2000" b="1" i="0">
              <a:effectLst/>
              <a:latin typeface="Söhne"/>
            </a:rPr>
            <a:t>End-to-End Automation:</a:t>
          </a:r>
          <a:endParaRPr lang="en-US" sz="2000" b="1"/>
        </a:p>
      </dgm:t>
    </dgm:pt>
    <dgm:pt modelId="{98823F97-2450-4827-BF79-223268EFB2D5}" type="sibTrans" cxnId="{BEA00344-D742-4295-ACBB-4D561F123B86}">
      <dgm:prSet/>
      <dgm:spPr/>
      <dgm:t>
        <a:bodyPr/>
        <a:lstStyle/>
        <a:p>
          <a:endParaRPr lang="en-US" sz="1200"/>
        </a:p>
      </dgm:t>
    </dgm:pt>
    <dgm:pt modelId="{E1E25FCF-328A-4D8E-A2CA-3F8451B47AC1}" type="parTrans" cxnId="{BEA00344-D742-4295-ACBB-4D561F123B86}">
      <dgm:prSet/>
      <dgm:spPr/>
      <dgm:t>
        <a:bodyPr/>
        <a:lstStyle/>
        <a:p>
          <a:endParaRPr lang="en-US" sz="1200"/>
        </a:p>
      </dgm:t>
    </dgm:pt>
    <dgm:pt modelId="{70AD7D5E-428F-4C62-A137-9B0B3C5C69AA}">
      <dgm:prSet phldrT="[Text]" custT="1"/>
      <dgm:spPr/>
      <dgm:t>
        <a:bodyPr/>
        <a:lstStyle/>
        <a:p>
          <a:pPr algn="l">
            <a:buFont typeface="+mj-lt"/>
            <a:buNone/>
          </a:pPr>
          <a:r>
            <a:rPr lang="en-US" sz="2000" b="1" i="0"/>
            <a:t>Customizable Stages and Actions:</a:t>
          </a:r>
          <a:endParaRPr lang="en-US" sz="2000" b="1"/>
        </a:p>
      </dgm:t>
    </dgm:pt>
    <dgm:pt modelId="{8C62F3E7-24F6-4A5C-9F68-8ABA5CFF21E9}" type="parTrans" cxnId="{2B983417-95EA-4DA6-9A75-74370EDCCB52}">
      <dgm:prSet/>
      <dgm:spPr/>
      <dgm:t>
        <a:bodyPr/>
        <a:lstStyle/>
        <a:p>
          <a:endParaRPr lang="en-US"/>
        </a:p>
      </dgm:t>
    </dgm:pt>
    <dgm:pt modelId="{E30ED875-9BB7-4E85-B731-07E130C4ED1B}" type="sibTrans" cxnId="{2B983417-95EA-4DA6-9A75-74370EDCCB52}">
      <dgm:prSet/>
      <dgm:spPr/>
      <dgm:t>
        <a:bodyPr/>
        <a:lstStyle/>
        <a:p>
          <a:endParaRPr lang="en-US"/>
        </a:p>
      </dgm:t>
    </dgm:pt>
    <dgm:pt modelId="{E768731A-664C-42EB-AA01-355CD9C582F7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2000" b="1" i="0"/>
            <a:t>Artifact Storage:</a:t>
          </a:r>
          <a:endParaRPr lang="en-US" sz="2000" b="1"/>
        </a:p>
      </dgm:t>
    </dgm:pt>
    <dgm:pt modelId="{79EB567C-95A2-4757-9E87-3064F6B27F9E}" type="parTrans" cxnId="{EA9528F1-F29E-4444-AD1B-3AD55A956206}">
      <dgm:prSet/>
      <dgm:spPr/>
      <dgm:t>
        <a:bodyPr/>
        <a:lstStyle/>
        <a:p>
          <a:endParaRPr lang="en-US"/>
        </a:p>
      </dgm:t>
    </dgm:pt>
    <dgm:pt modelId="{CFCADA9A-26D4-494C-9E78-986F8E818FF8}" type="sibTrans" cxnId="{EA9528F1-F29E-4444-AD1B-3AD55A956206}">
      <dgm:prSet/>
      <dgm:spPr/>
      <dgm:t>
        <a:bodyPr/>
        <a:lstStyle/>
        <a:p>
          <a:endParaRPr lang="en-US"/>
        </a:p>
      </dgm:t>
    </dgm:pt>
    <dgm:pt modelId="{681F99A2-51E9-42CB-938F-D5B643ACA5AA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>
              <a:effectLst/>
              <a:latin typeface="Söhne"/>
            </a:rPr>
            <a:t>Orchestrate release pipelines from source to production.</a:t>
          </a:r>
          <a:endParaRPr lang="en-US"/>
        </a:p>
      </dgm:t>
    </dgm:pt>
    <dgm:pt modelId="{C32E7379-EF14-4DD6-82EA-BBA7CC7613E4}" type="parTrans" cxnId="{3B3D436E-7EB1-4081-B71F-74898BC1E7A3}">
      <dgm:prSet/>
      <dgm:spPr/>
      <dgm:t>
        <a:bodyPr/>
        <a:lstStyle/>
        <a:p>
          <a:endParaRPr lang="en-US"/>
        </a:p>
      </dgm:t>
    </dgm:pt>
    <dgm:pt modelId="{FBBEE556-8287-4653-9D3B-A39E333F4D24}" type="sibTrans" cxnId="{3B3D436E-7EB1-4081-B71F-74898BC1E7A3}">
      <dgm:prSet/>
      <dgm:spPr/>
      <dgm:t>
        <a:bodyPr/>
        <a:lstStyle/>
        <a:p>
          <a:endParaRPr lang="en-US"/>
        </a:p>
      </dgm:t>
    </dgm:pt>
    <dgm:pt modelId="{2D9374F6-29AD-4CBC-87A6-F57494B7B47D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en-US" sz="2000" b="1" i="0">
              <a:effectLst/>
              <a:latin typeface="Söhne"/>
            </a:rPr>
            <a:t>Integration with </a:t>
          </a:r>
          <a:r>
            <a:rPr lang="en-US" sz="2000" b="1" i="0">
              <a:effectLst/>
              <a:latin typeface="Söhne"/>
              <a:ea typeface="+mn-ea"/>
              <a:cs typeface="+mn-cs"/>
            </a:rPr>
            <a:t>AWS</a:t>
          </a:r>
          <a:r>
            <a:rPr lang="en-US" sz="2000" b="1" i="0">
              <a:effectLst/>
              <a:latin typeface="Söhne"/>
            </a:rPr>
            <a:t> Services</a:t>
          </a:r>
          <a:endParaRPr lang="en-US" sz="2000"/>
        </a:p>
      </dgm:t>
    </dgm:pt>
    <dgm:pt modelId="{82020CD3-043A-4A4C-9A27-86152EFE45F9}" type="parTrans" cxnId="{3FE18FBF-E97D-40BA-94B3-DAC98578BBA3}">
      <dgm:prSet/>
      <dgm:spPr/>
      <dgm:t>
        <a:bodyPr/>
        <a:lstStyle/>
        <a:p>
          <a:endParaRPr lang="en-US"/>
        </a:p>
      </dgm:t>
    </dgm:pt>
    <dgm:pt modelId="{D2BB89A4-7C23-463E-97F8-FC5C5B7B6475}" type="sibTrans" cxnId="{3FE18FBF-E97D-40BA-94B3-DAC98578BBA3}">
      <dgm:prSet/>
      <dgm:spPr/>
      <dgm:t>
        <a:bodyPr/>
        <a:lstStyle/>
        <a:p>
          <a:endParaRPr lang="en-US"/>
        </a:p>
      </dgm:t>
    </dgm:pt>
    <dgm:pt modelId="{17BE7728-95FA-4FA9-88B2-196A9E40E032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>
              <a:effectLst/>
              <a:latin typeface="Söhne"/>
            </a:rPr>
            <a:t>Seamless integration with </a:t>
          </a:r>
          <a:r>
            <a:rPr lang="en-US" b="0" i="0" err="1">
              <a:effectLst/>
              <a:latin typeface="Söhne"/>
            </a:rPr>
            <a:t>CodeBuild</a:t>
          </a:r>
          <a:r>
            <a:rPr lang="en-US" b="0" i="0">
              <a:effectLst/>
              <a:latin typeface="Söhne"/>
            </a:rPr>
            <a:t>, </a:t>
          </a:r>
          <a:r>
            <a:rPr lang="en-US" b="0" i="0" err="1">
              <a:effectLst/>
              <a:latin typeface="Söhne"/>
            </a:rPr>
            <a:t>CodeDeploy</a:t>
          </a:r>
          <a:r>
            <a:rPr lang="en-US" b="0" i="0">
              <a:effectLst/>
              <a:latin typeface="Söhne"/>
            </a:rPr>
            <a:t>, and </a:t>
          </a:r>
          <a:r>
            <a:rPr lang="en-US" b="0" i="0"/>
            <a:t>CloudFormation.</a:t>
          </a:r>
          <a:endParaRPr lang="en-US"/>
        </a:p>
      </dgm:t>
    </dgm:pt>
    <dgm:pt modelId="{29856CEE-4272-435C-83E5-4A7032ACED90}" type="parTrans" cxnId="{A5860528-B1F2-412A-A7E9-5F6D88DC8155}">
      <dgm:prSet/>
      <dgm:spPr/>
      <dgm:t>
        <a:bodyPr/>
        <a:lstStyle/>
        <a:p>
          <a:endParaRPr lang="en-US"/>
        </a:p>
      </dgm:t>
    </dgm:pt>
    <dgm:pt modelId="{F37940D6-DB78-4066-8163-8A9FB32560C3}" type="sibTrans" cxnId="{A5860528-B1F2-412A-A7E9-5F6D88DC8155}">
      <dgm:prSet/>
      <dgm:spPr/>
      <dgm:t>
        <a:bodyPr/>
        <a:lstStyle/>
        <a:p>
          <a:endParaRPr lang="en-US"/>
        </a:p>
      </dgm:t>
    </dgm:pt>
    <dgm:pt modelId="{36379AD6-76E1-41D5-A69D-6E0FD8F39321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>
              <a:effectLst/>
              <a:latin typeface="Söhne"/>
            </a:rPr>
            <a:t>Define and customize stages, actions, and deployment processes</a:t>
          </a:r>
          <a:endParaRPr lang="en-US"/>
        </a:p>
      </dgm:t>
    </dgm:pt>
    <dgm:pt modelId="{98471E94-CB3D-467C-AB08-A902082AA06C}" type="parTrans" cxnId="{A8675D8D-29A6-4458-907B-A9078B096AE4}">
      <dgm:prSet/>
      <dgm:spPr/>
      <dgm:t>
        <a:bodyPr/>
        <a:lstStyle/>
        <a:p>
          <a:endParaRPr lang="en-US"/>
        </a:p>
      </dgm:t>
    </dgm:pt>
    <dgm:pt modelId="{64AFA467-C50F-4C05-94C9-044057C38F2D}" type="sibTrans" cxnId="{A8675D8D-29A6-4458-907B-A9078B096AE4}">
      <dgm:prSet/>
      <dgm:spPr/>
      <dgm:t>
        <a:bodyPr/>
        <a:lstStyle/>
        <a:p>
          <a:endParaRPr lang="en-US"/>
        </a:p>
      </dgm:t>
    </dgm:pt>
    <dgm:pt modelId="{5E082A8B-DF9A-4BCF-8FE7-82266D56503D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 err="1"/>
            <a:t>CodePipeline</a:t>
          </a:r>
          <a:r>
            <a:rPr lang="en-US" b="0" i="0"/>
            <a:t> automatically stores and manages the artifacts produced during the build process, making it easy to trace and deploy specific versions of your application</a:t>
          </a:r>
          <a:endParaRPr lang="en-US"/>
        </a:p>
      </dgm:t>
    </dgm:pt>
    <dgm:pt modelId="{BBADC69A-9919-4185-BACC-A1E53F572FB0}" type="parTrans" cxnId="{9EEFF547-A91F-4865-B9EC-5A02FB368477}">
      <dgm:prSet/>
      <dgm:spPr/>
      <dgm:t>
        <a:bodyPr/>
        <a:lstStyle/>
        <a:p>
          <a:endParaRPr lang="en-US"/>
        </a:p>
      </dgm:t>
    </dgm:pt>
    <dgm:pt modelId="{45AA1EA1-BEE4-42A4-920D-95037057E82C}" type="sibTrans" cxnId="{9EEFF547-A91F-4865-B9EC-5A02FB368477}">
      <dgm:prSet/>
      <dgm:spPr/>
      <dgm:t>
        <a:bodyPr/>
        <a:lstStyle/>
        <a:p>
          <a:endParaRPr lang="en-US"/>
        </a:p>
      </dgm:t>
    </dgm:pt>
    <dgm:pt modelId="{FAD05717-A52A-4FA2-9EA4-E2A159E898F5}" type="pres">
      <dgm:prSet presAssocID="{02D0ACDD-1D05-4E7D-AA21-9A019AE9B5ED}" presName="linear" presStyleCnt="0">
        <dgm:presLayoutVars>
          <dgm:dir/>
          <dgm:animLvl val="lvl"/>
          <dgm:resizeHandles val="exact"/>
        </dgm:presLayoutVars>
      </dgm:prSet>
      <dgm:spPr/>
    </dgm:pt>
    <dgm:pt modelId="{80833917-0D62-4F7C-94B0-1090599A16EF}" type="pres">
      <dgm:prSet presAssocID="{0937D9D9-9AB0-4AE8-897F-F912444FFE6E}" presName="parentLin" presStyleCnt="0"/>
      <dgm:spPr/>
    </dgm:pt>
    <dgm:pt modelId="{58B95B47-13A3-4C4A-8F14-7CB708815118}" type="pres">
      <dgm:prSet presAssocID="{0937D9D9-9AB0-4AE8-897F-F912444FFE6E}" presName="parentLeftMargin" presStyleLbl="node1" presStyleIdx="0" presStyleCnt="4"/>
      <dgm:spPr/>
    </dgm:pt>
    <dgm:pt modelId="{D902F548-6A8C-46A4-9CBE-C693CED5EB08}" type="pres">
      <dgm:prSet presAssocID="{0937D9D9-9AB0-4AE8-897F-F912444FFE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9B3160A-E7F5-4505-9115-782CA77D6790}" type="pres">
      <dgm:prSet presAssocID="{0937D9D9-9AB0-4AE8-897F-F912444FFE6E}" presName="negativeSpace" presStyleCnt="0"/>
      <dgm:spPr/>
    </dgm:pt>
    <dgm:pt modelId="{C5359FA7-3B73-43DE-B5B2-BE17BD5ECE66}" type="pres">
      <dgm:prSet presAssocID="{0937D9D9-9AB0-4AE8-897F-F912444FFE6E}" presName="childText" presStyleLbl="conFgAcc1" presStyleIdx="0" presStyleCnt="4">
        <dgm:presLayoutVars>
          <dgm:bulletEnabled val="1"/>
        </dgm:presLayoutVars>
      </dgm:prSet>
      <dgm:spPr/>
    </dgm:pt>
    <dgm:pt modelId="{64418374-55ED-4EE7-8244-F7A5415479C0}" type="pres">
      <dgm:prSet presAssocID="{98823F97-2450-4827-BF79-223268EFB2D5}" presName="spaceBetweenRectangles" presStyleCnt="0"/>
      <dgm:spPr/>
    </dgm:pt>
    <dgm:pt modelId="{7BCEEA94-D814-46EF-9CF7-EADC6655ED6A}" type="pres">
      <dgm:prSet presAssocID="{2D9374F6-29AD-4CBC-87A6-F57494B7B47D}" presName="parentLin" presStyleCnt="0"/>
      <dgm:spPr/>
    </dgm:pt>
    <dgm:pt modelId="{D6CC4AE9-8A1B-42D8-9BFC-B87D7E51415D}" type="pres">
      <dgm:prSet presAssocID="{2D9374F6-29AD-4CBC-87A6-F57494B7B47D}" presName="parentLeftMargin" presStyleLbl="node1" presStyleIdx="0" presStyleCnt="4"/>
      <dgm:spPr/>
    </dgm:pt>
    <dgm:pt modelId="{9D9B5799-6347-46C6-8F42-D2D148A851C8}" type="pres">
      <dgm:prSet presAssocID="{2D9374F6-29AD-4CBC-87A6-F57494B7B4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E9665A-984C-4AA2-BECF-268A019D0D9A}" type="pres">
      <dgm:prSet presAssocID="{2D9374F6-29AD-4CBC-87A6-F57494B7B47D}" presName="negativeSpace" presStyleCnt="0"/>
      <dgm:spPr/>
    </dgm:pt>
    <dgm:pt modelId="{37955F09-C3A9-4CDB-9CDF-88C4843E159D}" type="pres">
      <dgm:prSet presAssocID="{2D9374F6-29AD-4CBC-87A6-F57494B7B47D}" presName="childText" presStyleLbl="conFgAcc1" presStyleIdx="1" presStyleCnt="4">
        <dgm:presLayoutVars>
          <dgm:bulletEnabled val="1"/>
        </dgm:presLayoutVars>
      </dgm:prSet>
      <dgm:spPr/>
    </dgm:pt>
    <dgm:pt modelId="{3C57B9D4-CB90-428B-8D03-DA167A048AFA}" type="pres">
      <dgm:prSet presAssocID="{D2BB89A4-7C23-463E-97F8-FC5C5B7B6475}" presName="spaceBetweenRectangles" presStyleCnt="0"/>
      <dgm:spPr/>
    </dgm:pt>
    <dgm:pt modelId="{20D0724B-78FF-462C-AFE3-E4E6A4EBED4F}" type="pres">
      <dgm:prSet presAssocID="{70AD7D5E-428F-4C62-A137-9B0B3C5C69AA}" presName="parentLin" presStyleCnt="0"/>
      <dgm:spPr/>
    </dgm:pt>
    <dgm:pt modelId="{0512B28D-DA35-4D18-8C81-C20C946CE9FF}" type="pres">
      <dgm:prSet presAssocID="{70AD7D5E-428F-4C62-A137-9B0B3C5C69AA}" presName="parentLeftMargin" presStyleLbl="node1" presStyleIdx="1" presStyleCnt="4"/>
      <dgm:spPr/>
    </dgm:pt>
    <dgm:pt modelId="{C4967E12-382F-4B4F-A296-F4D774A4C081}" type="pres">
      <dgm:prSet presAssocID="{70AD7D5E-428F-4C62-A137-9B0B3C5C69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AD9738-388E-4D8F-853F-1F8943755DF0}" type="pres">
      <dgm:prSet presAssocID="{70AD7D5E-428F-4C62-A137-9B0B3C5C69AA}" presName="negativeSpace" presStyleCnt="0"/>
      <dgm:spPr/>
    </dgm:pt>
    <dgm:pt modelId="{8D52AE51-6E6C-4A19-934F-558C3A07F142}" type="pres">
      <dgm:prSet presAssocID="{70AD7D5E-428F-4C62-A137-9B0B3C5C69AA}" presName="childText" presStyleLbl="conFgAcc1" presStyleIdx="2" presStyleCnt="4">
        <dgm:presLayoutVars>
          <dgm:bulletEnabled val="1"/>
        </dgm:presLayoutVars>
      </dgm:prSet>
      <dgm:spPr/>
    </dgm:pt>
    <dgm:pt modelId="{2A31A0D1-DA15-4D4B-A7D0-B6144DED1589}" type="pres">
      <dgm:prSet presAssocID="{E30ED875-9BB7-4E85-B731-07E130C4ED1B}" presName="spaceBetweenRectangles" presStyleCnt="0"/>
      <dgm:spPr/>
    </dgm:pt>
    <dgm:pt modelId="{73D7E8C3-9139-4102-A363-EEF741AD64DC}" type="pres">
      <dgm:prSet presAssocID="{E768731A-664C-42EB-AA01-355CD9C582F7}" presName="parentLin" presStyleCnt="0"/>
      <dgm:spPr/>
    </dgm:pt>
    <dgm:pt modelId="{4121959F-477D-473A-B025-8ADF931B8D0A}" type="pres">
      <dgm:prSet presAssocID="{E768731A-664C-42EB-AA01-355CD9C582F7}" presName="parentLeftMargin" presStyleLbl="node1" presStyleIdx="2" presStyleCnt="4"/>
      <dgm:spPr/>
    </dgm:pt>
    <dgm:pt modelId="{504C9B32-FD09-4CB9-A51D-8A26035FE1E1}" type="pres">
      <dgm:prSet presAssocID="{E768731A-664C-42EB-AA01-355CD9C582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DE38D7F-FF28-4D7F-A705-05ECF6EBEA94}" type="pres">
      <dgm:prSet presAssocID="{E768731A-664C-42EB-AA01-355CD9C582F7}" presName="negativeSpace" presStyleCnt="0"/>
      <dgm:spPr/>
    </dgm:pt>
    <dgm:pt modelId="{C9AEC907-2770-4F93-9093-DE82D354A29E}" type="pres">
      <dgm:prSet presAssocID="{E768731A-664C-42EB-AA01-355CD9C582F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983417-95EA-4DA6-9A75-74370EDCCB52}" srcId="{02D0ACDD-1D05-4E7D-AA21-9A019AE9B5ED}" destId="{70AD7D5E-428F-4C62-A137-9B0B3C5C69AA}" srcOrd="2" destOrd="0" parTransId="{8C62F3E7-24F6-4A5C-9F68-8ABA5CFF21E9}" sibTransId="{E30ED875-9BB7-4E85-B731-07E130C4ED1B}"/>
    <dgm:cxn modelId="{A5860528-B1F2-412A-A7E9-5F6D88DC8155}" srcId="{2D9374F6-29AD-4CBC-87A6-F57494B7B47D}" destId="{17BE7728-95FA-4FA9-88B2-196A9E40E032}" srcOrd="0" destOrd="0" parTransId="{29856CEE-4272-435C-83E5-4A7032ACED90}" sibTransId="{F37940D6-DB78-4066-8163-8A9FB32560C3}"/>
    <dgm:cxn modelId="{FECDEA2E-64B6-4967-B4C7-82A6C8227C24}" type="presOf" srcId="{E768731A-664C-42EB-AA01-355CD9C582F7}" destId="{504C9B32-FD09-4CB9-A51D-8A26035FE1E1}" srcOrd="1" destOrd="0" presId="urn:microsoft.com/office/officeart/2005/8/layout/list1"/>
    <dgm:cxn modelId="{502C7E31-B796-4DA6-BCA1-CB978BC5678A}" type="presOf" srcId="{02D0ACDD-1D05-4E7D-AA21-9A019AE9B5ED}" destId="{FAD05717-A52A-4FA2-9EA4-E2A159E898F5}" srcOrd="0" destOrd="0" presId="urn:microsoft.com/office/officeart/2005/8/layout/list1"/>
    <dgm:cxn modelId="{17435634-E00B-4448-B31E-744262A200E1}" type="presOf" srcId="{681F99A2-51E9-42CB-938F-D5B643ACA5AA}" destId="{C5359FA7-3B73-43DE-B5B2-BE17BD5ECE66}" srcOrd="0" destOrd="0" presId="urn:microsoft.com/office/officeart/2005/8/layout/list1"/>
    <dgm:cxn modelId="{41A5BA38-10F1-4B18-BD26-A2A0DAC4E038}" type="presOf" srcId="{70AD7D5E-428F-4C62-A137-9B0B3C5C69AA}" destId="{0512B28D-DA35-4D18-8C81-C20C946CE9FF}" srcOrd="0" destOrd="0" presId="urn:microsoft.com/office/officeart/2005/8/layout/list1"/>
    <dgm:cxn modelId="{8A4EBC3E-D324-4E9A-A927-62F712809370}" type="presOf" srcId="{E768731A-664C-42EB-AA01-355CD9C582F7}" destId="{4121959F-477D-473A-B025-8ADF931B8D0A}" srcOrd="0" destOrd="0" presId="urn:microsoft.com/office/officeart/2005/8/layout/list1"/>
    <dgm:cxn modelId="{BEA00344-D742-4295-ACBB-4D561F123B86}" srcId="{02D0ACDD-1D05-4E7D-AA21-9A019AE9B5ED}" destId="{0937D9D9-9AB0-4AE8-897F-F912444FFE6E}" srcOrd="0" destOrd="0" parTransId="{E1E25FCF-328A-4D8E-A2CA-3F8451B47AC1}" sibTransId="{98823F97-2450-4827-BF79-223268EFB2D5}"/>
    <dgm:cxn modelId="{9EEFF547-A91F-4865-B9EC-5A02FB368477}" srcId="{E768731A-664C-42EB-AA01-355CD9C582F7}" destId="{5E082A8B-DF9A-4BCF-8FE7-82266D56503D}" srcOrd="0" destOrd="0" parTransId="{BBADC69A-9919-4185-BACC-A1E53F572FB0}" sibTransId="{45AA1EA1-BEE4-42A4-920D-95037057E82C}"/>
    <dgm:cxn modelId="{3B3D436E-7EB1-4081-B71F-74898BC1E7A3}" srcId="{0937D9D9-9AB0-4AE8-897F-F912444FFE6E}" destId="{681F99A2-51E9-42CB-938F-D5B643ACA5AA}" srcOrd="0" destOrd="0" parTransId="{C32E7379-EF14-4DD6-82EA-BBA7CC7613E4}" sibTransId="{FBBEE556-8287-4653-9D3B-A39E333F4D24}"/>
    <dgm:cxn modelId="{4F5C4951-BDB6-4B1F-B6E2-24F7A29573EC}" type="presOf" srcId="{70AD7D5E-428F-4C62-A137-9B0B3C5C69AA}" destId="{C4967E12-382F-4B4F-A296-F4D774A4C081}" srcOrd="1" destOrd="0" presId="urn:microsoft.com/office/officeart/2005/8/layout/list1"/>
    <dgm:cxn modelId="{A8675D8D-29A6-4458-907B-A9078B096AE4}" srcId="{70AD7D5E-428F-4C62-A137-9B0B3C5C69AA}" destId="{36379AD6-76E1-41D5-A69D-6E0FD8F39321}" srcOrd="0" destOrd="0" parTransId="{98471E94-CB3D-467C-AB08-A902082AA06C}" sibTransId="{64AFA467-C50F-4C05-94C9-044057C38F2D}"/>
    <dgm:cxn modelId="{529FB990-1C4F-4A63-93C0-847185B530B1}" type="presOf" srcId="{0937D9D9-9AB0-4AE8-897F-F912444FFE6E}" destId="{58B95B47-13A3-4C4A-8F14-7CB708815118}" srcOrd="0" destOrd="0" presId="urn:microsoft.com/office/officeart/2005/8/layout/list1"/>
    <dgm:cxn modelId="{427CEE96-619C-439A-9E0D-363461DE602B}" type="presOf" srcId="{2D9374F6-29AD-4CBC-87A6-F57494B7B47D}" destId="{D6CC4AE9-8A1B-42D8-9BFC-B87D7E51415D}" srcOrd="0" destOrd="0" presId="urn:microsoft.com/office/officeart/2005/8/layout/list1"/>
    <dgm:cxn modelId="{4827E298-F062-4B70-B4F1-416E87E658A5}" type="presOf" srcId="{0937D9D9-9AB0-4AE8-897F-F912444FFE6E}" destId="{D902F548-6A8C-46A4-9CBE-C693CED5EB08}" srcOrd="1" destOrd="0" presId="urn:microsoft.com/office/officeart/2005/8/layout/list1"/>
    <dgm:cxn modelId="{DB6C5DB5-8DD1-4C12-AC74-EDCF7A4A5983}" type="presOf" srcId="{17BE7728-95FA-4FA9-88B2-196A9E40E032}" destId="{37955F09-C3A9-4CDB-9CDF-88C4843E159D}" srcOrd="0" destOrd="0" presId="urn:microsoft.com/office/officeart/2005/8/layout/list1"/>
    <dgm:cxn modelId="{3FE18FBF-E97D-40BA-94B3-DAC98578BBA3}" srcId="{02D0ACDD-1D05-4E7D-AA21-9A019AE9B5ED}" destId="{2D9374F6-29AD-4CBC-87A6-F57494B7B47D}" srcOrd="1" destOrd="0" parTransId="{82020CD3-043A-4A4C-9A27-86152EFE45F9}" sibTransId="{D2BB89A4-7C23-463E-97F8-FC5C5B7B6475}"/>
    <dgm:cxn modelId="{448B72D4-83D3-4743-83C6-CB9EBC541225}" type="presOf" srcId="{5E082A8B-DF9A-4BCF-8FE7-82266D56503D}" destId="{C9AEC907-2770-4F93-9093-DE82D354A29E}" srcOrd="0" destOrd="0" presId="urn:microsoft.com/office/officeart/2005/8/layout/list1"/>
    <dgm:cxn modelId="{C13DBFDE-0DF5-45B9-9FE6-9C7BDC81D520}" type="presOf" srcId="{2D9374F6-29AD-4CBC-87A6-F57494B7B47D}" destId="{9D9B5799-6347-46C6-8F42-D2D148A851C8}" srcOrd="1" destOrd="0" presId="urn:microsoft.com/office/officeart/2005/8/layout/list1"/>
    <dgm:cxn modelId="{E38801E2-2B8D-4B81-97B1-63919B74BF3E}" type="presOf" srcId="{36379AD6-76E1-41D5-A69D-6E0FD8F39321}" destId="{8D52AE51-6E6C-4A19-934F-558C3A07F142}" srcOrd="0" destOrd="0" presId="urn:microsoft.com/office/officeart/2005/8/layout/list1"/>
    <dgm:cxn modelId="{EA9528F1-F29E-4444-AD1B-3AD55A956206}" srcId="{02D0ACDD-1D05-4E7D-AA21-9A019AE9B5ED}" destId="{E768731A-664C-42EB-AA01-355CD9C582F7}" srcOrd="3" destOrd="0" parTransId="{79EB567C-95A2-4757-9E87-3064F6B27F9E}" sibTransId="{CFCADA9A-26D4-494C-9E78-986F8E818FF8}"/>
    <dgm:cxn modelId="{0FAF1580-0657-4D7F-A5C4-433EF2353731}" type="presParOf" srcId="{FAD05717-A52A-4FA2-9EA4-E2A159E898F5}" destId="{80833917-0D62-4F7C-94B0-1090599A16EF}" srcOrd="0" destOrd="0" presId="urn:microsoft.com/office/officeart/2005/8/layout/list1"/>
    <dgm:cxn modelId="{A1A2334C-07DE-4991-A3C0-5CC9B714F8EF}" type="presParOf" srcId="{80833917-0D62-4F7C-94B0-1090599A16EF}" destId="{58B95B47-13A3-4C4A-8F14-7CB708815118}" srcOrd="0" destOrd="0" presId="urn:microsoft.com/office/officeart/2005/8/layout/list1"/>
    <dgm:cxn modelId="{F4695A82-CAEE-4469-9523-AC362B6479B7}" type="presParOf" srcId="{80833917-0D62-4F7C-94B0-1090599A16EF}" destId="{D902F548-6A8C-46A4-9CBE-C693CED5EB08}" srcOrd="1" destOrd="0" presId="urn:microsoft.com/office/officeart/2005/8/layout/list1"/>
    <dgm:cxn modelId="{4CAF9A88-B9B1-46BF-9AD3-7F16030D8B17}" type="presParOf" srcId="{FAD05717-A52A-4FA2-9EA4-E2A159E898F5}" destId="{99B3160A-E7F5-4505-9115-782CA77D6790}" srcOrd="1" destOrd="0" presId="urn:microsoft.com/office/officeart/2005/8/layout/list1"/>
    <dgm:cxn modelId="{17AC5165-5931-4086-BCCD-7EF7A276C89E}" type="presParOf" srcId="{FAD05717-A52A-4FA2-9EA4-E2A159E898F5}" destId="{C5359FA7-3B73-43DE-B5B2-BE17BD5ECE66}" srcOrd="2" destOrd="0" presId="urn:microsoft.com/office/officeart/2005/8/layout/list1"/>
    <dgm:cxn modelId="{EC40AECC-964D-4EF2-9CA9-20AA50A1E521}" type="presParOf" srcId="{FAD05717-A52A-4FA2-9EA4-E2A159E898F5}" destId="{64418374-55ED-4EE7-8244-F7A5415479C0}" srcOrd="3" destOrd="0" presId="urn:microsoft.com/office/officeart/2005/8/layout/list1"/>
    <dgm:cxn modelId="{460788D6-26DF-4F36-913F-A2CCA220FE1F}" type="presParOf" srcId="{FAD05717-A52A-4FA2-9EA4-E2A159E898F5}" destId="{7BCEEA94-D814-46EF-9CF7-EADC6655ED6A}" srcOrd="4" destOrd="0" presId="urn:microsoft.com/office/officeart/2005/8/layout/list1"/>
    <dgm:cxn modelId="{6F507E77-3B76-4DA9-B3C9-E599EE74C74D}" type="presParOf" srcId="{7BCEEA94-D814-46EF-9CF7-EADC6655ED6A}" destId="{D6CC4AE9-8A1B-42D8-9BFC-B87D7E51415D}" srcOrd="0" destOrd="0" presId="urn:microsoft.com/office/officeart/2005/8/layout/list1"/>
    <dgm:cxn modelId="{ED96A519-B1FD-4A7A-823A-D424FEE69E63}" type="presParOf" srcId="{7BCEEA94-D814-46EF-9CF7-EADC6655ED6A}" destId="{9D9B5799-6347-46C6-8F42-D2D148A851C8}" srcOrd="1" destOrd="0" presId="urn:microsoft.com/office/officeart/2005/8/layout/list1"/>
    <dgm:cxn modelId="{B6DD10CF-9038-4018-BCEA-4A0313C08830}" type="presParOf" srcId="{FAD05717-A52A-4FA2-9EA4-E2A159E898F5}" destId="{C0E9665A-984C-4AA2-BECF-268A019D0D9A}" srcOrd="5" destOrd="0" presId="urn:microsoft.com/office/officeart/2005/8/layout/list1"/>
    <dgm:cxn modelId="{FBBDEA82-98B9-455E-964C-A61B9FE448FA}" type="presParOf" srcId="{FAD05717-A52A-4FA2-9EA4-E2A159E898F5}" destId="{37955F09-C3A9-4CDB-9CDF-88C4843E159D}" srcOrd="6" destOrd="0" presId="urn:microsoft.com/office/officeart/2005/8/layout/list1"/>
    <dgm:cxn modelId="{FC80DD0B-D6CB-4A99-A82C-6A4ACBA620C3}" type="presParOf" srcId="{FAD05717-A52A-4FA2-9EA4-E2A159E898F5}" destId="{3C57B9D4-CB90-428B-8D03-DA167A048AFA}" srcOrd="7" destOrd="0" presId="urn:microsoft.com/office/officeart/2005/8/layout/list1"/>
    <dgm:cxn modelId="{A9993043-2E08-4816-849E-D18589116766}" type="presParOf" srcId="{FAD05717-A52A-4FA2-9EA4-E2A159E898F5}" destId="{20D0724B-78FF-462C-AFE3-E4E6A4EBED4F}" srcOrd="8" destOrd="0" presId="urn:microsoft.com/office/officeart/2005/8/layout/list1"/>
    <dgm:cxn modelId="{304B2B28-975D-47CA-8C72-450AEBA8146D}" type="presParOf" srcId="{20D0724B-78FF-462C-AFE3-E4E6A4EBED4F}" destId="{0512B28D-DA35-4D18-8C81-C20C946CE9FF}" srcOrd="0" destOrd="0" presId="urn:microsoft.com/office/officeart/2005/8/layout/list1"/>
    <dgm:cxn modelId="{265D24AC-0B86-4B6B-825B-1EC0BD7DF63E}" type="presParOf" srcId="{20D0724B-78FF-462C-AFE3-E4E6A4EBED4F}" destId="{C4967E12-382F-4B4F-A296-F4D774A4C081}" srcOrd="1" destOrd="0" presId="urn:microsoft.com/office/officeart/2005/8/layout/list1"/>
    <dgm:cxn modelId="{6C5CB380-5215-405A-A086-8C033DED5F6C}" type="presParOf" srcId="{FAD05717-A52A-4FA2-9EA4-E2A159E898F5}" destId="{17AD9738-388E-4D8F-853F-1F8943755DF0}" srcOrd="9" destOrd="0" presId="urn:microsoft.com/office/officeart/2005/8/layout/list1"/>
    <dgm:cxn modelId="{B5978F91-E9AE-4E73-90B7-158788623699}" type="presParOf" srcId="{FAD05717-A52A-4FA2-9EA4-E2A159E898F5}" destId="{8D52AE51-6E6C-4A19-934F-558C3A07F142}" srcOrd="10" destOrd="0" presId="urn:microsoft.com/office/officeart/2005/8/layout/list1"/>
    <dgm:cxn modelId="{C6A22AF3-70B3-41F7-9EB1-163D057E9912}" type="presParOf" srcId="{FAD05717-A52A-4FA2-9EA4-E2A159E898F5}" destId="{2A31A0D1-DA15-4D4B-A7D0-B6144DED1589}" srcOrd="11" destOrd="0" presId="urn:microsoft.com/office/officeart/2005/8/layout/list1"/>
    <dgm:cxn modelId="{3CB4DCA8-E571-48D2-8BA7-AE5D9EB62492}" type="presParOf" srcId="{FAD05717-A52A-4FA2-9EA4-E2A159E898F5}" destId="{73D7E8C3-9139-4102-A363-EEF741AD64DC}" srcOrd="12" destOrd="0" presId="urn:microsoft.com/office/officeart/2005/8/layout/list1"/>
    <dgm:cxn modelId="{5A7FE2E6-A4B2-4541-87FD-EB2D601CC8CF}" type="presParOf" srcId="{73D7E8C3-9139-4102-A363-EEF741AD64DC}" destId="{4121959F-477D-473A-B025-8ADF931B8D0A}" srcOrd="0" destOrd="0" presId="urn:microsoft.com/office/officeart/2005/8/layout/list1"/>
    <dgm:cxn modelId="{C701E0A6-6712-4944-A278-30C8A14E890F}" type="presParOf" srcId="{73D7E8C3-9139-4102-A363-EEF741AD64DC}" destId="{504C9B32-FD09-4CB9-A51D-8A26035FE1E1}" srcOrd="1" destOrd="0" presId="urn:microsoft.com/office/officeart/2005/8/layout/list1"/>
    <dgm:cxn modelId="{6FBB302F-3348-431E-B282-1A28BC1A1DCF}" type="presParOf" srcId="{FAD05717-A52A-4FA2-9EA4-E2A159E898F5}" destId="{7DE38D7F-FF28-4D7F-A705-05ECF6EBEA94}" srcOrd="13" destOrd="0" presId="urn:microsoft.com/office/officeart/2005/8/layout/list1"/>
    <dgm:cxn modelId="{2E7EAC81-B4F2-4CE1-B67F-96EBB23D36BF}" type="presParOf" srcId="{FAD05717-A52A-4FA2-9EA4-E2A159E898F5}" destId="{C9AEC907-2770-4F93-9093-DE82D354A29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958AA-D2AA-46BD-92F9-2FECDCD596B1}">
      <dsp:nvSpPr>
        <dsp:cNvPr id="0" name=""/>
        <dsp:cNvSpPr/>
      </dsp:nvSpPr>
      <dsp:spPr>
        <a:xfrm>
          <a:off x="0" y="0"/>
          <a:ext cx="4247327" cy="80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Presenters:</a:t>
          </a:r>
          <a:r>
            <a:rPr lang="en-US" sz="2300" kern="1200">
              <a:latin typeface="Calibri"/>
            </a:rPr>
            <a:t> </a:t>
          </a:r>
          <a:r>
            <a:rPr lang="en-US" sz="2300" kern="1200"/>
            <a:t> AWS &amp; DevOps </a:t>
          </a:r>
          <a:r>
            <a:rPr lang="en-US" sz="2300" kern="1200">
              <a:latin typeface="Calibri"/>
            </a:rPr>
            <a:t>POD</a:t>
          </a:r>
          <a:endParaRPr lang="en-US" sz="2300" kern="1200"/>
        </a:p>
      </dsp:txBody>
      <dsp:txXfrm>
        <a:off x="39275" y="39275"/>
        <a:ext cx="4168777" cy="725996"/>
      </dsp:txXfrm>
    </dsp:sp>
    <dsp:sp modelId="{33A4DAD1-FE18-4837-8A16-B08E62F54319}">
      <dsp:nvSpPr>
        <dsp:cNvPr id="0" name=""/>
        <dsp:cNvSpPr/>
      </dsp:nvSpPr>
      <dsp:spPr>
        <a:xfrm>
          <a:off x="0" y="811522"/>
          <a:ext cx="4247327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5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n-US" sz="1800" kern="1200"/>
        </a:p>
      </dsp:txBody>
      <dsp:txXfrm>
        <a:off x="0" y="811522"/>
        <a:ext cx="4247327" cy="563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1325-6C27-46E8-9584-1CF6DF61F8EB}">
      <dsp:nvSpPr>
        <dsp:cNvPr id="0" name=""/>
        <dsp:cNvSpPr/>
      </dsp:nvSpPr>
      <dsp:spPr>
        <a:xfrm>
          <a:off x="283283" y="133"/>
          <a:ext cx="2591325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+mn-lt"/>
            </a:rPr>
            <a:t>Automation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>
              <a:effectLst/>
              <a:latin typeface="+mn-lt"/>
            </a:rPr>
            <a:t>Automates resource provisioning, reducing manual effort and errors.</a:t>
          </a:r>
          <a:endParaRPr lang="en-US" sz="1200" kern="1200"/>
        </a:p>
      </dsp:txBody>
      <dsp:txXfrm>
        <a:off x="283283" y="133"/>
        <a:ext cx="2591325" cy="1554795"/>
      </dsp:txXfrm>
    </dsp:sp>
    <dsp:sp modelId="{04077B76-0B16-4C74-904C-A0F63D842C51}">
      <dsp:nvSpPr>
        <dsp:cNvPr id="0" name=""/>
        <dsp:cNvSpPr/>
      </dsp:nvSpPr>
      <dsp:spPr>
        <a:xfrm>
          <a:off x="3133741" y="133"/>
          <a:ext cx="2591325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+mn-lt"/>
            </a:rPr>
            <a:t>Consistency: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effectLst/>
              <a:latin typeface="+mn-lt"/>
            </a:rPr>
            <a:t>Ensures consistent configurations across environments, minimizing drift.</a:t>
          </a:r>
          <a:endParaRPr lang="en-US" sz="1200" kern="1200"/>
        </a:p>
      </dsp:txBody>
      <dsp:txXfrm>
        <a:off x="3133741" y="133"/>
        <a:ext cx="2591325" cy="1554795"/>
      </dsp:txXfrm>
    </dsp:sp>
    <dsp:sp modelId="{9C265B69-26E5-42DB-87C7-35321B8A158D}">
      <dsp:nvSpPr>
        <dsp:cNvPr id="0" name=""/>
        <dsp:cNvSpPr/>
      </dsp:nvSpPr>
      <dsp:spPr>
        <a:xfrm>
          <a:off x="5984199" y="133"/>
          <a:ext cx="2591325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+mn-lt"/>
            </a:rPr>
            <a:t>Version Control:</a:t>
          </a:r>
          <a:endParaRPr lang="en-US" sz="1200" kern="120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>
              <a:effectLst/>
              <a:latin typeface="+mn-lt"/>
            </a:rPr>
            <a:t>Manages infrastructure configuration in version-controlled code repositories.</a:t>
          </a:r>
          <a:endParaRPr lang="en-US" sz="1200" kern="1200"/>
        </a:p>
      </dsp:txBody>
      <dsp:txXfrm>
        <a:off x="5984199" y="133"/>
        <a:ext cx="2591325" cy="1554795"/>
      </dsp:txXfrm>
    </dsp:sp>
    <dsp:sp modelId="{61BD6ECD-565B-4CDA-9DFC-C069AD016CBB}">
      <dsp:nvSpPr>
        <dsp:cNvPr id="0" name=""/>
        <dsp:cNvSpPr/>
      </dsp:nvSpPr>
      <dsp:spPr>
        <a:xfrm>
          <a:off x="8766764" y="0"/>
          <a:ext cx="2662379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+mn-lt"/>
            </a:rPr>
            <a:t>Collaboration: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>
              <a:effectLst/>
              <a:latin typeface="+mn-lt"/>
            </a:rPr>
            <a:t>Manages infrastructure configurations in version-controlled code repositories</a:t>
          </a:r>
          <a:r>
            <a:rPr lang="en-US" sz="2000" b="0" i="0" kern="1200">
              <a:effectLst/>
              <a:latin typeface="+mn-lt"/>
            </a:rPr>
            <a:t>.</a:t>
          </a:r>
          <a:endParaRPr lang="en-US" sz="2000" kern="1200"/>
        </a:p>
      </dsp:txBody>
      <dsp:txXfrm>
        <a:off x="8766764" y="0"/>
        <a:ext cx="2662379" cy="1554795"/>
      </dsp:txXfrm>
    </dsp:sp>
    <dsp:sp modelId="{E2A192A7-BD61-476F-B781-675F32375F1A}">
      <dsp:nvSpPr>
        <dsp:cNvPr id="0" name=""/>
        <dsp:cNvSpPr/>
      </dsp:nvSpPr>
      <dsp:spPr>
        <a:xfrm>
          <a:off x="303236" y="1728360"/>
          <a:ext cx="2591325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+mn-lt"/>
            </a:rPr>
            <a:t>Efficiency: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>
              <a:effectLst/>
              <a:latin typeface="+mn-lt"/>
            </a:rPr>
            <a:t>Streamlines resource deployment and updates, saving time and resources.</a:t>
          </a:r>
          <a:endParaRPr lang="en-US" sz="1200" kern="1200"/>
        </a:p>
      </dsp:txBody>
      <dsp:txXfrm>
        <a:off x="303236" y="1728360"/>
        <a:ext cx="2591325" cy="1554795"/>
      </dsp:txXfrm>
    </dsp:sp>
    <dsp:sp modelId="{FE4D32A4-A0D5-406D-A361-450A6826A20E}">
      <dsp:nvSpPr>
        <dsp:cNvPr id="0" name=""/>
        <dsp:cNvSpPr/>
      </dsp:nvSpPr>
      <dsp:spPr>
        <a:xfrm>
          <a:off x="3192642" y="1704976"/>
          <a:ext cx="2591325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+mn-lt"/>
            </a:rPr>
            <a:t>Scalability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>
              <a:effectLst/>
              <a:latin typeface="+mn-lt"/>
            </a:rPr>
            <a:t>Easily scales infrastructure up or down based on demand using code.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1200" b="0" i="0" kern="1200">
              <a:effectLst/>
              <a:latin typeface="+mn-lt"/>
            </a:rPr>
            <a:t>.</a:t>
          </a:r>
          <a:endParaRPr lang="en-US" sz="1200" kern="1200"/>
        </a:p>
      </dsp:txBody>
      <dsp:txXfrm>
        <a:off x="3192642" y="1704976"/>
        <a:ext cx="2591325" cy="1554795"/>
      </dsp:txXfrm>
    </dsp:sp>
    <dsp:sp modelId="{6D1CF884-F271-4DF8-8B4A-B2247B9C4300}">
      <dsp:nvSpPr>
        <dsp:cNvPr id="0" name=""/>
        <dsp:cNvSpPr/>
      </dsp:nvSpPr>
      <dsp:spPr>
        <a:xfrm>
          <a:off x="6003219" y="1711273"/>
          <a:ext cx="2591325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Calibri"/>
              <a:ea typeface="+mn-ea"/>
              <a:cs typeface="+mn-cs"/>
            </a:rPr>
            <a:t>Documentation: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>
              <a:effectLst/>
              <a:latin typeface="Calibri"/>
              <a:ea typeface="+mn-ea"/>
              <a:cs typeface="+mn-cs"/>
            </a:rPr>
            <a:t>Serves as documentation, detailing infrastructure configurations in code.</a:t>
          </a:r>
        </a:p>
      </dsp:txBody>
      <dsp:txXfrm>
        <a:off x="6003219" y="1711273"/>
        <a:ext cx="2591325" cy="1554795"/>
      </dsp:txXfrm>
    </dsp:sp>
    <dsp:sp modelId="{9260F53E-8F79-47E9-86F6-69BFE87A851E}">
      <dsp:nvSpPr>
        <dsp:cNvPr id="0" name=""/>
        <dsp:cNvSpPr/>
      </dsp:nvSpPr>
      <dsp:spPr>
        <a:xfrm>
          <a:off x="8901020" y="1711273"/>
          <a:ext cx="2591325" cy="155479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>
              <a:effectLst/>
              <a:latin typeface="Calibri"/>
              <a:ea typeface="+mn-ea"/>
              <a:cs typeface="+mn-cs"/>
            </a:rPr>
            <a:t>Reusability: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>
              <a:effectLst/>
              <a:latin typeface="Calibri"/>
              <a:ea typeface="+mn-ea"/>
              <a:cs typeface="+mn-cs"/>
            </a:rPr>
            <a:t>Encourages the reuse of code for similar infrastructure  </a:t>
          </a:r>
        </a:p>
      </dsp:txBody>
      <dsp:txXfrm>
        <a:off x="8901020" y="1711273"/>
        <a:ext cx="2591325" cy="15547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A9A00-561F-40BF-87C6-8725D945F5CE}">
      <dsp:nvSpPr>
        <dsp:cNvPr id="0" name=""/>
        <dsp:cNvSpPr/>
      </dsp:nvSpPr>
      <dsp:spPr>
        <a:xfrm>
          <a:off x="1359519" y="0"/>
          <a:ext cx="9195306" cy="2308305"/>
        </a:xfrm>
        <a:prstGeom prst="leftRightRibb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3315-90E3-4594-854C-A520F6AD97DD}">
      <dsp:nvSpPr>
        <dsp:cNvPr id="0" name=""/>
        <dsp:cNvSpPr/>
      </dsp:nvSpPr>
      <dsp:spPr>
        <a:xfrm>
          <a:off x="2714785" y="385098"/>
          <a:ext cx="2872124" cy="11310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effectLst/>
              <a:latin typeface="+mn-lt"/>
            </a:rPr>
            <a:t>Definition:</a:t>
          </a:r>
          <a:r>
            <a:rPr lang="en-US" sz="1400" b="0" i="0" kern="1200">
              <a:effectLst/>
              <a:latin typeface="+mn-lt"/>
            </a:rPr>
            <a:t> AWS service for provisioning and managing AWS infrastructure through code</a:t>
          </a:r>
          <a:endParaRPr lang="en-US" sz="1400" kern="1200"/>
        </a:p>
      </dsp:txBody>
      <dsp:txXfrm>
        <a:off x="2714785" y="385098"/>
        <a:ext cx="2872124" cy="1131069"/>
      </dsp:txXfrm>
    </dsp:sp>
    <dsp:sp modelId="{E19D38AA-A60E-4712-851F-35DFFEB91333}">
      <dsp:nvSpPr>
        <dsp:cNvPr id="0" name=""/>
        <dsp:cNvSpPr/>
      </dsp:nvSpPr>
      <dsp:spPr>
        <a:xfrm>
          <a:off x="6224791" y="782703"/>
          <a:ext cx="2658045" cy="113106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>
              <a:effectLst/>
              <a:latin typeface="+mn-lt"/>
            </a:rPr>
            <a:t>Purpose:</a:t>
          </a:r>
          <a:r>
            <a:rPr lang="en-US" sz="1400" b="0" i="0" kern="1200">
              <a:effectLst/>
              <a:latin typeface="+mn-lt"/>
            </a:rPr>
            <a:t> Automates the deployment of resources, enabling consistent and repeatable infrastructure setups.</a:t>
          </a:r>
          <a:endParaRPr lang="en-US" sz="1400" kern="1200"/>
        </a:p>
      </dsp:txBody>
      <dsp:txXfrm>
        <a:off x="6224791" y="782703"/>
        <a:ext cx="2658045" cy="11310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613F4-FED6-4FFF-B5B7-51CD9C0E7886}">
      <dsp:nvSpPr>
        <dsp:cNvPr id="0" name=""/>
        <dsp:cNvSpPr/>
      </dsp:nvSpPr>
      <dsp:spPr>
        <a:xfrm>
          <a:off x="0" y="26063"/>
          <a:ext cx="10925666" cy="10355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>
              <a:effectLst/>
              <a:latin typeface="Söhne"/>
            </a:rPr>
            <a:t>aws cloudformation create-stack --stack-name DevOpsCodePipelineRepo --template-body file://1_CodeCommit.yaml --parameters </a:t>
          </a:r>
          <a:r>
            <a:rPr lang="en-US" sz="1700" b="0" i="0" kern="1200">
              <a:effectLst/>
              <a:latin typeface="Söhne"/>
              <a:hlinkClick xmlns:r="http://schemas.openxmlformats.org/officeDocument/2006/relationships" r:id="rId1" action="ppaction://hlinkfile"/>
            </a:rPr>
            <a:t>file://params/1_CodeCommit-params.json</a:t>
          </a:r>
          <a:endParaRPr lang="en-US" sz="1700" b="0" i="0" kern="1200">
            <a:effectLst/>
            <a:latin typeface="Söhne"/>
          </a:endParaRPr>
        </a:p>
      </dsp:txBody>
      <dsp:txXfrm>
        <a:off x="50550" y="76613"/>
        <a:ext cx="10824566" cy="934423"/>
      </dsp:txXfrm>
    </dsp:sp>
    <dsp:sp modelId="{E0464BC3-3392-4598-A825-C54FE67B58AE}">
      <dsp:nvSpPr>
        <dsp:cNvPr id="0" name=""/>
        <dsp:cNvSpPr/>
      </dsp:nvSpPr>
      <dsp:spPr>
        <a:xfrm>
          <a:off x="0" y="1110546"/>
          <a:ext cx="10925666" cy="10355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err="1">
              <a:effectLst/>
              <a:latin typeface="Söhne"/>
            </a:rPr>
            <a:t>aws</a:t>
          </a:r>
          <a:r>
            <a:rPr lang="en-US" sz="1700" b="0" i="0" kern="1200">
              <a:effectLst/>
              <a:latin typeface="Söhne"/>
            </a:rPr>
            <a:t> </a:t>
          </a:r>
          <a:r>
            <a:rPr lang="en-US" sz="1700" b="0" i="0" kern="1200" err="1">
              <a:effectLst/>
              <a:latin typeface="Söhne"/>
            </a:rPr>
            <a:t>cloudformation</a:t>
          </a:r>
          <a:r>
            <a:rPr lang="en-US" sz="1700" b="0" i="0" kern="1200">
              <a:effectLst/>
              <a:latin typeface="Söhne"/>
            </a:rPr>
            <a:t> create-stack --stack-name S3ArtifactBucket --template-body file://2_S3ArtifactBucket.yaml --parameters </a:t>
          </a:r>
          <a:r>
            <a:rPr lang="en-US" sz="1700" b="0" i="0" kern="1200">
              <a:effectLst/>
              <a:latin typeface="Söhne"/>
              <a:hlinkClick xmlns:r="http://schemas.openxmlformats.org/officeDocument/2006/relationships" r:id="rId2" action="ppaction://hlinkfile"/>
            </a:rPr>
            <a:t>file://params/2_S3ArtifactBucket-params.json</a:t>
          </a:r>
          <a:endParaRPr lang="en-US" sz="1700" b="0" i="0" kern="1200">
            <a:effectLst/>
            <a:latin typeface="Söhne"/>
          </a:endParaRPr>
        </a:p>
      </dsp:txBody>
      <dsp:txXfrm>
        <a:off x="50550" y="1161096"/>
        <a:ext cx="10824566" cy="934423"/>
      </dsp:txXfrm>
    </dsp:sp>
    <dsp:sp modelId="{936AD7AA-B5E0-4918-B218-732D73AD7754}">
      <dsp:nvSpPr>
        <dsp:cNvPr id="0" name=""/>
        <dsp:cNvSpPr/>
      </dsp:nvSpPr>
      <dsp:spPr>
        <a:xfrm>
          <a:off x="0" y="2195029"/>
          <a:ext cx="10925666" cy="10355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700" b="0" i="0" kern="1200">
            <a:effectLst/>
            <a:latin typeface="Söhne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err="1">
              <a:effectLst/>
              <a:latin typeface="Söhne"/>
            </a:rPr>
            <a:t>aws</a:t>
          </a:r>
          <a:r>
            <a:rPr lang="en-US" sz="1700" b="0" i="0" kern="1200">
              <a:effectLst/>
              <a:latin typeface="Söhne"/>
            </a:rPr>
            <a:t> </a:t>
          </a:r>
          <a:r>
            <a:rPr lang="en-US" sz="1700" b="0" i="0" kern="1200" err="1">
              <a:effectLst/>
              <a:latin typeface="Söhne"/>
            </a:rPr>
            <a:t>cloudformation</a:t>
          </a:r>
          <a:r>
            <a:rPr lang="en-US" sz="1700" b="0" i="0" kern="1200">
              <a:effectLst/>
              <a:latin typeface="Söhne"/>
            </a:rPr>
            <a:t> create-stack --stack-name </a:t>
          </a:r>
          <a:r>
            <a:rPr lang="en-US" sz="1700" b="0" i="0" kern="1200" err="1">
              <a:effectLst/>
              <a:latin typeface="Söhne"/>
            </a:rPr>
            <a:t>DevOpsCodeBuild</a:t>
          </a:r>
          <a:r>
            <a:rPr lang="en-US" sz="1700" b="0" i="0" kern="1200">
              <a:effectLst/>
              <a:latin typeface="Söhne"/>
            </a:rPr>
            <a:t> --template-body file://3_CodeBuild.yaml --parameters file://params/3_CodeBuild-params.json --capabilities CAPABILITY_IAM --capabilities CAPABILITY_NAMED_IAM</a:t>
          </a:r>
        </a:p>
      </dsp:txBody>
      <dsp:txXfrm>
        <a:off x="50550" y="2245579"/>
        <a:ext cx="10824566" cy="934423"/>
      </dsp:txXfrm>
    </dsp:sp>
    <dsp:sp modelId="{719F9F9E-8DDD-41CF-B8DB-A2BBE915EF01}">
      <dsp:nvSpPr>
        <dsp:cNvPr id="0" name=""/>
        <dsp:cNvSpPr/>
      </dsp:nvSpPr>
      <dsp:spPr>
        <a:xfrm>
          <a:off x="0" y="3279513"/>
          <a:ext cx="10925666" cy="10355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>
              <a:effectLst/>
              <a:latin typeface="Söhne"/>
            </a:rPr>
            <a:t>aws cloudformation create-stack --stack-name DevOpsCodeDeploy --template-body file://4_CodeDeploy.yaml --parameters file://params/4_CodeDeploy-params.json --capabilities CAPABILITY_IAM --capabilities CAPABILITY_NAMED_IAM</a:t>
          </a:r>
        </a:p>
      </dsp:txBody>
      <dsp:txXfrm>
        <a:off x="50550" y="3330063"/>
        <a:ext cx="10824566" cy="934423"/>
      </dsp:txXfrm>
    </dsp:sp>
    <dsp:sp modelId="{86E70083-C22B-4312-93D7-101056523712}">
      <dsp:nvSpPr>
        <dsp:cNvPr id="0" name=""/>
        <dsp:cNvSpPr/>
      </dsp:nvSpPr>
      <dsp:spPr>
        <a:xfrm>
          <a:off x="0" y="4363996"/>
          <a:ext cx="10925666" cy="103552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>
              <a:effectLst/>
              <a:latin typeface="Söhne"/>
            </a:rPr>
            <a:t>aws cloudformation create-stack --stack-name DevOpsCodePipeline --template-body file://5_CodePipeline.yaml --parameters file://params/5_CodePipeline-params.json  --capabilities CAPABILITY_IAM --capabilities CAPABILITY_NAMED_IAM</a:t>
          </a:r>
        </a:p>
      </dsp:txBody>
      <dsp:txXfrm>
        <a:off x="50550" y="4414546"/>
        <a:ext cx="10824566" cy="9344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A726C-AB76-4A8B-B1A2-020C295C4637}">
      <dsp:nvSpPr>
        <dsp:cNvPr id="0" name=""/>
        <dsp:cNvSpPr/>
      </dsp:nvSpPr>
      <dsp:spPr>
        <a:xfrm rot="5400000">
          <a:off x="4401827" y="-1781860"/>
          <a:ext cx="739498" cy="44908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Söhne"/>
            </a:rPr>
            <a:t>Isolate resources for enhanced </a:t>
          </a:r>
          <a:endParaRPr lang="en-US" sz="1400" kern="1200"/>
        </a:p>
      </dsp:txBody>
      <dsp:txXfrm rot="-5400000">
        <a:off x="2526129" y="129937"/>
        <a:ext cx="4454797" cy="667300"/>
      </dsp:txXfrm>
    </dsp:sp>
    <dsp:sp modelId="{EB37E6D3-992A-44A5-B734-523733476862}">
      <dsp:nvSpPr>
        <dsp:cNvPr id="0" name=""/>
        <dsp:cNvSpPr/>
      </dsp:nvSpPr>
      <dsp:spPr>
        <a:xfrm>
          <a:off x="0" y="1400"/>
          <a:ext cx="2526129" cy="9243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effectLst/>
              <a:latin typeface="Söhne"/>
            </a:rPr>
            <a:t>Security</a:t>
          </a:r>
          <a:endParaRPr lang="en-US" sz="1600" kern="1200"/>
        </a:p>
      </dsp:txBody>
      <dsp:txXfrm>
        <a:off x="45124" y="46524"/>
        <a:ext cx="2435881" cy="834125"/>
      </dsp:txXfrm>
    </dsp:sp>
    <dsp:sp modelId="{69417F42-4D18-4E75-BB12-8CAD7B51B61A}">
      <dsp:nvSpPr>
        <dsp:cNvPr id="0" name=""/>
        <dsp:cNvSpPr/>
      </dsp:nvSpPr>
      <dsp:spPr>
        <a:xfrm rot="5400000">
          <a:off x="4401827" y="-811268"/>
          <a:ext cx="739498" cy="44908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Söhne"/>
            </a:rPr>
            <a:t>Independent scaling of resources</a:t>
          </a:r>
          <a:endParaRPr lang="en-US" sz="1400" kern="1200"/>
        </a:p>
      </dsp:txBody>
      <dsp:txXfrm rot="-5400000">
        <a:off x="2526129" y="1100529"/>
        <a:ext cx="4454797" cy="667300"/>
      </dsp:txXfrm>
    </dsp:sp>
    <dsp:sp modelId="{D15CEFFC-60EC-485B-BF20-C501CED8F199}">
      <dsp:nvSpPr>
        <dsp:cNvPr id="0" name=""/>
        <dsp:cNvSpPr/>
      </dsp:nvSpPr>
      <dsp:spPr>
        <a:xfrm>
          <a:off x="0" y="971992"/>
          <a:ext cx="2526129" cy="9243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effectLst/>
              <a:latin typeface="Söhne"/>
            </a:rPr>
            <a:t>Scalability</a:t>
          </a:r>
          <a:endParaRPr lang="en-US" sz="1600" kern="1200"/>
        </a:p>
      </dsp:txBody>
      <dsp:txXfrm>
        <a:off x="45124" y="1017116"/>
        <a:ext cx="2435881" cy="834125"/>
      </dsp:txXfrm>
    </dsp:sp>
    <dsp:sp modelId="{84A77C86-AE32-4F29-B50B-4E98189F7E9B}">
      <dsp:nvSpPr>
        <dsp:cNvPr id="0" name=""/>
        <dsp:cNvSpPr/>
      </dsp:nvSpPr>
      <dsp:spPr>
        <a:xfrm rot="5400000">
          <a:off x="4401827" y="159323"/>
          <a:ext cx="739498" cy="44908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Söhne"/>
            </a:rPr>
            <a:t>Organize resources effectively</a:t>
          </a:r>
          <a:endParaRPr lang="en-US" sz="1400" kern="1200"/>
        </a:p>
      </dsp:txBody>
      <dsp:txXfrm rot="-5400000">
        <a:off x="2526129" y="2071121"/>
        <a:ext cx="4454797" cy="667300"/>
      </dsp:txXfrm>
    </dsp:sp>
    <dsp:sp modelId="{79A83EA7-39A2-4F7C-AABC-8AFB647C523C}">
      <dsp:nvSpPr>
        <dsp:cNvPr id="0" name=""/>
        <dsp:cNvSpPr/>
      </dsp:nvSpPr>
      <dsp:spPr>
        <a:xfrm>
          <a:off x="0" y="1942584"/>
          <a:ext cx="2526129" cy="92437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effectLst/>
              <a:latin typeface="Söhne"/>
            </a:rPr>
            <a:t>Resource Management</a:t>
          </a:r>
          <a:endParaRPr lang="en-US" sz="1600" kern="1200"/>
        </a:p>
      </dsp:txBody>
      <dsp:txXfrm>
        <a:off x="45124" y="1987708"/>
        <a:ext cx="2435881" cy="8341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0A0E-55C4-4927-89AD-93F59148506D}">
      <dsp:nvSpPr>
        <dsp:cNvPr id="0" name=""/>
        <dsp:cNvSpPr/>
      </dsp:nvSpPr>
      <dsp:spPr>
        <a:xfrm>
          <a:off x="0" y="106670"/>
          <a:ext cx="6788426" cy="60117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effectLst/>
              <a:latin typeface="Söhne"/>
            </a:rPr>
            <a:t>Benefits of Multi-Account Deployment:</a:t>
          </a:r>
          <a:endParaRPr lang="en-US" sz="1600" b="1" kern="1200"/>
        </a:p>
      </dsp:txBody>
      <dsp:txXfrm>
        <a:off x="0" y="106670"/>
        <a:ext cx="6788426" cy="6011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9B967-595C-424C-88CF-A27DDF5A6BD3}">
      <dsp:nvSpPr>
        <dsp:cNvPr id="0" name=""/>
        <dsp:cNvSpPr/>
      </dsp:nvSpPr>
      <dsp:spPr>
        <a:xfrm rot="5400000">
          <a:off x="6953383" y="-2874220"/>
          <a:ext cx="1016241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>
              <a:effectLst/>
              <a:latin typeface="Söhne"/>
            </a:rPr>
            <a:t>Enhanced Security:</a:t>
          </a:r>
          <a:r>
            <a:rPr lang="en-US" sz="1400" b="0" i="0" kern="1200">
              <a:effectLst/>
              <a:latin typeface="Söhne"/>
            </a:rPr>
            <a:t> Cross-account roles enable you to define granular permissions, restricting access to only what is necessary.</a:t>
          </a:r>
          <a:endParaRPr lang="en-US" sz="1400" kern="1200">
            <a:latin typeface="Söhne"/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b="0" i="0" kern="1200">
            <a:effectLst/>
            <a:latin typeface="Söhne"/>
          </a:endParaRPr>
        </a:p>
      </dsp:txBody>
      <dsp:txXfrm rot="-5400000">
        <a:off x="3950208" y="178564"/>
        <a:ext cx="6972983" cy="917023"/>
      </dsp:txXfrm>
    </dsp:sp>
    <dsp:sp modelId="{E5E099B3-595F-448B-95F8-9018BB74D5A1}">
      <dsp:nvSpPr>
        <dsp:cNvPr id="0" name=""/>
        <dsp:cNvSpPr/>
      </dsp:nvSpPr>
      <dsp:spPr>
        <a:xfrm>
          <a:off x="0" y="1924"/>
          <a:ext cx="3950208" cy="127030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effectLst/>
              <a:latin typeface="Söhne"/>
            </a:rPr>
            <a:t>Security Isolation</a:t>
          </a:r>
          <a:endParaRPr lang="en-US" sz="1600" kern="1200"/>
        </a:p>
      </dsp:txBody>
      <dsp:txXfrm>
        <a:off x="62011" y="63935"/>
        <a:ext cx="3826186" cy="1146279"/>
      </dsp:txXfrm>
    </dsp:sp>
    <dsp:sp modelId="{86F0E59A-F686-47E8-97D2-8B5C6CD729C6}">
      <dsp:nvSpPr>
        <dsp:cNvPr id="0" name=""/>
        <dsp:cNvSpPr/>
      </dsp:nvSpPr>
      <dsp:spPr>
        <a:xfrm rot="5400000">
          <a:off x="6953383" y="-1540403"/>
          <a:ext cx="1016241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kern="1200">
              <a:effectLst/>
              <a:latin typeface="Söhne"/>
            </a:rPr>
            <a:t>Resource </a:t>
          </a:r>
          <a:r>
            <a:rPr lang="en-US" sz="1400" b="1" i="0" kern="1200" err="1">
              <a:effectLst/>
              <a:latin typeface="Söhne"/>
            </a:rPr>
            <a:t>Access:</a:t>
          </a:r>
          <a:r>
            <a:rPr lang="en-US" sz="1400" b="0" i="0" kern="1200" err="1">
              <a:effectLst/>
              <a:latin typeface="Söhne"/>
            </a:rPr>
            <a:t>This</a:t>
          </a:r>
          <a:r>
            <a:rPr lang="en-US" sz="1400" b="0" i="0" kern="1200">
              <a:effectLst/>
              <a:latin typeface="Söhne"/>
            </a:rPr>
            <a:t> is crucial for scenarios where services or data need to be shared across different accounts.</a:t>
          </a:r>
          <a:endParaRPr lang="en-US" sz="1400" kern="1200"/>
        </a:p>
      </dsp:txBody>
      <dsp:txXfrm rot="-5400000">
        <a:off x="3950208" y="1512381"/>
        <a:ext cx="6972983" cy="917023"/>
      </dsp:txXfrm>
    </dsp:sp>
    <dsp:sp modelId="{784169EC-6B89-47C9-B9F1-48D799BF9465}">
      <dsp:nvSpPr>
        <dsp:cNvPr id="0" name=""/>
        <dsp:cNvSpPr/>
      </dsp:nvSpPr>
      <dsp:spPr>
        <a:xfrm>
          <a:off x="0" y="1335741"/>
          <a:ext cx="3950208" cy="127030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effectLst/>
              <a:latin typeface="Söhne"/>
            </a:rPr>
            <a:t>Resource Sharing</a:t>
          </a:r>
          <a:endParaRPr lang="en-US" sz="1600" kern="1200"/>
        </a:p>
      </dsp:txBody>
      <dsp:txXfrm>
        <a:off x="62011" y="1397752"/>
        <a:ext cx="3826186" cy="1146279"/>
      </dsp:txXfrm>
    </dsp:sp>
    <dsp:sp modelId="{14103D5B-E6B1-4BF6-B011-F5A433C54FED}">
      <dsp:nvSpPr>
        <dsp:cNvPr id="0" name=""/>
        <dsp:cNvSpPr/>
      </dsp:nvSpPr>
      <dsp:spPr>
        <a:xfrm rot="5400000">
          <a:off x="6953383" y="-206586"/>
          <a:ext cx="1016241" cy="70225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i="0" kern="1200">
              <a:effectLst/>
              <a:latin typeface="Söhne"/>
            </a:rPr>
            <a:t>Collaborative Projects:</a:t>
          </a:r>
          <a:r>
            <a:rPr lang="en-US" sz="1400" b="0" i="0" kern="1200">
              <a:effectLst/>
              <a:latin typeface="Söhne"/>
            </a:rPr>
            <a:t> Facilitates collaboration on projects that span multiple AWS accounts.</a:t>
          </a:r>
          <a:endParaRPr lang="en-US" sz="1400" kern="1200"/>
        </a:p>
      </dsp:txBody>
      <dsp:txXfrm rot="-5400000">
        <a:off x="3950208" y="2846198"/>
        <a:ext cx="6972983" cy="917023"/>
      </dsp:txXfrm>
    </dsp:sp>
    <dsp:sp modelId="{981FD2C5-581A-45ED-9959-C0AE8359CB20}">
      <dsp:nvSpPr>
        <dsp:cNvPr id="0" name=""/>
        <dsp:cNvSpPr/>
      </dsp:nvSpPr>
      <dsp:spPr>
        <a:xfrm>
          <a:off x="0" y="2669558"/>
          <a:ext cx="3950208" cy="1270301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effectLst/>
              <a:latin typeface="Söhne"/>
            </a:rPr>
            <a:t>Collaboration and Development</a:t>
          </a:r>
          <a:endParaRPr lang="en-US" sz="1600" kern="1200"/>
        </a:p>
      </dsp:txBody>
      <dsp:txXfrm>
        <a:off x="62011" y="2731569"/>
        <a:ext cx="3826186" cy="11462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6C70D-3E9F-46AE-81BC-3844A447BDED}">
      <dsp:nvSpPr>
        <dsp:cNvPr id="0" name=""/>
        <dsp:cNvSpPr/>
      </dsp:nvSpPr>
      <dsp:spPr>
        <a:xfrm>
          <a:off x="0" y="12138"/>
          <a:ext cx="7369176" cy="83253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800" b="0" i="0" kern="1200">
              <a:effectLst/>
              <a:latin typeface="Söhne"/>
            </a:rPr>
            <a:t>Importance of cross-account roles</a:t>
          </a:r>
          <a:endParaRPr lang="en-US" sz="3800" kern="1200"/>
        </a:p>
      </dsp:txBody>
      <dsp:txXfrm>
        <a:off x="0" y="12138"/>
        <a:ext cx="7369176" cy="8325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F0318-8964-4D10-A3AB-9AC37558F0C1}">
      <dsp:nvSpPr>
        <dsp:cNvPr id="0" name=""/>
        <dsp:cNvSpPr/>
      </dsp:nvSpPr>
      <dsp:spPr>
        <a:xfrm>
          <a:off x="0" y="0"/>
          <a:ext cx="3731128" cy="174889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1.AWS Managed Keys</a:t>
          </a:r>
        </a:p>
      </dsp:txBody>
      <dsp:txXfrm>
        <a:off x="85374" y="85374"/>
        <a:ext cx="3560380" cy="1578147"/>
      </dsp:txXfrm>
    </dsp:sp>
    <dsp:sp modelId="{3422D75C-3039-453F-B626-B751747EE9F5}">
      <dsp:nvSpPr>
        <dsp:cNvPr id="0" name=""/>
        <dsp:cNvSpPr/>
      </dsp:nvSpPr>
      <dsp:spPr>
        <a:xfrm>
          <a:off x="0" y="2356712"/>
          <a:ext cx="9978792" cy="174219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KMS provides a centralized key management system, allowing you to have better control over your encryption keys across your AWS environment.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</dsp:txBody>
      <dsp:txXfrm>
        <a:off x="85047" y="2441759"/>
        <a:ext cx="9808698" cy="1572103"/>
      </dsp:txXfrm>
    </dsp:sp>
    <dsp:sp modelId="{E63FD3D3-D171-48E4-B992-12811613016B}">
      <dsp:nvSpPr>
        <dsp:cNvPr id="0" name=""/>
        <dsp:cNvSpPr/>
      </dsp:nvSpPr>
      <dsp:spPr>
        <a:xfrm>
          <a:off x="4204362" y="0"/>
          <a:ext cx="3731128" cy="174889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2.Customer Managed Keys</a:t>
          </a:r>
        </a:p>
      </dsp:txBody>
      <dsp:txXfrm>
        <a:off x="4289736" y="85374"/>
        <a:ext cx="3560380" cy="157814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88F0C-746F-4667-B360-C2536ECF75A2}">
      <dsp:nvSpPr>
        <dsp:cNvPr id="0" name=""/>
        <dsp:cNvSpPr/>
      </dsp:nvSpPr>
      <dsp:spPr>
        <a:xfrm>
          <a:off x="0" y="196982"/>
          <a:ext cx="7631561" cy="839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"/>
              <a:ea typeface="Cambria"/>
              <a:cs typeface="Times New Roman"/>
            </a:rPr>
            <a:t>Source Bucket:</a:t>
          </a:r>
          <a:r>
            <a:rPr lang="en-US" sz="1500" b="1" kern="1200">
              <a:latin typeface="Calibri"/>
              <a:ea typeface="Cambria"/>
              <a:cs typeface="Times New Roman"/>
            </a:rPr>
            <a:t> </a:t>
          </a:r>
          <a:r>
            <a:rPr lang="en-US" sz="1500" kern="1200">
              <a:latin typeface="Calibri"/>
              <a:ea typeface="Cambria"/>
              <a:cs typeface="Times New Roman"/>
            </a:rPr>
            <a:t>This is where your raw data resides, and it serves as the initial point for your ETL process.</a:t>
          </a:r>
        </a:p>
      </dsp:txBody>
      <dsp:txXfrm>
        <a:off x="40962" y="237944"/>
        <a:ext cx="7549637" cy="757185"/>
      </dsp:txXfrm>
    </dsp:sp>
    <dsp:sp modelId="{7F0AA15D-A3C7-4172-8988-ECB935AB3BF0}">
      <dsp:nvSpPr>
        <dsp:cNvPr id="0" name=""/>
        <dsp:cNvSpPr/>
      </dsp:nvSpPr>
      <dsp:spPr>
        <a:xfrm>
          <a:off x="0" y="1079291"/>
          <a:ext cx="7631561" cy="839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"/>
              <a:ea typeface="Cambria"/>
              <a:cs typeface="Times New Roman"/>
            </a:rPr>
            <a:t>Source Bucket -&gt; Queue1</a:t>
          </a:r>
          <a:r>
            <a:rPr lang="en-US" sz="1500" u="sng" kern="1200">
              <a:latin typeface="Calibri"/>
              <a:ea typeface="Cambria"/>
              <a:cs typeface="Times New Roman"/>
            </a:rPr>
            <a:t> : </a:t>
          </a:r>
          <a:r>
            <a:rPr lang="en-US" sz="1500" kern="1200">
              <a:latin typeface="Calibri"/>
              <a:ea typeface="Cambria"/>
              <a:cs typeface="Times New Roman"/>
            </a:rPr>
            <a:t>Data from the source bucket is sent to queue1</a:t>
          </a:r>
        </a:p>
      </dsp:txBody>
      <dsp:txXfrm>
        <a:off x="40962" y="1120253"/>
        <a:ext cx="7549637" cy="757185"/>
      </dsp:txXfrm>
    </dsp:sp>
    <dsp:sp modelId="{41E9F6E7-70F8-4B9F-BD74-B2FC838B1EE9}">
      <dsp:nvSpPr>
        <dsp:cNvPr id="0" name=""/>
        <dsp:cNvSpPr/>
      </dsp:nvSpPr>
      <dsp:spPr>
        <a:xfrm>
          <a:off x="0" y="1961600"/>
          <a:ext cx="7631561" cy="839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"/>
              <a:ea typeface="Cambria"/>
              <a:cs typeface="Times New Roman"/>
            </a:rPr>
            <a:t>Queue1 - &gt; Lambda 1:</a:t>
          </a:r>
          <a:r>
            <a:rPr lang="en-US" sz="1500" b="1" kern="1200">
              <a:latin typeface="Calibri"/>
              <a:ea typeface="Cambria"/>
              <a:cs typeface="Times New Roman"/>
            </a:rPr>
            <a:t> </a:t>
          </a:r>
          <a:r>
            <a:rPr lang="en-US" sz="1500" kern="1200">
              <a:latin typeface="Calibri"/>
              <a:ea typeface="Cambria"/>
              <a:cs typeface="Times New Roman"/>
            </a:rPr>
            <a:t>Upon receiving a message from </a:t>
          </a:r>
          <a:r>
            <a:rPr lang="en-US" sz="1500" b="1" kern="1200">
              <a:latin typeface="Calibri"/>
              <a:ea typeface="Cambria"/>
              <a:cs typeface="Times New Roman"/>
            </a:rPr>
            <a:t>queue1</a:t>
          </a:r>
          <a:r>
            <a:rPr lang="en-US" sz="1500" kern="1200">
              <a:latin typeface="Calibri"/>
              <a:ea typeface="Cambria"/>
              <a:cs typeface="Times New Roman"/>
            </a:rPr>
            <a:t>, </a:t>
          </a:r>
          <a:r>
            <a:rPr lang="en-US" sz="1500" b="1" kern="1200">
              <a:latin typeface="Calibri"/>
              <a:ea typeface="Cambria"/>
              <a:cs typeface="Times New Roman"/>
            </a:rPr>
            <a:t>lambda1</a:t>
          </a:r>
          <a:r>
            <a:rPr lang="en-US" sz="1500" kern="1200">
              <a:latin typeface="Calibri"/>
              <a:ea typeface="Cambria"/>
              <a:cs typeface="Times New Roman"/>
            </a:rPr>
            <a:t> is triggered.</a:t>
          </a:r>
        </a:p>
      </dsp:txBody>
      <dsp:txXfrm>
        <a:off x="40962" y="2002562"/>
        <a:ext cx="7549637" cy="757185"/>
      </dsp:txXfrm>
    </dsp:sp>
    <dsp:sp modelId="{FB772494-E9A9-4FA6-BEF7-C05921536D39}">
      <dsp:nvSpPr>
        <dsp:cNvPr id="0" name=""/>
        <dsp:cNvSpPr/>
      </dsp:nvSpPr>
      <dsp:spPr>
        <a:xfrm>
          <a:off x="0" y="2843910"/>
          <a:ext cx="7631561" cy="839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"/>
              <a:ea typeface="Cambria"/>
              <a:cs typeface="Times New Roman"/>
            </a:rPr>
            <a:t>Lambda 1 -&gt; Lambda 3</a:t>
          </a:r>
          <a:r>
            <a:rPr lang="en-US" sz="1500" b="1" kern="1200">
              <a:latin typeface="Calibri"/>
              <a:ea typeface="Cambria"/>
              <a:cs typeface="Times New Roman"/>
            </a:rPr>
            <a:t>: Lambda1</a:t>
          </a:r>
          <a:r>
            <a:rPr lang="en-US" sz="1500" kern="1200">
              <a:latin typeface="Calibri"/>
              <a:ea typeface="Cambria"/>
              <a:cs typeface="Times New Roman"/>
            </a:rPr>
            <a:t> processes the event by checking the file size. If the file size is below a specified threshold, it triggers </a:t>
          </a:r>
          <a:r>
            <a:rPr lang="en-US" sz="1500" b="1" kern="1200">
              <a:latin typeface="Calibri"/>
              <a:ea typeface="Cambria"/>
              <a:cs typeface="Times New Roman"/>
            </a:rPr>
            <a:t>Lambda3</a:t>
          </a:r>
          <a:endParaRPr lang="en-US" sz="1500" kern="1200">
            <a:latin typeface="Calibri"/>
            <a:ea typeface="Cambria"/>
            <a:cs typeface="Times New Roman"/>
          </a:endParaRPr>
        </a:p>
      </dsp:txBody>
      <dsp:txXfrm>
        <a:off x="40962" y="2884872"/>
        <a:ext cx="7549637" cy="757185"/>
      </dsp:txXfrm>
    </dsp:sp>
    <dsp:sp modelId="{3DCA4FE4-4C69-49A1-9668-73133B722FD2}">
      <dsp:nvSpPr>
        <dsp:cNvPr id="0" name=""/>
        <dsp:cNvSpPr/>
      </dsp:nvSpPr>
      <dsp:spPr>
        <a:xfrm>
          <a:off x="0" y="3726219"/>
          <a:ext cx="7631561" cy="839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"/>
              <a:ea typeface="Cambria"/>
              <a:cs typeface="Times New Roman"/>
            </a:rPr>
            <a:t>Lambda1 -&gt; Queue 2:</a:t>
          </a:r>
          <a:r>
            <a:rPr lang="en-US" sz="1500" kern="1200">
              <a:latin typeface="Calibri"/>
              <a:ea typeface="Cambria"/>
              <a:cs typeface="Times New Roman"/>
            </a:rPr>
            <a:t> If the file size is not below the specified threshold, it checks if the received files match the expected files. If all expected files are received, </a:t>
          </a:r>
          <a:r>
            <a:rPr lang="en-US" sz="1500" b="1" kern="1200">
              <a:latin typeface="Calibri"/>
              <a:ea typeface="Cambria"/>
              <a:cs typeface="Times New Roman"/>
            </a:rPr>
            <a:t>Lambda1</a:t>
          </a:r>
          <a:r>
            <a:rPr lang="en-US" sz="1500" kern="1200">
              <a:latin typeface="Calibri"/>
              <a:ea typeface="Cambria"/>
              <a:cs typeface="Times New Roman"/>
            </a:rPr>
            <a:t> sends a message to </a:t>
          </a:r>
          <a:r>
            <a:rPr lang="en-US" sz="1500" b="1" kern="1200">
              <a:latin typeface="Calibri"/>
              <a:ea typeface="Cambria"/>
              <a:cs typeface="Times New Roman"/>
            </a:rPr>
            <a:t>Queue2</a:t>
          </a:r>
          <a:endParaRPr lang="en-US" sz="1500" kern="1200">
            <a:latin typeface="Calibri"/>
            <a:ea typeface="Cambria"/>
            <a:cs typeface="Times New Roman"/>
          </a:endParaRPr>
        </a:p>
      </dsp:txBody>
      <dsp:txXfrm>
        <a:off x="40962" y="3767181"/>
        <a:ext cx="7549637" cy="757185"/>
      </dsp:txXfrm>
    </dsp:sp>
    <dsp:sp modelId="{9C5031BC-8DAD-47D2-BF2D-92CD6C172DAE}">
      <dsp:nvSpPr>
        <dsp:cNvPr id="0" name=""/>
        <dsp:cNvSpPr/>
      </dsp:nvSpPr>
      <dsp:spPr>
        <a:xfrm>
          <a:off x="0" y="4608529"/>
          <a:ext cx="7631561" cy="839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"/>
              <a:ea typeface="Cambria"/>
              <a:cs typeface="Times New Roman"/>
            </a:rPr>
            <a:t>Queue 2 -&gt; Lambda 2: </a:t>
          </a:r>
          <a:r>
            <a:rPr lang="en-US" sz="1500" kern="1200">
              <a:latin typeface="Calibri"/>
              <a:ea typeface="Cambria"/>
              <a:cs typeface="Times New Roman"/>
            </a:rPr>
            <a:t>When a message arrives in </a:t>
          </a:r>
          <a:r>
            <a:rPr lang="en-US" sz="1500" b="1" kern="1200">
              <a:latin typeface="Calibri"/>
              <a:ea typeface="Cambria"/>
              <a:cs typeface="Times New Roman"/>
            </a:rPr>
            <a:t>Queue2</a:t>
          </a:r>
          <a:r>
            <a:rPr lang="en-US" sz="1500" kern="1200">
              <a:latin typeface="Calibri"/>
              <a:ea typeface="Cambria"/>
              <a:cs typeface="Times New Roman"/>
            </a:rPr>
            <a:t>, it triggers </a:t>
          </a:r>
          <a:r>
            <a:rPr lang="en-US" sz="1500" b="1" kern="1200">
              <a:latin typeface="Calibri"/>
              <a:ea typeface="Cambria"/>
              <a:cs typeface="Times New Roman"/>
            </a:rPr>
            <a:t>Lambda2</a:t>
          </a:r>
          <a:r>
            <a:rPr lang="en-US" sz="1500" kern="1200">
              <a:latin typeface="Calibri"/>
              <a:ea typeface="Cambria"/>
              <a:cs typeface="Times New Roman"/>
            </a:rPr>
            <a:t>. </a:t>
          </a:r>
          <a:r>
            <a:rPr lang="en-US" sz="1500" b="1" kern="1200">
              <a:latin typeface="Calibri"/>
              <a:ea typeface="Cambria"/>
              <a:cs typeface="Times New Roman"/>
            </a:rPr>
            <a:t>Lambda2</a:t>
          </a:r>
          <a:r>
            <a:rPr lang="en-US" sz="1500" kern="1200">
              <a:latin typeface="Calibri"/>
              <a:ea typeface="Cambria"/>
              <a:cs typeface="Times New Roman"/>
            </a:rPr>
            <a:t> processes the message and starts a Glue job.</a:t>
          </a:r>
        </a:p>
      </dsp:txBody>
      <dsp:txXfrm>
        <a:off x="40962" y="4649491"/>
        <a:ext cx="7549637" cy="757185"/>
      </dsp:txXfrm>
    </dsp:sp>
    <dsp:sp modelId="{2C4CBFF4-4168-473A-9728-ACC3F08B56A1}">
      <dsp:nvSpPr>
        <dsp:cNvPr id="0" name=""/>
        <dsp:cNvSpPr/>
      </dsp:nvSpPr>
      <dsp:spPr>
        <a:xfrm>
          <a:off x="0" y="5490838"/>
          <a:ext cx="7631561" cy="839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>
              <a:latin typeface="Calibri"/>
              <a:ea typeface="Cambria"/>
              <a:cs typeface="Times New Roman"/>
            </a:rPr>
            <a:t>Lambda 2 -&gt; Glue</a:t>
          </a:r>
          <a:r>
            <a:rPr lang="en-US" sz="1500" b="1" kern="1200">
              <a:latin typeface="Calibri"/>
              <a:ea typeface="Cambria"/>
              <a:cs typeface="Times New Roman"/>
            </a:rPr>
            <a:t>: </a:t>
          </a:r>
          <a:r>
            <a:rPr lang="en-US" sz="1500" kern="1200">
              <a:latin typeface="Calibri"/>
              <a:ea typeface="Cambria"/>
              <a:cs typeface="Times New Roman"/>
            </a:rPr>
            <a:t>The Glue Job performs  the required transformations and writes the transformed data to an output path in the destination bucket and relevant metadata is written to the Iceberg table.</a:t>
          </a:r>
        </a:p>
      </dsp:txBody>
      <dsp:txXfrm>
        <a:off x="40962" y="5531800"/>
        <a:ext cx="7549637" cy="75718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20B19-E419-4F6D-A06A-3EC775C6B940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FAD74-0EF8-44D3-915F-FCE1943CF47D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DC452-9B44-41F6-9201-FDA13DD31D12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our use case, we automate the deployment of various AWS resources using CloudFormation templates.</a:t>
          </a:r>
        </a:p>
      </dsp:txBody>
      <dsp:txXfrm>
        <a:off x="919851" y="1571"/>
        <a:ext cx="9138548" cy="796407"/>
      </dsp:txXfrm>
    </dsp:sp>
    <dsp:sp modelId="{ACD8BF47-DBE7-4F15-BA0B-53F2630655E4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0AAF1-71D5-4B5B-8A12-4D71B497AF2F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9314-9E83-476C-B337-9CAC9ED00DC4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Resources include S3 buckets, SQS queues, Lambda functions, Glue jobs,</a:t>
          </a:r>
          <a:r>
            <a:rPr lang="en-US" sz="1800" kern="1200">
              <a:latin typeface="Calibri Light" panose="020F0302020204030204"/>
            </a:rPr>
            <a:t> Iceberg</a:t>
          </a:r>
          <a:r>
            <a:rPr lang="en-US" sz="1800" kern="1200"/>
            <a:t> </a:t>
          </a:r>
          <a:r>
            <a:rPr lang="en-US" sz="1800" kern="1200">
              <a:latin typeface="Calibri Light" panose="020F0302020204030204"/>
            </a:rPr>
            <a:t>table</a:t>
          </a:r>
          <a:r>
            <a:rPr lang="en-US" sz="1800" kern="1200"/>
            <a:t>, Glue databases, and an Athena workgroup.</a:t>
          </a:r>
        </a:p>
      </dsp:txBody>
      <dsp:txXfrm>
        <a:off x="919851" y="997081"/>
        <a:ext cx="9138548" cy="796407"/>
      </dsp:txXfrm>
    </dsp:sp>
    <dsp:sp modelId="{2C593CB7-ED3D-486C-8081-0BE5B05C69F0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DB97C-5A20-4341-A999-FD87FE96B1B1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20D2F-DF09-4D72-9CD1-917B83C1B300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maintain separate CloudFormation templates for each resource type, including additional templates to establish dependencies.</a:t>
          </a:r>
        </a:p>
      </dsp:txBody>
      <dsp:txXfrm>
        <a:off x="919851" y="1992590"/>
        <a:ext cx="9138548" cy="796407"/>
      </dsp:txXfrm>
    </dsp:sp>
    <dsp:sp modelId="{2F701331-9F6E-479A-886D-23D0B62A9B7E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E553B-7A0B-4D38-B93F-CD095D4F327F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38BAE-856B-4C58-8B23-5B919198396E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Adding a new resource is simplified: Create a CloudFormation template with the required properties and add a deploy stage in the pipeline for seamless deployment in our target account.</a:t>
          </a:r>
        </a:p>
      </dsp:txBody>
      <dsp:txXfrm>
        <a:off x="919851" y="2988100"/>
        <a:ext cx="9138548" cy="7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8DF8E-B9F6-4065-9190-A6EEA085349C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C8E3F-191E-48F0-9661-2D3320A824A9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62991-7097-4423-A75D-3D2C4339C81C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Time Intensive </a:t>
          </a:r>
          <a:r>
            <a:rPr lang="en-IN" sz="2200" kern="1200"/>
            <a:t>process to setup foundational structure for data lake.</a:t>
          </a:r>
          <a:endParaRPr lang="en-US" sz="2200" kern="1200"/>
        </a:p>
      </dsp:txBody>
      <dsp:txXfrm>
        <a:off x="1372680" y="2344"/>
        <a:ext cx="5424994" cy="1188467"/>
      </dsp:txXfrm>
    </dsp:sp>
    <dsp:sp modelId="{9DDDF951-5C3B-4901-AF5B-341DB114AF8F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3429C-145A-4513-BB5A-CC1DFE66DD5B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E0451-4EA9-4C8B-BAB2-A1D37CE7B0CD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Delay in operationalizing</a:t>
          </a:r>
          <a:r>
            <a:rPr lang="en-IN" sz="2200" kern="1200"/>
            <a:t> </a:t>
          </a:r>
          <a:r>
            <a:rPr lang="en-IN" sz="2200" b="1" kern="1200"/>
            <a:t>data lake</a:t>
          </a:r>
          <a:r>
            <a:rPr lang="en-IN" sz="2200" kern="1200"/>
            <a:t> to serve even after development is completed.</a:t>
          </a:r>
          <a:endParaRPr lang="en-US" sz="2200" kern="1200"/>
        </a:p>
      </dsp:txBody>
      <dsp:txXfrm>
        <a:off x="1372680" y="1487929"/>
        <a:ext cx="5424994" cy="1188467"/>
      </dsp:txXfrm>
    </dsp:sp>
    <dsp:sp modelId="{4A0679B0-0D9D-4A82-BDE9-2CC08063DE23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6F24B-0EBF-430F-ADFA-703BADC99F9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91E93-5CE3-43F5-8D7A-3BC1EB6247D3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Issues while final </a:t>
          </a:r>
          <a:r>
            <a:rPr lang="en-IN" sz="2200" b="1" kern="1200"/>
            <a:t>E2E</a:t>
          </a:r>
          <a:r>
            <a:rPr lang="en-IN" sz="2200" kern="1200"/>
            <a:t> deployment of data lake. </a:t>
          </a:r>
          <a:endParaRPr lang="en-US" sz="2200" kern="1200"/>
        </a:p>
      </dsp:txBody>
      <dsp:txXfrm>
        <a:off x="1372680" y="2973514"/>
        <a:ext cx="5424994" cy="1188467"/>
      </dsp:txXfrm>
    </dsp:sp>
    <dsp:sp modelId="{16CB2F05-2CC4-4B39-9614-2791845975C8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0B875-8428-47D2-8A67-02E8E4084B3C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CC18D-44BB-43FE-802B-D2D0BDB68268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Developer to spend </a:t>
          </a:r>
          <a:r>
            <a:rPr lang="en-IN" sz="2200" b="1" kern="1200"/>
            <a:t>additional time in setting up CI/CD pipeline</a:t>
          </a:r>
          <a:r>
            <a:rPr lang="en-IN" sz="2200" kern="1200"/>
            <a:t>. 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F582E-1915-4E68-827D-7DCE43FC0A7D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F4EE0-FF91-4171-8772-0B7E0928F388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49F0D-AC99-4AA2-9299-59DF5A460D2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D9554-BDA0-4F6A-A9FA-563021C4008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6A92E-D048-4124-AB22-6B995A8AE874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>
              <a:effectLst/>
              <a:latin typeface="Söhne"/>
            </a:rPr>
            <a:t>Demo</a:t>
          </a:r>
          <a:endParaRPr lang="en-US" sz="3900" kern="1200"/>
        </a:p>
      </dsp:txBody>
      <dsp:txXfrm>
        <a:off x="3385569" y="2030903"/>
        <a:ext cx="1356860" cy="1356860"/>
      </dsp:txXfrm>
    </dsp:sp>
    <dsp:sp modelId="{C4448226-759A-4F7B-8663-EA3A3F6CC662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>
              <a:effectLst/>
              <a:latin typeface="Söhne"/>
            </a:rPr>
            <a:t>Demo</a:t>
          </a:r>
          <a:endParaRPr lang="en-US" sz="2700" kern="1200"/>
        </a:p>
      </dsp:txBody>
      <dsp:txXfrm>
        <a:off x="3589098" y="199168"/>
        <a:ext cx="949803" cy="949803"/>
      </dsp:txXfrm>
    </dsp:sp>
    <dsp:sp modelId="{F978E83B-ECFE-4A62-A8B8-D46D897FCAE1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>
              <a:effectLst/>
              <a:latin typeface="Söhne"/>
            </a:rPr>
            <a:t>Demo</a:t>
          </a:r>
          <a:endParaRPr lang="en-US" sz="2700" kern="1200"/>
        </a:p>
      </dsp:txBody>
      <dsp:txXfrm>
        <a:off x="5624361" y="2234431"/>
        <a:ext cx="949803" cy="949803"/>
      </dsp:txXfrm>
    </dsp:sp>
    <dsp:sp modelId="{CA6D041C-172B-4C42-A95D-8737CB0BABB7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>
              <a:effectLst/>
              <a:latin typeface="Söhne"/>
            </a:rPr>
            <a:t>Demo</a:t>
          </a:r>
          <a:endParaRPr lang="en-US" sz="2700" kern="1200"/>
        </a:p>
      </dsp:txBody>
      <dsp:txXfrm>
        <a:off x="3589098" y="4269695"/>
        <a:ext cx="949803" cy="949803"/>
      </dsp:txXfrm>
    </dsp:sp>
    <dsp:sp modelId="{44BC4780-A3A4-449F-9927-3407952C425A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>
              <a:effectLst/>
              <a:latin typeface="Söhne"/>
            </a:rPr>
            <a:t>Demo</a:t>
          </a:r>
          <a:endParaRPr lang="en-US" sz="2700" kern="1200"/>
        </a:p>
      </dsp:txBody>
      <dsp:txXfrm>
        <a:off x="1553834" y="2234431"/>
        <a:ext cx="949803" cy="949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D0E58-C0E5-4638-AE2F-FF362927BA45}">
      <dsp:nvSpPr>
        <dsp:cNvPr id="0" name=""/>
        <dsp:cNvSpPr/>
      </dsp:nvSpPr>
      <dsp:spPr>
        <a:xfrm>
          <a:off x="0" y="420662"/>
          <a:ext cx="9909313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0" i="0" kern="1200">
              <a:effectLst/>
              <a:latin typeface="Söhne"/>
            </a:rPr>
            <a:t>1.Creating AWS </a:t>
          </a:r>
          <a:r>
            <a:rPr lang="en-US" sz="2800" b="0" i="0" kern="1200" err="1">
              <a:effectLst/>
              <a:latin typeface="Söhne"/>
            </a:rPr>
            <a:t>CodePipeline</a:t>
          </a:r>
          <a:r>
            <a:rPr lang="en-US" sz="2800" b="0" i="0" kern="1200">
              <a:effectLst/>
              <a:latin typeface="Söhne"/>
            </a:rPr>
            <a:t> with CloudFormation</a:t>
          </a:r>
          <a:endParaRPr lang="en-US" sz="2800" kern="1200"/>
        </a:p>
      </dsp:txBody>
      <dsp:txXfrm>
        <a:off x="59399" y="480061"/>
        <a:ext cx="9790515" cy="1098002"/>
      </dsp:txXfrm>
    </dsp:sp>
    <dsp:sp modelId="{820AE38D-71F1-42A8-A419-54EBF109E72F}">
      <dsp:nvSpPr>
        <dsp:cNvPr id="0" name=""/>
        <dsp:cNvSpPr/>
      </dsp:nvSpPr>
      <dsp:spPr>
        <a:xfrm>
          <a:off x="0" y="1824662"/>
          <a:ext cx="9909313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0" i="0" kern="1200">
              <a:effectLst/>
              <a:latin typeface="Söhne"/>
            </a:rPr>
            <a:t>2.Deployment of resources across multiple AWS accounts</a:t>
          </a:r>
          <a:endParaRPr lang="en-US" sz="2800" kern="1200"/>
        </a:p>
      </dsp:txBody>
      <dsp:txXfrm>
        <a:off x="59399" y="1884061"/>
        <a:ext cx="9790515" cy="1098002"/>
      </dsp:txXfrm>
    </dsp:sp>
    <dsp:sp modelId="{D116B6C8-16FC-4449-AE7F-704700C02C1B}">
      <dsp:nvSpPr>
        <dsp:cNvPr id="0" name=""/>
        <dsp:cNvSpPr/>
      </dsp:nvSpPr>
      <dsp:spPr>
        <a:xfrm>
          <a:off x="0" y="3228662"/>
          <a:ext cx="9909313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0" i="0" kern="1200">
              <a:effectLst/>
              <a:latin typeface="Söhne"/>
            </a:rPr>
            <a:t>3.Automating ETL job deployment</a:t>
          </a:r>
          <a:endParaRPr lang="en-US" sz="2800" kern="1200"/>
        </a:p>
      </dsp:txBody>
      <dsp:txXfrm>
        <a:off x="59399" y="3288061"/>
        <a:ext cx="9790515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69823-2FA8-478A-A386-3E9B6DF89684}">
      <dsp:nvSpPr>
        <dsp:cNvPr id="0" name=""/>
        <dsp:cNvSpPr/>
      </dsp:nvSpPr>
      <dsp:spPr>
        <a:xfrm rot="5400000">
          <a:off x="6451116" y="-2794992"/>
          <a:ext cx="614983" cy="63610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Customer managed key</a:t>
          </a:r>
        </a:p>
      </dsp:txBody>
      <dsp:txXfrm rot="-5400000">
        <a:off x="3578087" y="108058"/>
        <a:ext cx="6331022" cy="554941"/>
      </dsp:txXfrm>
    </dsp:sp>
    <dsp:sp modelId="{AEBF423B-2485-43FE-A581-1A40837AA41B}">
      <dsp:nvSpPr>
        <dsp:cNvPr id="0" name=""/>
        <dsp:cNvSpPr/>
      </dsp:nvSpPr>
      <dsp:spPr>
        <a:xfrm>
          <a:off x="0" y="1164"/>
          <a:ext cx="3578086" cy="76872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>
              <a:latin typeface="ADLaM Display"/>
              <a:ea typeface="ADLaM Display"/>
              <a:cs typeface="ADLaM Display"/>
            </a:rPr>
            <a:t>KMS Key</a:t>
          </a:r>
        </a:p>
      </dsp:txBody>
      <dsp:txXfrm>
        <a:off x="37526" y="38690"/>
        <a:ext cx="3503034" cy="693677"/>
      </dsp:txXfrm>
    </dsp:sp>
    <dsp:sp modelId="{0D0F0CDB-C55E-44E7-A254-A3E953FD6DA8}">
      <dsp:nvSpPr>
        <dsp:cNvPr id="0" name=""/>
        <dsp:cNvSpPr/>
      </dsp:nvSpPr>
      <dsp:spPr>
        <a:xfrm rot="5400000">
          <a:off x="6451116" y="-1987826"/>
          <a:ext cx="614983" cy="63610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n-US" sz="1400" kern="1200" err="1">
              <a:latin typeface="ADLaM Display"/>
              <a:ea typeface="ADLaM Display"/>
              <a:cs typeface="ADLaM Display"/>
            </a:rPr>
            <a:t>sts</a:t>
          </a:r>
          <a:r>
            <a:rPr lang="en-US" sz="1400" kern="1200">
              <a:latin typeface="ADLaM Display"/>
              <a:ea typeface="ADLaM Display"/>
              <a:cs typeface="ADLaM Display"/>
            </a:rPr>
            <a:t>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AssumeRole</a:t>
          </a:r>
          <a:endParaRPr lang="en-US" sz="1400" kern="1200">
            <a:latin typeface="ADLaM Display"/>
            <a:ea typeface="ADLaM Display"/>
            <a:cs typeface="ADLaM Display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Cross access policy</a:t>
          </a:r>
        </a:p>
      </dsp:txBody>
      <dsp:txXfrm rot="-5400000">
        <a:off x="3578087" y="915224"/>
        <a:ext cx="6331022" cy="554941"/>
      </dsp:txXfrm>
    </dsp:sp>
    <dsp:sp modelId="{1FE789CC-643F-4A0C-BE2C-B812A07DC8B1}">
      <dsp:nvSpPr>
        <dsp:cNvPr id="0" name=""/>
        <dsp:cNvSpPr/>
      </dsp:nvSpPr>
      <dsp:spPr>
        <a:xfrm>
          <a:off x="0" y="808330"/>
          <a:ext cx="3578086" cy="76872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i="0" kern="1200">
              <a:effectLst/>
              <a:latin typeface="ADLaM Display"/>
              <a:ea typeface="ADLaM Display"/>
              <a:cs typeface="ADLaM Display"/>
            </a:rPr>
            <a:t>Cross-Account Roles</a:t>
          </a:r>
          <a:endParaRPr lang="en-US" sz="1600" kern="1200">
            <a:latin typeface="ADLaM Display"/>
            <a:ea typeface="ADLaM Display"/>
            <a:cs typeface="ADLaM Display"/>
          </a:endParaRPr>
        </a:p>
      </dsp:txBody>
      <dsp:txXfrm>
        <a:off x="37526" y="845856"/>
        <a:ext cx="3503034" cy="693677"/>
      </dsp:txXfrm>
    </dsp:sp>
    <dsp:sp modelId="{6BE650C5-4D92-4C85-B9AC-753E3B2530CC}">
      <dsp:nvSpPr>
        <dsp:cNvPr id="0" name=""/>
        <dsp:cNvSpPr/>
      </dsp:nvSpPr>
      <dsp:spPr>
        <a:xfrm rot="5400000">
          <a:off x="6451116" y="-1180660"/>
          <a:ext cx="614983" cy="63610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AWS Glue ETL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SQS, Lambda Function, Iceberg database</a:t>
          </a:r>
        </a:p>
      </dsp:txBody>
      <dsp:txXfrm rot="-5400000">
        <a:off x="3578087" y="1722390"/>
        <a:ext cx="6331022" cy="554941"/>
      </dsp:txXfrm>
    </dsp:sp>
    <dsp:sp modelId="{BEEA2141-3811-4212-9936-DA2E43AB0996}">
      <dsp:nvSpPr>
        <dsp:cNvPr id="0" name=""/>
        <dsp:cNvSpPr/>
      </dsp:nvSpPr>
      <dsp:spPr>
        <a:xfrm>
          <a:off x="0" y="1615496"/>
          <a:ext cx="3578086" cy="768729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>
              <a:latin typeface="ADLaM Display"/>
              <a:ea typeface="ADLaM Display"/>
              <a:cs typeface="ADLaM Display"/>
            </a:rPr>
            <a:t>IAC</a:t>
          </a:r>
        </a:p>
      </dsp:txBody>
      <dsp:txXfrm>
        <a:off x="37526" y="1653022"/>
        <a:ext cx="3503034" cy="6936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E9868-2C4A-48BA-B980-8038096361B0}">
      <dsp:nvSpPr>
        <dsp:cNvPr id="0" name=""/>
        <dsp:cNvSpPr/>
      </dsp:nvSpPr>
      <dsp:spPr>
        <a:xfrm rot="5400000">
          <a:off x="6387663" y="-2715435"/>
          <a:ext cx="741890" cy="63610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Tools Account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Target Account</a:t>
          </a:r>
        </a:p>
      </dsp:txBody>
      <dsp:txXfrm rot="-5400000">
        <a:off x="3578087" y="130357"/>
        <a:ext cx="6324827" cy="669458"/>
      </dsp:txXfrm>
    </dsp:sp>
    <dsp:sp modelId="{1A9B7881-F1B1-4415-A002-3ABB0051FAC6}">
      <dsp:nvSpPr>
        <dsp:cNvPr id="0" name=""/>
        <dsp:cNvSpPr/>
      </dsp:nvSpPr>
      <dsp:spPr>
        <a:xfrm>
          <a:off x="0" y="1405"/>
          <a:ext cx="3578086" cy="927362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DLaM Display"/>
              <a:ea typeface="ADLaM Display"/>
              <a:cs typeface="ADLaM Display"/>
            </a:rPr>
            <a:t>AWS Accounts</a:t>
          </a:r>
        </a:p>
      </dsp:txBody>
      <dsp:txXfrm>
        <a:off x="45270" y="46675"/>
        <a:ext cx="3487546" cy="836822"/>
      </dsp:txXfrm>
    </dsp:sp>
    <dsp:sp modelId="{55825F13-281E-43A3-BB00-D38A3B596DEF}">
      <dsp:nvSpPr>
        <dsp:cNvPr id="0" name=""/>
        <dsp:cNvSpPr/>
      </dsp:nvSpPr>
      <dsp:spPr>
        <a:xfrm rot="5400000">
          <a:off x="6308993" y="-1741704"/>
          <a:ext cx="899230" cy="63610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Source: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CodeCommit</a:t>
          </a:r>
          <a:endParaRPr lang="en-US" sz="1400" kern="1200">
            <a:latin typeface="ADLaM Display"/>
            <a:ea typeface="ADLaM Display"/>
            <a:cs typeface="ADLaM Display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Artifacts: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CodeArtifacts</a:t>
          </a:r>
          <a:endParaRPr lang="en-US" sz="1400" kern="1200">
            <a:latin typeface="ADLaM Display"/>
            <a:ea typeface="ADLaM Display"/>
            <a:cs typeface="ADLaM Display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Build: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CodeBuild</a:t>
          </a:r>
          <a:endParaRPr lang="en-US" sz="1400" kern="1200">
            <a:latin typeface="ADLaM Display"/>
            <a:ea typeface="ADLaM Display"/>
            <a:cs typeface="ADLaM Display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Pipeline: </a:t>
          </a:r>
          <a:r>
            <a:rPr lang="en-US" sz="1400" kern="1200" err="1">
              <a:latin typeface="ADLaM Display"/>
              <a:ea typeface="ADLaM Display"/>
              <a:cs typeface="ADLaM Display"/>
            </a:rPr>
            <a:t>CodePipeline</a:t>
          </a:r>
          <a:endParaRPr lang="en-US" sz="1400" kern="1200">
            <a:latin typeface="ADLaM Display"/>
            <a:ea typeface="ADLaM Display"/>
            <a:cs typeface="ADLaM Display"/>
          </a:endParaRPr>
        </a:p>
      </dsp:txBody>
      <dsp:txXfrm rot="-5400000">
        <a:off x="3578087" y="1033099"/>
        <a:ext cx="6317146" cy="811436"/>
      </dsp:txXfrm>
    </dsp:sp>
    <dsp:sp modelId="{6467568F-2E64-4AC0-BAC0-D5B0AE4819D0}">
      <dsp:nvSpPr>
        <dsp:cNvPr id="0" name=""/>
        <dsp:cNvSpPr/>
      </dsp:nvSpPr>
      <dsp:spPr>
        <a:xfrm>
          <a:off x="0" y="975136"/>
          <a:ext cx="3578086" cy="927362"/>
        </a:xfrm>
        <a:prstGeom prst="roundRect">
          <a:avLst/>
        </a:prstGeom>
        <a:solidFill>
          <a:schemeClr val="accent1">
            <a:shade val="80000"/>
            <a:hueOff val="-234890"/>
            <a:satOff val="10222"/>
            <a:lumOff val="130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>
              <a:latin typeface="ADLaM Display"/>
              <a:ea typeface="ADLaM Display"/>
              <a:cs typeface="ADLaM Display"/>
            </a:rPr>
            <a:t>Code Pipeline</a:t>
          </a:r>
        </a:p>
      </dsp:txBody>
      <dsp:txXfrm>
        <a:off x="45270" y="1020406"/>
        <a:ext cx="3487546" cy="836822"/>
      </dsp:txXfrm>
    </dsp:sp>
    <dsp:sp modelId="{7C6F3D95-0045-4C1E-B90C-BA8B47310041}">
      <dsp:nvSpPr>
        <dsp:cNvPr id="0" name=""/>
        <dsp:cNvSpPr/>
      </dsp:nvSpPr>
      <dsp:spPr>
        <a:xfrm rot="5400000">
          <a:off x="6387663" y="-767973"/>
          <a:ext cx="741890" cy="63610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DLaM Display"/>
              <a:ea typeface="ADLaM Display"/>
              <a:cs typeface="ADLaM Display"/>
            </a:rPr>
            <a:t>Stacks</a:t>
          </a:r>
        </a:p>
      </dsp:txBody>
      <dsp:txXfrm rot="-5400000">
        <a:off x="3578087" y="2077819"/>
        <a:ext cx="6324827" cy="669458"/>
      </dsp:txXfrm>
    </dsp:sp>
    <dsp:sp modelId="{5E31A944-247E-4827-AEFA-5B230D412C2F}">
      <dsp:nvSpPr>
        <dsp:cNvPr id="0" name=""/>
        <dsp:cNvSpPr/>
      </dsp:nvSpPr>
      <dsp:spPr>
        <a:xfrm>
          <a:off x="0" y="1948867"/>
          <a:ext cx="3578086" cy="927362"/>
        </a:xfrm>
        <a:prstGeom prst="roundRect">
          <a:avLst/>
        </a:prstGeom>
        <a:solidFill>
          <a:schemeClr val="accent1">
            <a:shade val="80000"/>
            <a:hueOff val="-469781"/>
            <a:satOff val="20444"/>
            <a:lumOff val="260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DLaM Display"/>
              <a:ea typeface="ADLaM Display"/>
              <a:cs typeface="ADLaM Display"/>
            </a:rPr>
            <a:t>CloudFormation</a:t>
          </a:r>
          <a:endParaRPr lang="en-US" sz="1600" kern="1200"/>
        </a:p>
      </dsp:txBody>
      <dsp:txXfrm>
        <a:off x="45270" y="1994137"/>
        <a:ext cx="3487546" cy="836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FA7-3B73-43DE-B5B2-BE17BD5ECE66}">
      <dsp:nvSpPr>
        <dsp:cNvPr id="0" name=""/>
        <dsp:cNvSpPr/>
      </dsp:nvSpPr>
      <dsp:spPr>
        <a:xfrm>
          <a:off x="0" y="340211"/>
          <a:ext cx="1141144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5655" tIns="249936" rIns="8856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/>
            <a:t>AWS </a:t>
          </a:r>
          <a:r>
            <a:rPr lang="en-US" sz="1200" b="0" i="0" kern="1200" err="1"/>
            <a:t>CodeCommit</a:t>
          </a:r>
          <a:r>
            <a:rPr lang="en-US" sz="1200" b="0" i="0" kern="1200"/>
            <a:t> is a fully-managed source control service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err="1"/>
            <a:t>CodeCommit</a:t>
          </a:r>
          <a:r>
            <a:rPr lang="en-US" sz="1200" b="0" i="0" kern="1200"/>
            <a:t> ensures secure and compliant source code management</a:t>
          </a:r>
        </a:p>
      </dsp:txBody>
      <dsp:txXfrm>
        <a:off x="0" y="340211"/>
        <a:ext cx="11411441" cy="907200"/>
      </dsp:txXfrm>
    </dsp:sp>
    <dsp:sp modelId="{D902F548-6A8C-46A4-9CBE-C693CED5EB08}">
      <dsp:nvSpPr>
        <dsp:cNvPr id="0" name=""/>
        <dsp:cNvSpPr/>
      </dsp:nvSpPr>
      <dsp:spPr>
        <a:xfrm>
          <a:off x="570572" y="163091"/>
          <a:ext cx="7988008" cy="3542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928" tIns="0" rIns="30192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Source: </a:t>
          </a:r>
          <a:r>
            <a:rPr lang="en-US" sz="2000" kern="12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CodeCommit</a:t>
          </a:r>
          <a:endParaRPr lang="en-US" sz="2000" b="1" kern="1200"/>
        </a:p>
      </dsp:txBody>
      <dsp:txXfrm>
        <a:off x="587865" y="180384"/>
        <a:ext cx="7953422" cy="319654"/>
      </dsp:txXfrm>
    </dsp:sp>
    <dsp:sp modelId="{37955F09-C3A9-4CDB-9CDF-88C4843E159D}">
      <dsp:nvSpPr>
        <dsp:cNvPr id="0" name=""/>
        <dsp:cNvSpPr/>
      </dsp:nvSpPr>
      <dsp:spPr>
        <a:xfrm>
          <a:off x="0" y="1489331"/>
          <a:ext cx="1141144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5655" tIns="249936" rIns="8856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err="1"/>
            <a:t>CodeArtifacts</a:t>
          </a:r>
          <a:r>
            <a:rPr lang="en-US" sz="1200" b="0" i="0" kern="1200"/>
            <a:t> encompass compiled binaries, deployment packages, or any output essential for application deployment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endParaRPr lang="en-US" sz="1200" kern="1200"/>
        </a:p>
      </dsp:txBody>
      <dsp:txXfrm>
        <a:off x="0" y="1489331"/>
        <a:ext cx="11411441" cy="907200"/>
      </dsp:txXfrm>
    </dsp:sp>
    <dsp:sp modelId="{9D9B5799-6347-46C6-8F42-D2D148A851C8}">
      <dsp:nvSpPr>
        <dsp:cNvPr id="0" name=""/>
        <dsp:cNvSpPr/>
      </dsp:nvSpPr>
      <dsp:spPr>
        <a:xfrm>
          <a:off x="570572" y="1312211"/>
          <a:ext cx="7988008" cy="3542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928" tIns="0" rIns="30192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Artifacts: </a:t>
          </a:r>
          <a:r>
            <a:rPr lang="en-US" sz="2000" kern="12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CodeArtifacts</a:t>
          </a:r>
          <a:endParaRPr lang="en-US" sz="2000" kern="1200"/>
        </a:p>
      </dsp:txBody>
      <dsp:txXfrm>
        <a:off x="587865" y="1329504"/>
        <a:ext cx="7953422" cy="319654"/>
      </dsp:txXfrm>
    </dsp:sp>
    <dsp:sp modelId="{8D52AE51-6E6C-4A19-934F-558C3A07F142}">
      <dsp:nvSpPr>
        <dsp:cNvPr id="0" name=""/>
        <dsp:cNvSpPr/>
      </dsp:nvSpPr>
      <dsp:spPr>
        <a:xfrm>
          <a:off x="0" y="2638451"/>
          <a:ext cx="11411441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5655" tIns="249936" rIns="8856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Compiles source code, runs tests, and produces deployable artifacts.</a:t>
          </a:r>
          <a:endParaRPr lang="en-US" sz="1200" kern="1200"/>
        </a:p>
      </dsp:txBody>
      <dsp:txXfrm>
        <a:off x="0" y="2638451"/>
        <a:ext cx="11411441" cy="699300"/>
      </dsp:txXfrm>
    </dsp:sp>
    <dsp:sp modelId="{C4967E12-382F-4B4F-A296-F4D774A4C081}">
      <dsp:nvSpPr>
        <dsp:cNvPr id="0" name=""/>
        <dsp:cNvSpPr/>
      </dsp:nvSpPr>
      <dsp:spPr>
        <a:xfrm>
          <a:off x="570572" y="2461331"/>
          <a:ext cx="7988008" cy="3542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928" tIns="0" rIns="30192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Build: </a:t>
          </a:r>
          <a:r>
            <a:rPr lang="en-US" sz="2000" kern="12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CodeBuild</a:t>
          </a:r>
          <a:endParaRPr lang="en-US" sz="2000" b="1" kern="1200"/>
        </a:p>
      </dsp:txBody>
      <dsp:txXfrm>
        <a:off x="587865" y="2478624"/>
        <a:ext cx="7953422" cy="319654"/>
      </dsp:txXfrm>
    </dsp:sp>
    <dsp:sp modelId="{C9AEC907-2770-4F93-9093-DE82D354A29E}">
      <dsp:nvSpPr>
        <dsp:cNvPr id="0" name=""/>
        <dsp:cNvSpPr/>
      </dsp:nvSpPr>
      <dsp:spPr>
        <a:xfrm>
          <a:off x="0" y="3579671"/>
          <a:ext cx="11411441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85655" tIns="249936" rIns="8856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It automates the end-to-end release process for building, testing, and deploying applications.</a:t>
          </a:r>
          <a:br>
            <a:rPr lang="en-US" sz="1200" kern="1200"/>
          </a:br>
          <a:endParaRPr lang="en-US" sz="1200" kern="1200"/>
        </a:p>
      </dsp:txBody>
      <dsp:txXfrm>
        <a:off x="0" y="3579671"/>
        <a:ext cx="11411441" cy="869400"/>
      </dsp:txXfrm>
    </dsp:sp>
    <dsp:sp modelId="{504C9B32-FD09-4CB9-A51D-8A26035FE1E1}">
      <dsp:nvSpPr>
        <dsp:cNvPr id="0" name=""/>
        <dsp:cNvSpPr/>
      </dsp:nvSpPr>
      <dsp:spPr>
        <a:xfrm>
          <a:off x="570572" y="3402551"/>
          <a:ext cx="7988008" cy="3542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928" tIns="0" rIns="30192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Pipeline: </a:t>
          </a:r>
          <a:r>
            <a:rPr lang="en-US" sz="2000" kern="1200" err="1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CodePipeline</a:t>
          </a:r>
          <a:endParaRPr lang="en-US" sz="2000" b="1" kern="1200"/>
        </a:p>
      </dsp:txBody>
      <dsp:txXfrm>
        <a:off x="587865" y="3419844"/>
        <a:ext cx="7953422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DBB5B-F6A3-4BD5-9E7C-9BE90977A022}">
      <dsp:nvSpPr>
        <dsp:cNvPr id="0" name=""/>
        <dsp:cNvSpPr/>
      </dsp:nvSpPr>
      <dsp:spPr>
        <a:xfrm>
          <a:off x="0" y="213083"/>
          <a:ext cx="2134648" cy="284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effectLst/>
              <a:latin typeface="Söhne"/>
            </a:rPr>
            <a:t>CodePipeline:</a:t>
          </a:r>
          <a:endParaRPr lang="en-US" sz="2000" kern="1200"/>
        </a:p>
      </dsp:txBody>
      <dsp:txXfrm>
        <a:off x="0" y="213083"/>
        <a:ext cx="2134648" cy="2849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4D972-B087-4EE6-B306-553437BEAD0C}">
      <dsp:nvSpPr>
        <dsp:cNvPr id="0" name=""/>
        <dsp:cNvSpPr/>
      </dsp:nvSpPr>
      <dsp:spPr>
        <a:xfrm>
          <a:off x="5284" y="137588"/>
          <a:ext cx="2702850" cy="294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effectLst/>
              <a:latin typeface="Segoe UI Black" panose="020B0A02040204020203" pitchFamily="34" charset="0"/>
              <a:ea typeface="Segoe UI Black" panose="020B0A02040204020203" pitchFamily="34" charset="0"/>
            </a:rPr>
            <a:t>Definition and Purpose</a:t>
          </a:r>
          <a:endParaRPr lang="en-US" sz="1400" kern="1200">
            <a:latin typeface="Segoe UI Black" panose="020B0A02040204020203" pitchFamily="34" charset="0"/>
            <a:ea typeface="Segoe UI Black" panose="020B0A02040204020203" pitchFamily="34" charset="0"/>
          </a:endParaRPr>
        </a:p>
      </dsp:txBody>
      <dsp:txXfrm>
        <a:off x="5284" y="137588"/>
        <a:ext cx="2702850" cy="294525"/>
      </dsp:txXfrm>
    </dsp:sp>
    <dsp:sp modelId="{0FA6DEDE-DE59-4B3E-BAE2-3C885F36F66E}">
      <dsp:nvSpPr>
        <dsp:cNvPr id="0" name=""/>
        <dsp:cNvSpPr/>
      </dsp:nvSpPr>
      <dsp:spPr>
        <a:xfrm>
          <a:off x="2708134" y="17937"/>
          <a:ext cx="540570" cy="53382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32F39-1665-4DCE-9600-26DE17E98E80}">
      <dsp:nvSpPr>
        <dsp:cNvPr id="0" name=""/>
        <dsp:cNvSpPr/>
      </dsp:nvSpPr>
      <dsp:spPr>
        <a:xfrm>
          <a:off x="3464932" y="17937"/>
          <a:ext cx="7351753" cy="533826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Söhne"/>
            </a:rPr>
            <a:t>A fully managed continuous delivery service.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effectLst/>
              <a:latin typeface="Söhne"/>
            </a:rPr>
            <a:t>Automates the build, test, and deployment phases of the release process</a:t>
          </a:r>
          <a:endParaRPr lang="en-US" sz="1400" kern="1200"/>
        </a:p>
      </dsp:txBody>
      <dsp:txXfrm>
        <a:off x="3464932" y="17937"/>
        <a:ext cx="7351753" cy="5338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FA7-3B73-43DE-B5B2-BE17BD5ECE66}">
      <dsp:nvSpPr>
        <dsp:cNvPr id="0" name=""/>
        <dsp:cNvSpPr/>
      </dsp:nvSpPr>
      <dsp:spPr>
        <a:xfrm>
          <a:off x="0" y="282032"/>
          <a:ext cx="10821969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9905" tIns="374904" rIns="83990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b="0" i="0" kern="1200">
              <a:effectLst/>
              <a:latin typeface="Söhne"/>
            </a:rPr>
            <a:t>Orchestrate release pipelines from source to production.</a:t>
          </a:r>
          <a:endParaRPr lang="en-US" sz="1800" kern="1200"/>
        </a:p>
      </dsp:txBody>
      <dsp:txXfrm>
        <a:off x="0" y="282032"/>
        <a:ext cx="10821969" cy="765450"/>
      </dsp:txXfrm>
    </dsp:sp>
    <dsp:sp modelId="{D902F548-6A8C-46A4-9CBE-C693CED5EB08}">
      <dsp:nvSpPr>
        <dsp:cNvPr id="0" name=""/>
        <dsp:cNvSpPr/>
      </dsp:nvSpPr>
      <dsp:spPr>
        <a:xfrm>
          <a:off x="541098" y="16352"/>
          <a:ext cx="7575379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331" tIns="0" rIns="2863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i="0" kern="1200">
              <a:effectLst/>
              <a:latin typeface="Söhne"/>
            </a:rPr>
            <a:t>End-to-End Automation:</a:t>
          </a:r>
          <a:endParaRPr lang="en-US" sz="2000" b="1" kern="1200"/>
        </a:p>
      </dsp:txBody>
      <dsp:txXfrm>
        <a:off x="567037" y="42291"/>
        <a:ext cx="7523501" cy="479482"/>
      </dsp:txXfrm>
    </dsp:sp>
    <dsp:sp modelId="{37955F09-C3A9-4CDB-9CDF-88C4843E159D}">
      <dsp:nvSpPr>
        <dsp:cNvPr id="0" name=""/>
        <dsp:cNvSpPr/>
      </dsp:nvSpPr>
      <dsp:spPr>
        <a:xfrm>
          <a:off x="0" y="1410362"/>
          <a:ext cx="10821969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9905" tIns="374904" rIns="83990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b="0" i="0" kern="1200">
              <a:effectLst/>
              <a:latin typeface="Söhne"/>
            </a:rPr>
            <a:t>Seamless integration with </a:t>
          </a:r>
          <a:r>
            <a:rPr lang="en-US" sz="1800" b="0" i="0" kern="1200" err="1">
              <a:effectLst/>
              <a:latin typeface="Söhne"/>
            </a:rPr>
            <a:t>CodeBuild</a:t>
          </a:r>
          <a:r>
            <a:rPr lang="en-US" sz="1800" b="0" i="0" kern="1200">
              <a:effectLst/>
              <a:latin typeface="Söhne"/>
            </a:rPr>
            <a:t>, </a:t>
          </a:r>
          <a:r>
            <a:rPr lang="en-US" sz="1800" b="0" i="0" kern="1200" err="1">
              <a:effectLst/>
              <a:latin typeface="Söhne"/>
            </a:rPr>
            <a:t>CodeDeploy</a:t>
          </a:r>
          <a:r>
            <a:rPr lang="en-US" sz="1800" b="0" i="0" kern="1200">
              <a:effectLst/>
              <a:latin typeface="Söhne"/>
            </a:rPr>
            <a:t>, and </a:t>
          </a:r>
          <a:r>
            <a:rPr lang="en-US" sz="1800" b="0" i="0" kern="1200"/>
            <a:t>CloudFormation.</a:t>
          </a:r>
          <a:endParaRPr lang="en-US" sz="1800" kern="1200"/>
        </a:p>
      </dsp:txBody>
      <dsp:txXfrm>
        <a:off x="0" y="1410362"/>
        <a:ext cx="10821969" cy="765450"/>
      </dsp:txXfrm>
    </dsp:sp>
    <dsp:sp modelId="{9D9B5799-6347-46C6-8F42-D2D148A851C8}">
      <dsp:nvSpPr>
        <dsp:cNvPr id="0" name=""/>
        <dsp:cNvSpPr/>
      </dsp:nvSpPr>
      <dsp:spPr>
        <a:xfrm>
          <a:off x="541098" y="1144682"/>
          <a:ext cx="7575379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331" tIns="0" rIns="2863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i="0" kern="1200">
              <a:effectLst/>
              <a:latin typeface="Söhne"/>
            </a:rPr>
            <a:t>Integration with </a:t>
          </a:r>
          <a:r>
            <a:rPr lang="en-US" sz="2000" b="1" i="0" kern="1200">
              <a:effectLst/>
              <a:latin typeface="Söhne"/>
              <a:ea typeface="+mn-ea"/>
              <a:cs typeface="+mn-cs"/>
            </a:rPr>
            <a:t>AWS</a:t>
          </a:r>
          <a:r>
            <a:rPr lang="en-US" sz="2000" b="1" i="0" kern="1200">
              <a:effectLst/>
              <a:latin typeface="Söhne"/>
            </a:rPr>
            <a:t> Services</a:t>
          </a:r>
          <a:endParaRPr lang="en-US" sz="2000" kern="1200"/>
        </a:p>
      </dsp:txBody>
      <dsp:txXfrm>
        <a:off x="567037" y="1170621"/>
        <a:ext cx="7523501" cy="479482"/>
      </dsp:txXfrm>
    </dsp:sp>
    <dsp:sp modelId="{8D52AE51-6E6C-4A19-934F-558C3A07F142}">
      <dsp:nvSpPr>
        <dsp:cNvPr id="0" name=""/>
        <dsp:cNvSpPr/>
      </dsp:nvSpPr>
      <dsp:spPr>
        <a:xfrm>
          <a:off x="0" y="2538692"/>
          <a:ext cx="10821969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9905" tIns="374904" rIns="83990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b="0" i="0" kern="1200">
              <a:effectLst/>
              <a:latin typeface="Söhne"/>
            </a:rPr>
            <a:t>Define and customize stages, actions, and deployment processes</a:t>
          </a:r>
          <a:endParaRPr lang="en-US" sz="1800" kern="1200"/>
        </a:p>
      </dsp:txBody>
      <dsp:txXfrm>
        <a:off x="0" y="2538692"/>
        <a:ext cx="10821969" cy="765450"/>
      </dsp:txXfrm>
    </dsp:sp>
    <dsp:sp modelId="{C4967E12-382F-4B4F-A296-F4D774A4C081}">
      <dsp:nvSpPr>
        <dsp:cNvPr id="0" name=""/>
        <dsp:cNvSpPr/>
      </dsp:nvSpPr>
      <dsp:spPr>
        <a:xfrm>
          <a:off x="541098" y="2273012"/>
          <a:ext cx="7575379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331" tIns="0" rIns="2863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i="0" kern="1200"/>
            <a:t>Customizable Stages and Actions:</a:t>
          </a:r>
          <a:endParaRPr lang="en-US" sz="2000" b="1" kern="1200"/>
        </a:p>
      </dsp:txBody>
      <dsp:txXfrm>
        <a:off x="567037" y="2298951"/>
        <a:ext cx="7523501" cy="479482"/>
      </dsp:txXfrm>
    </dsp:sp>
    <dsp:sp modelId="{C9AEC907-2770-4F93-9093-DE82D354A29E}">
      <dsp:nvSpPr>
        <dsp:cNvPr id="0" name=""/>
        <dsp:cNvSpPr/>
      </dsp:nvSpPr>
      <dsp:spPr>
        <a:xfrm>
          <a:off x="0" y="3667022"/>
          <a:ext cx="1082196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9905" tIns="374904" rIns="83990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en-US" sz="1800" b="0" i="0" kern="1200" err="1"/>
            <a:t>CodePipeline</a:t>
          </a:r>
          <a:r>
            <a:rPr lang="en-US" sz="1800" b="0" i="0" kern="1200"/>
            <a:t> automatically stores and manages the artifacts produced during the build process, making it easy to trace and deploy specific versions of your application</a:t>
          </a:r>
          <a:endParaRPr lang="en-US" sz="1800" kern="1200"/>
        </a:p>
      </dsp:txBody>
      <dsp:txXfrm>
        <a:off x="0" y="3667022"/>
        <a:ext cx="10821969" cy="1020600"/>
      </dsp:txXfrm>
    </dsp:sp>
    <dsp:sp modelId="{504C9B32-FD09-4CB9-A51D-8A26035FE1E1}">
      <dsp:nvSpPr>
        <dsp:cNvPr id="0" name=""/>
        <dsp:cNvSpPr/>
      </dsp:nvSpPr>
      <dsp:spPr>
        <a:xfrm>
          <a:off x="541098" y="3401342"/>
          <a:ext cx="7575379" cy="5313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6331" tIns="0" rIns="2863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i="0" kern="1200"/>
            <a:t>Artifact Storage:</a:t>
          </a:r>
          <a:endParaRPr lang="en-US" sz="2000" b="1" kern="1200"/>
        </a:p>
      </dsp:txBody>
      <dsp:txXfrm>
        <a:off x="567037" y="3427281"/>
        <a:ext cx="752350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5190-A719-408F-944C-1394DA375323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DC62E-BC92-4583-9535-FB6D030F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DC62E-BC92-4583-9535-FB6D030F06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DC62E-BC92-4583-9535-FB6D030F0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23EB6-790A-4EB4-9ABC-B055D6145D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s 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6883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 1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D16B42-8FDC-4E84-991E-6C73D17B4C92}"/>
              </a:ext>
            </a:extLst>
          </p:cNvPr>
          <p:cNvSpPr/>
          <p:nvPr userDrawn="1"/>
        </p:nvSpPr>
        <p:spPr>
          <a:xfrm>
            <a:off x="0" y="5694302"/>
            <a:ext cx="12192000" cy="1554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333EC7-8778-4F9C-9AC7-FAE210732841}"/>
              </a:ext>
            </a:extLst>
          </p:cNvPr>
          <p:cNvSpPr/>
          <p:nvPr userDrawn="1"/>
        </p:nvSpPr>
        <p:spPr>
          <a:xfrm>
            <a:off x="988291" y="2059778"/>
            <a:ext cx="10175009" cy="2738443"/>
          </a:xfrm>
          <a:prstGeom prst="rect">
            <a:avLst/>
          </a:prstGeom>
          <a:gradFill flip="none" rotWithShape="1">
            <a:gsLst>
              <a:gs pos="50000">
                <a:srgbClr val="F6F6F6"/>
              </a:gs>
              <a:gs pos="0">
                <a:sysClr val="window" lastClr="FFFFFF"/>
              </a:gs>
              <a:gs pos="100000">
                <a:srgbClr val="E7E6E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240000" tIns="45700" rIns="91425" bIns="45700" anchor="ctr" anchorCtr="0">
            <a:noAutofit/>
          </a:bodyPr>
          <a:lstStyle/>
          <a:p>
            <a:pPr defTabSz="914377">
              <a:buSzPts val="1600"/>
            </a:pPr>
            <a:endParaRPr lang="en-IN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985AE-5CBD-4CD9-89D1-F7AC4D07EFDF}"/>
              </a:ext>
            </a:extLst>
          </p:cNvPr>
          <p:cNvGrpSpPr/>
          <p:nvPr userDrawn="1"/>
        </p:nvGrpSpPr>
        <p:grpSpPr>
          <a:xfrm>
            <a:off x="1311150" y="2254981"/>
            <a:ext cx="2351077" cy="2348036"/>
            <a:chOff x="1311150" y="2254981"/>
            <a:chExt cx="2351077" cy="234803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15024BA-365C-43E0-A137-5FF0C00E3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5638" y="2736522"/>
              <a:ext cx="2322102" cy="13678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653A73-A9D4-4D03-8402-BEF4A7AB9B6B}"/>
                </a:ext>
              </a:extLst>
            </p:cNvPr>
            <p:cNvGrpSpPr/>
            <p:nvPr/>
          </p:nvGrpSpPr>
          <p:grpSpPr>
            <a:xfrm>
              <a:off x="1311150" y="2254983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3B85E2-F0A6-4334-B216-79CBCBC712F1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0B383C7-A965-4F30-AD97-21A7ADA5D9C6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AEA351-AE83-4098-9EF6-69D074969C96}"/>
                </a:ext>
              </a:extLst>
            </p:cNvPr>
            <p:cNvGrpSpPr/>
            <p:nvPr/>
          </p:nvGrpSpPr>
          <p:grpSpPr>
            <a:xfrm rot="5400000">
              <a:off x="3259875" y="2254980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E5B71F-372D-45A0-BD69-11D8D7796BD1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981C97-8765-491D-AFB0-56E0E72CA2ED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17A9631-B0F9-42DF-90C5-8F57101C9074}"/>
                </a:ext>
              </a:extLst>
            </p:cNvPr>
            <p:cNvGrpSpPr/>
            <p:nvPr/>
          </p:nvGrpSpPr>
          <p:grpSpPr>
            <a:xfrm flipV="1">
              <a:off x="1311150" y="4200661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2912B6-F269-45AA-A2DE-5AA6EA0A0D58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AF43072-9882-430B-9B05-B72F9826D576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9219B4-2F21-436B-88D6-B840CEB7F3EE}"/>
                </a:ext>
              </a:extLst>
            </p:cNvPr>
            <p:cNvGrpSpPr/>
            <p:nvPr/>
          </p:nvGrpSpPr>
          <p:grpSpPr>
            <a:xfrm rot="16200000" flipV="1">
              <a:off x="3259875" y="4200664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F9B8EB-E310-4A2A-9DCB-EB2F0A127038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17FC44C-4A24-4FA7-887F-88FBC73FB245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1669" y="2254984"/>
            <a:ext cx="6624693" cy="2348030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sz="5400" b="1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2041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5EC39-1359-4C65-8A96-EE926D199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686E-5C08-49E5-B606-ED6B451C4070}"/>
              </a:ext>
            </a:extLst>
          </p:cNvPr>
          <p:cNvSpPr/>
          <p:nvPr userDrawn="1"/>
        </p:nvSpPr>
        <p:spPr>
          <a:xfrm>
            <a:off x="0" y="3842647"/>
            <a:ext cx="12192000" cy="950705"/>
          </a:xfrm>
          <a:prstGeom prst="rect">
            <a:avLst/>
          </a:prstGeom>
          <a:gradFill flip="none" rotWithShape="1">
            <a:gsLst>
              <a:gs pos="0">
                <a:srgbClr val="015291">
                  <a:shade val="30000"/>
                  <a:satMod val="115000"/>
                  <a:alpha val="74000"/>
                </a:srgbClr>
              </a:gs>
              <a:gs pos="50000">
                <a:srgbClr val="015291">
                  <a:shade val="67500"/>
                  <a:satMod val="115000"/>
                  <a:alpha val="77000"/>
                </a:srgbClr>
              </a:gs>
              <a:gs pos="100000">
                <a:srgbClr val="015291">
                  <a:shade val="100000"/>
                  <a:satMod val="115000"/>
                  <a:alpha val="72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330200" dist="50800" dir="13260000" sx="104000" sy="104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pPr algn="ctr"/>
            <a:endParaRPr lang="en-IN" kern="0">
              <a:solidFill>
                <a:srgbClr val="E7EBEE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49111-5F55-472C-BA6E-C8DF27A1B670}"/>
              </a:ext>
            </a:extLst>
          </p:cNvPr>
          <p:cNvSpPr/>
          <p:nvPr userDrawn="1"/>
        </p:nvSpPr>
        <p:spPr>
          <a:xfrm>
            <a:off x="988291" y="3429000"/>
            <a:ext cx="10175009" cy="1778000"/>
          </a:xfrm>
          <a:prstGeom prst="roundRect">
            <a:avLst>
              <a:gd name="adj" fmla="val 11992"/>
            </a:avLst>
          </a:prstGeom>
          <a:gradFill flip="none" rotWithShape="1">
            <a:gsLst>
              <a:gs pos="50000">
                <a:srgbClr val="F6F6F6"/>
              </a:gs>
              <a:gs pos="0">
                <a:sysClr val="window" lastClr="FFFFFF"/>
              </a:gs>
              <a:gs pos="100000">
                <a:srgbClr val="E7E6E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160000" tIns="45700" rIns="91425" bIns="45700" anchor="ctr" anchorCtr="0">
            <a:noAutofit/>
          </a:bodyPr>
          <a:lstStyle/>
          <a:p>
            <a:pPr>
              <a:lnSpc>
                <a:spcPts val="5400"/>
              </a:lnSpc>
            </a:pPr>
            <a:endParaRPr lang="en-US" sz="4000" b="1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66438C-CF32-4798-AB47-27AB4773FB66}"/>
              </a:ext>
            </a:extLst>
          </p:cNvPr>
          <p:cNvGrpSpPr/>
          <p:nvPr userDrawn="1"/>
        </p:nvGrpSpPr>
        <p:grpSpPr>
          <a:xfrm>
            <a:off x="1352079" y="3664525"/>
            <a:ext cx="1308644" cy="1306953"/>
            <a:chOff x="1209551" y="1584450"/>
            <a:chExt cx="2351077" cy="23480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7787D8-75B7-401D-B708-A88EF5B07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24039" y="2065991"/>
              <a:ext cx="2322102" cy="13678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5C4794-D63C-4B06-9156-974947C48698}"/>
                </a:ext>
              </a:extLst>
            </p:cNvPr>
            <p:cNvGrpSpPr/>
            <p:nvPr/>
          </p:nvGrpSpPr>
          <p:grpSpPr>
            <a:xfrm>
              <a:off x="1209551" y="1584452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2B8843-F1A1-450D-BE38-375B96446249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3EA7695-C103-469A-8A20-5E4D552DABAC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48A5F2-BE46-4E7D-9F20-36E7A0F54CED}"/>
                </a:ext>
              </a:extLst>
            </p:cNvPr>
            <p:cNvGrpSpPr/>
            <p:nvPr/>
          </p:nvGrpSpPr>
          <p:grpSpPr>
            <a:xfrm rot="5400000">
              <a:off x="3158276" y="1584449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445F124-327E-4F5C-A98A-79BBFB6E62FF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9F8E8F-E62C-458C-868F-BA852EA6C5EA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090AF0-0D87-4117-BB2F-1B6E01DFA4C0}"/>
                </a:ext>
              </a:extLst>
            </p:cNvPr>
            <p:cNvGrpSpPr/>
            <p:nvPr/>
          </p:nvGrpSpPr>
          <p:grpSpPr>
            <a:xfrm flipV="1">
              <a:off x="1209551" y="3530130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36EA0F-3008-46AD-B5FA-91138B50BA0B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F2C702-89F8-4670-88BD-A993F396B551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9FD3A4-BF12-4790-9C7D-7DCEAADA7A55}"/>
                </a:ext>
              </a:extLst>
            </p:cNvPr>
            <p:cNvGrpSpPr/>
            <p:nvPr/>
          </p:nvGrpSpPr>
          <p:grpSpPr>
            <a:xfrm rot="16200000" flipV="1">
              <a:off x="3158276" y="3530133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3542F4-BDE1-4B10-B7AF-527941B93579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2965D3-D7B6-4B6D-A78A-4E01672EA8EE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431989DC-B6BD-4B77-AE5C-6D7CAC6E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729" y="3610243"/>
            <a:ext cx="7881192" cy="1406000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sz="4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2104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0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54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es 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85388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43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7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69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B505C08-73CB-4FC0-8B37-D5F7B0ECA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121824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4D690-A720-4B64-9FC5-AA2064670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89" y="2964956"/>
            <a:ext cx="4273222" cy="928089"/>
          </a:xfrm>
          <a:prstGeom prst="rect">
            <a:avLst/>
          </a:prstGeom>
          <a:effectLst>
            <a:outerShdw blurRad="25400" dist="635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975978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1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5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8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1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D16B42-8FDC-4E84-991E-6C73D17B4C92}"/>
              </a:ext>
            </a:extLst>
          </p:cNvPr>
          <p:cNvSpPr/>
          <p:nvPr userDrawn="1"/>
        </p:nvSpPr>
        <p:spPr>
          <a:xfrm>
            <a:off x="0" y="5694302"/>
            <a:ext cx="12192000" cy="1554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333EC7-8778-4F9C-9AC7-FAE210732841}"/>
              </a:ext>
            </a:extLst>
          </p:cNvPr>
          <p:cNvSpPr/>
          <p:nvPr userDrawn="1"/>
        </p:nvSpPr>
        <p:spPr>
          <a:xfrm>
            <a:off x="988291" y="2059778"/>
            <a:ext cx="10175009" cy="2738443"/>
          </a:xfrm>
          <a:prstGeom prst="rect">
            <a:avLst/>
          </a:prstGeom>
          <a:gradFill flip="none" rotWithShape="1">
            <a:gsLst>
              <a:gs pos="50000">
                <a:srgbClr val="F6F6F6"/>
              </a:gs>
              <a:gs pos="0">
                <a:sysClr val="window" lastClr="FFFFFF"/>
              </a:gs>
              <a:gs pos="100000">
                <a:srgbClr val="E7E6E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240000" tIns="45700" rIns="91425" bIns="45700" anchor="ctr" anchorCtr="0">
            <a:noAutofit/>
          </a:bodyPr>
          <a:lstStyle/>
          <a:p>
            <a:pPr defTabSz="914377">
              <a:buSzPts val="1600"/>
            </a:pPr>
            <a:endParaRPr lang="en-IN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985AE-5CBD-4CD9-89D1-F7AC4D07EFDF}"/>
              </a:ext>
            </a:extLst>
          </p:cNvPr>
          <p:cNvGrpSpPr/>
          <p:nvPr userDrawn="1"/>
        </p:nvGrpSpPr>
        <p:grpSpPr>
          <a:xfrm>
            <a:off x="1311150" y="2254981"/>
            <a:ext cx="2351077" cy="2348036"/>
            <a:chOff x="1311150" y="2254981"/>
            <a:chExt cx="2351077" cy="234803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15024BA-365C-43E0-A137-5FF0C00E3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5638" y="2736522"/>
              <a:ext cx="2322102" cy="13678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653A73-A9D4-4D03-8402-BEF4A7AB9B6B}"/>
                </a:ext>
              </a:extLst>
            </p:cNvPr>
            <p:cNvGrpSpPr/>
            <p:nvPr/>
          </p:nvGrpSpPr>
          <p:grpSpPr>
            <a:xfrm>
              <a:off x="1311150" y="2254983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3B85E2-F0A6-4334-B216-79CBCBC712F1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0B383C7-A965-4F30-AD97-21A7ADA5D9C6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AEA351-AE83-4098-9EF6-69D074969C96}"/>
                </a:ext>
              </a:extLst>
            </p:cNvPr>
            <p:cNvGrpSpPr/>
            <p:nvPr/>
          </p:nvGrpSpPr>
          <p:grpSpPr>
            <a:xfrm rot="5400000">
              <a:off x="3259875" y="2254980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E5B71F-372D-45A0-BD69-11D8D7796BD1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981C97-8765-491D-AFB0-56E0E72CA2ED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17A9631-B0F9-42DF-90C5-8F57101C9074}"/>
                </a:ext>
              </a:extLst>
            </p:cNvPr>
            <p:cNvGrpSpPr/>
            <p:nvPr/>
          </p:nvGrpSpPr>
          <p:grpSpPr>
            <a:xfrm flipV="1">
              <a:off x="1311150" y="4200661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2912B6-F269-45AA-A2DE-5AA6EA0A0D58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AF43072-9882-430B-9B05-B72F9826D576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9219B4-2F21-436B-88D6-B840CEB7F3EE}"/>
                </a:ext>
              </a:extLst>
            </p:cNvPr>
            <p:cNvGrpSpPr/>
            <p:nvPr/>
          </p:nvGrpSpPr>
          <p:grpSpPr>
            <a:xfrm rot="16200000" flipV="1">
              <a:off x="3259875" y="4200664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F9B8EB-E310-4A2A-9DCB-EB2F0A127038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17FC44C-4A24-4FA7-887F-88FBC73FB245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1669" y="2254984"/>
            <a:ext cx="6624693" cy="2348030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sz="5400" b="1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7152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5EC39-1359-4C65-8A96-EE926D199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686E-5C08-49E5-B606-ED6B451C4070}"/>
              </a:ext>
            </a:extLst>
          </p:cNvPr>
          <p:cNvSpPr/>
          <p:nvPr userDrawn="1"/>
        </p:nvSpPr>
        <p:spPr>
          <a:xfrm>
            <a:off x="0" y="3842647"/>
            <a:ext cx="12192000" cy="950705"/>
          </a:xfrm>
          <a:prstGeom prst="rect">
            <a:avLst/>
          </a:prstGeom>
          <a:gradFill flip="none" rotWithShape="1">
            <a:gsLst>
              <a:gs pos="0">
                <a:srgbClr val="015291">
                  <a:shade val="30000"/>
                  <a:satMod val="115000"/>
                  <a:alpha val="74000"/>
                </a:srgbClr>
              </a:gs>
              <a:gs pos="50000">
                <a:srgbClr val="015291">
                  <a:shade val="67500"/>
                  <a:satMod val="115000"/>
                  <a:alpha val="77000"/>
                </a:srgbClr>
              </a:gs>
              <a:gs pos="100000">
                <a:srgbClr val="015291">
                  <a:shade val="100000"/>
                  <a:satMod val="115000"/>
                  <a:alpha val="72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330200" dist="50800" dir="13260000" sx="104000" sy="104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pPr algn="ctr"/>
            <a:endParaRPr lang="en-IN" kern="0">
              <a:solidFill>
                <a:srgbClr val="E7EBEE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49111-5F55-472C-BA6E-C8DF27A1B670}"/>
              </a:ext>
            </a:extLst>
          </p:cNvPr>
          <p:cNvSpPr/>
          <p:nvPr userDrawn="1"/>
        </p:nvSpPr>
        <p:spPr>
          <a:xfrm>
            <a:off x="988291" y="3429000"/>
            <a:ext cx="10175009" cy="1778000"/>
          </a:xfrm>
          <a:prstGeom prst="roundRect">
            <a:avLst>
              <a:gd name="adj" fmla="val 11992"/>
            </a:avLst>
          </a:prstGeom>
          <a:gradFill flip="none" rotWithShape="1">
            <a:gsLst>
              <a:gs pos="50000">
                <a:srgbClr val="F6F6F6"/>
              </a:gs>
              <a:gs pos="0">
                <a:sysClr val="window" lastClr="FFFFFF"/>
              </a:gs>
              <a:gs pos="100000">
                <a:srgbClr val="E7E6E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160000" tIns="45700" rIns="91425" bIns="45700" anchor="ctr" anchorCtr="0">
            <a:noAutofit/>
          </a:bodyPr>
          <a:lstStyle/>
          <a:p>
            <a:pPr>
              <a:lnSpc>
                <a:spcPts val="5400"/>
              </a:lnSpc>
            </a:pPr>
            <a:endParaRPr lang="en-US" sz="4000" b="1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66438C-CF32-4798-AB47-27AB4773FB66}"/>
              </a:ext>
            </a:extLst>
          </p:cNvPr>
          <p:cNvGrpSpPr/>
          <p:nvPr userDrawn="1"/>
        </p:nvGrpSpPr>
        <p:grpSpPr>
          <a:xfrm>
            <a:off x="1352079" y="3664525"/>
            <a:ext cx="1308644" cy="1306953"/>
            <a:chOff x="1209551" y="1584450"/>
            <a:chExt cx="2351077" cy="23480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7787D8-75B7-401D-B708-A88EF5B07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24039" y="2065991"/>
              <a:ext cx="2322102" cy="13678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5C4794-D63C-4B06-9156-974947C48698}"/>
                </a:ext>
              </a:extLst>
            </p:cNvPr>
            <p:cNvGrpSpPr/>
            <p:nvPr/>
          </p:nvGrpSpPr>
          <p:grpSpPr>
            <a:xfrm>
              <a:off x="1209551" y="1584452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2B8843-F1A1-450D-BE38-375B96446249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3EA7695-C103-469A-8A20-5E4D552DABAC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48A5F2-BE46-4E7D-9F20-36E7A0F54CED}"/>
                </a:ext>
              </a:extLst>
            </p:cNvPr>
            <p:cNvGrpSpPr/>
            <p:nvPr/>
          </p:nvGrpSpPr>
          <p:grpSpPr>
            <a:xfrm rot="5400000">
              <a:off x="3158276" y="1584449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445F124-327E-4F5C-A98A-79BBFB6E62FF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9F8E8F-E62C-458C-868F-BA852EA6C5EA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090AF0-0D87-4117-BB2F-1B6E01DFA4C0}"/>
                </a:ext>
              </a:extLst>
            </p:cNvPr>
            <p:cNvGrpSpPr/>
            <p:nvPr/>
          </p:nvGrpSpPr>
          <p:grpSpPr>
            <a:xfrm flipV="1">
              <a:off x="1209551" y="3530130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36EA0F-3008-46AD-B5FA-91138B50BA0B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F2C702-89F8-4670-88BD-A993F396B551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9FD3A4-BF12-4790-9C7D-7DCEAADA7A55}"/>
                </a:ext>
              </a:extLst>
            </p:cNvPr>
            <p:cNvGrpSpPr/>
            <p:nvPr/>
          </p:nvGrpSpPr>
          <p:grpSpPr>
            <a:xfrm rot="16200000" flipV="1">
              <a:off x="3158276" y="3530133"/>
              <a:ext cx="402352" cy="402353"/>
              <a:chOff x="1582614" y="2839915"/>
              <a:chExt cx="589085" cy="58908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3542F4-BDE1-4B10-B7AF-527941B93579}"/>
                  </a:ext>
                </a:extLst>
              </p:cNvPr>
              <p:cNvSpPr/>
              <p:nvPr/>
            </p:nvSpPr>
            <p:spPr>
              <a:xfrm>
                <a:off x="1582614" y="2839915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2965D3-D7B6-4B6D-A78A-4E01672EA8EE}"/>
                  </a:ext>
                </a:extLst>
              </p:cNvPr>
              <p:cNvSpPr/>
              <p:nvPr/>
            </p:nvSpPr>
            <p:spPr>
              <a:xfrm rot="5400000">
                <a:off x="1808577" y="2613952"/>
                <a:ext cx="137160" cy="58908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431989DC-B6BD-4B77-AE5C-6D7CAC6E6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729" y="3610243"/>
            <a:ext cx="7881192" cy="1406000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sz="4000" b="1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745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9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3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3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B505C08-73CB-4FC0-8B37-D5F7B0ECA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121824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4D690-A720-4B64-9FC5-AA2064670F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9721" y="2867506"/>
            <a:ext cx="4312559" cy="1122988"/>
          </a:xfrm>
          <a:prstGeom prst="rect">
            <a:avLst/>
          </a:prstGeom>
          <a:effectLst>
            <a:outerShdw blurRad="38100" dist="254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221436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1340" y="6542687"/>
            <a:ext cx="491960" cy="30175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21">
            <a:extLst>
              <a:ext uri="{FF2B5EF4-FFF2-40B4-BE49-F238E27FC236}">
                <a16:creationId xmlns:a16="http://schemas.microsoft.com/office/drawing/2014/main" id="{D3FFE3B6-5AD2-4193-98A4-BEFAF3B1622B}"/>
              </a:ext>
            </a:extLst>
          </p:cNvPr>
          <p:cNvSpPr txBox="1">
            <a:spLocks/>
          </p:cNvSpPr>
          <p:nvPr userDrawn="1"/>
        </p:nvSpPr>
        <p:spPr>
          <a:xfrm>
            <a:off x="0" y="6542687"/>
            <a:ext cx="1789611" cy="3017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Bahnschrift Light 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www.abzooba.com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7437" y="6599878"/>
            <a:ext cx="761192" cy="1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661" r:id="rId18"/>
    <p:sldLayoutId id="2147483666" r:id="rId19"/>
    <p:sldLayoutId id="2147483667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0" Type="http://schemas.openxmlformats.org/officeDocument/2006/relationships/diagramData" Target="../diagrams/data14.xml"/><Relationship Id="rId4" Type="http://schemas.openxmlformats.org/officeDocument/2006/relationships/image" Target="../media/image1.png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microsoft.com/office/2007/relationships/diagramDrawing" Target="../diagrams/drawing1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sv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64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alphaModFix amt="7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D105-DEE5-1074-B02D-CDF19EAE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4652" cy="553976"/>
          </a:xfrm>
          <a:solidFill>
            <a:schemeClr val="accent1"/>
          </a:solidFill>
        </p:spPr>
        <p:txBody>
          <a:bodyPr vert="horz" wrap="square" lIns="0" tIns="60949" rIns="0" bIns="60949" rtlCol="0" anchor="ctr">
            <a:spAutoFit/>
          </a:bodyPr>
          <a:lstStyle/>
          <a:p>
            <a:pPr defTabSz="914400"/>
            <a:r>
              <a:rPr lang="en-US" sz="2800">
                <a:solidFill>
                  <a:schemeClr val="tx1"/>
                </a:solidFill>
                <a:latin typeface="Söhne"/>
              </a:rPr>
              <a:t>Multi-Account Strategy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F5D896-116B-57C9-18E6-D388FF6F2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032031"/>
              </p:ext>
            </p:extLst>
          </p:nvPr>
        </p:nvGraphicFramePr>
        <p:xfrm>
          <a:off x="397565" y="2426713"/>
          <a:ext cx="7017025" cy="2868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18A6DAA-0C0F-B0DD-5C73-C2F07EE96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664652"/>
              </p:ext>
            </p:extLst>
          </p:nvPr>
        </p:nvGraphicFramePr>
        <p:xfrm>
          <a:off x="496958" y="1386076"/>
          <a:ext cx="6788426" cy="71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43041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D105-DEE5-1074-B02D-CDF19EAE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01057" cy="553976"/>
          </a:xfrm>
          <a:solidFill>
            <a:schemeClr val="accent1"/>
          </a:solidFill>
        </p:spPr>
        <p:txBody>
          <a:bodyPr vert="horz" wrap="square" lIns="0" tIns="60949" rIns="0" bIns="60949" rtlCol="0" anchor="ctr">
            <a:spAutoFit/>
          </a:bodyPr>
          <a:lstStyle/>
          <a:p>
            <a:pPr defTabSz="914400"/>
            <a:r>
              <a:rPr lang="en-US" sz="2800">
                <a:solidFill>
                  <a:schemeClr val="tx1"/>
                </a:solidFill>
                <a:latin typeface="Söhne"/>
              </a:rPr>
              <a:t>Cross-Account Roles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59E0E0A-3420-C66D-B46F-E936E59E4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93537"/>
              </p:ext>
            </p:extLst>
          </p:nvPr>
        </p:nvGraphicFramePr>
        <p:xfrm>
          <a:off x="609599" y="2216340"/>
          <a:ext cx="10972801" cy="394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53977D2-B0D0-01EA-90F7-A4AD96DC5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44570"/>
              </p:ext>
            </p:extLst>
          </p:nvPr>
        </p:nvGraphicFramePr>
        <p:xfrm>
          <a:off x="609599" y="1172774"/>
          <a:ext cx="7371523" cy="86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0829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F36078F-99B8-3C17-77FA-F6996024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28122" cy="553976"/>
          </a:xfrm>
          <a:solidFill>
            <a:schemeClr val="accent1"/>
          </a:solidFill>
        </p:spPr>
        <p:txBody>
          <a:bodyPr vert="horz" wrap="square" lIns="0" tIns="60949" rIns="0" bIns="60949" rtlCol="0" anchor="ctr">
            <a:spAutoFit/>
          </a:bodyPr>
          <a:lstStyle/>
          <a:p>
            <a:pPr defTabSz="914400"/>
            <a:r>
              <a:rPr lang="en-US" sz="2800">
                <a:solidFill>
                  <a:schemeClr val="tx1"/>
                </a:solidFill>
                <a:latin typeface="Söhne"/>
              </a:rPr>
              <a:t>KMS Key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064C63-88E4-4DF6-A9AF-94C859185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136704"/>
              </p:ext>
            </p:extLst>
          </p:nvPr>
        </p:nvGraphicFramePr>
        <p:xfrm>
          <a:off x="891356" y="1172153"/>
          <a:ext cx="1036424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00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D105-DEE5-1074-B02D-CDF19EAE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46"/>
            <a:ext cx="5633507" cy="553976"/>
          </a:xfrm>
          <a:solidFill>
            <a:schemeClr val="accent1"/>
          </a:solidFill>
        </p:spPr>
        <p:txBody>
          <a:bodyPr vert="horz" wrap="square" lIns="0" tIns="60949" rIns="0" bIns="60949" rtlCol="0" anchor="ctr">
            <a:spAutoFit/>
          </a:bodyPr>
          <a:lstStyle/>
          <a:p>
            <a:pPr defTabSz="914400"/>
            <a:r>
              <a:rPr lang="en-US" sz="2800" b="1">
                <a:solidFill>
                  <a:schemeClr val="tx1"/>
                </a:solidFill>
                <a:latin typeface="Söhne"/>
                <a:cs typeface="Arial"/>
              </a:rPr>
              <a:t>Architectural Flow of the POC</a:t>
            </a:r>
            <a:endParaRPr lang="en-US" sz="2800" b="1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8882E5-011D-F740-1ED3-DC0083C8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631596"/>
            <a:ext cx="12191999" cy="5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8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1A6F3-53CA-9577-A6B8-6FA5E4B87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C45C-2DAD-DCC5-50CA-59D5C2F5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ETL FLOW</a:t>
            </a:r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B947286-2E34-99C3-37DD-F7C754DBDA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2101611"/>
              </p:ext>
            </p:extLst>
          </p:nvPr>
        </p:nvGraphicFramePr>
        <p:xfrm>
          <a:off x="4324920" y="165311"/>
          <a:ext cx="7631561" cy="652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70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2987D41-6C2A-C0EE-91F3-C8FF39012FC1}"/>
              </a:ext>
            </a:extLst>
          </p:cNvPr>
          <p:cNvSpPr>
            <a:spLocks noGrp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Resource Deployment Automation</a:t>
            </a:r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E5A5861-889C-BF57-9CB2-B596D0361247}"/>
              </a:ext>
            </a:extLst>
          </p:cNvPr>
          <p:cNvGraphicFramePr>
            <a:graphicFrameLocks noGrp="1"/>
          </p:cNvGraphicFramePr>
          <p:nvPr/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5FC0D843-7461-03A4-4F2F-7DEEE46D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1"/>
            <a:ext cx="2144727" cy="858803"/>
          </a:xfrm>
          <a:solidFill>
            <a:schemeClr val="accent1"/>
          </a:solidFill>
        </p:spPr>
        <p:txBody>
          <a:bodyPr vert="horz" wrap="square" lIns="0" tIns="60949" rIns="0" bIns="60949" rtlCol="0" anchor="t">
            <a:spAutoFit/>
          </a:bodyPr>
          <a:lstStyle/>
          <a:p>
            <a:pPr defTabSz="914400"/>
            <a:r>
              <a:rPr lang="en-US" sz="2800" b="1">
                <a:solidFill>
                  <a:schemeClr val="tx1"/>
                </a:solidFill>
                <a:latin typeface="Söhne"/>
              </a:rPr>
              <a:t>IAC</a:t>
            </a:r>
            <a:br>
              <a:rPr lang="en-US" sz="2800" b="1">
                <a:latin typeface="Söhne"/>
              </a:rPr>
            </a:br>
            <a:endParaRPr lang="en-US" sz="2800" b="1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796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9565-74CB-DE77-8715-35142932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vert="horz" lIns="0" tIns="60949" rIns="0" bIns="60949" rtlCol="0" anchor="t">
            <a:normAutofit/>
          </a:bodyPr>
          <a:lstStyle/>
          <a:p>
            <a:pPr algn="ctr"/>
            <a:endParaRPr lang="en-US" sz="4800" b="1" i="0">
              <a:effectLst/>
              <a:latin typeface="Söhne"/>
            </a:endParaRPr>
          </a:p>
          <a:p>
            <a:pPr algn="ctr"/>
            <a:endParaRPr lang="en-US" sz="4800" b="1">
              <a:latin typeface="Söhne"/>
            </a:endParaRPr>
          </a:p>
          <a:p>
            <a:pPr algn="ctr"/>
            <a:endParaRPr lang="en-US" sz="4800" b="1" i="0">
              <a:effectLst/>
              <a:latin typeface="Söhne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070330-4752-0120-2316-EEFF4FA2E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221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29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ages 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1"/>
            <a:ext cx="12188946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C8A1-D5E0-8B18-13B1-7B472E3B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79" y="2882349"/>
            <a:ext cx="11189617" cy="1381539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 algn="justLow">
              <a:buFont typeface="Wingdings" panose="05000000000000000000" pitchFamily="2" charset="2"/>
              <a:buChar char="Ø"/>
            </a:pPr>
            <a:r>
              <a:rPr lang="en-US" sz="2400" b="1" i="0">
                <a:solidFill>
                  <a:schemeClr val="tx1"/>
                </a:solidFill>
                <a:effectLst/>
                <a:latin typeface="Söhne"/>
              </a:rPr>
              <a:t>Subtitle: 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Streamlining the automation of fundamental data lake components, such as AWS Glue, Amazon SQS, AWS Lambda, and Amazon S3, across multiple AWS accounts.</a:t>
            </a:r>
            <a:endParaRPr lang="en-US" sz="2400" b="1" i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5" name="Graphic 4" descr="Subtitles outline">
            <a:extLst>
              <a:ext uri="{FF2B5EF4-FFF2-40B4-BE49-F238E27FC236}">
                <a16:creationId xmlns:a16="http://schemas.microsoft.com/office/drawing/2014/main" id="{C287F0CD-56B4-A42D-712C-1601C16A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2413122" cy="211191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82A6F15-FAEB-14D4-A5CC-E5B2A63AF4C4}"/>
              </a:ext>
            </a:extLst>
          </p:cNvPr>
          <p:cNvSpPr/>
          <p:nvPr/>
        </p:nvSpPr>
        <p:spPr>
          <a:xfrm>
            <a:off x="1739347" y="1411357"/>
            <a:ext cx="8967657" cy="13311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i="0">
                <a:solidFill>
                  <a:schemeClr val="tx1"/>
                </a:solidFill>
                <a:effectLst/>
                <a:latin typeface="Söhne"/>
              </a:rPr>
              <a:t>Title: 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Serverless Automated </a:t>
            </a:r>
            <a:r>
              <a:rPr lang="en-US" sz="2400" b="1" err="1">
                <a:solidFill>
                  <a:schemeClr val="tx1"/>
                </a:solidFill>
                <a:ea typeface="+mn-lt"/>
                <a:cs typeface="+mn-lt"/>
              </a:rPr>
              <a:t>Datalake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 Deployment using </a:t>
            </a:r>
            <a:r>
              <a:rPr lang="en-US" sz="2400" b="1" i="0">
                <a:solidFill>
                  <a:schemeClr val="tx1"/>
                </a:solidFill>
                <a:effectLst/>
                <a:ea typeface="+mn-lt"/>
                <a:cs typeface="+mn-lt"/>
              </a:rPr>
              <a:t>AWS </a:t>
            </a:r>
            <a:r>
              <a:rPr lang="en-US" sz="2400" b="1">
                <a:solidFill>
                  <a:schemeClr val="tx1"/>
                </a:solidFill>
                <a:ea typeface="+mn-lt"/>
                <a:cs typeface="+mn-lt"/>
              </a:rPr>
              <a:t>services </a:t>
            </a:r>
            <a:endParaRPr lang="en-US" sz="2400" b="1">
              <a:solidFill>
                <a:schemeClr val="tx1"/>
              </a:solidFill>
              <a:latin typeface="Söhne"/>
            </a:endParaRPr>
          </a:p>
        </p:txBody>
      </p:sp>
      <p:pic>
        <p:nvPicPr>
          <p:cNvPr id="8" name="Graphic 7" descr="Address Book outline">
            <a:extLst>
              <a:ext uri="{FF2B5EF4-FFF2-40B4-BE49-F238E27FC236}">
                <a16:creationId xmlns:a16="http://schemas.microsoft.com/office/drawing/2014/main" id="{517137C2-99B1-A70F-2F4F-D83BF7180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929" y="382501"/>
            <a:ext cx="721632" cy="58640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7DE43B3-CE94-EDC5-46D1-4CCFE365B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43198"/>
              </p:ext>
            </p:extLst>
          </p:nvPr>
        </p:nvGraphicFramePr>
        <p:xfrm>
          <a:off x="207818" y="5784729"/>
          <a:ext cx="4247327" cy="1381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939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7C80782-33F3-7DC4-C1D4-49FF39476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717668"/>
              </p:ext>
            </p:extLst>
          </p:nvPr>
        </p:nvGraphicFramePr>
        <p:xfrm>
          <a:off x="4128305" y="649659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86DF58A-A1A0-909C-EA45-994FBE52BE02}"/>
              </a:ext>
            </a:extLst>
          </p:cNvPr>
          <p:cNvSpPr/>
          <p:nvPr/>
        </p:nvSpPr>
        <p:spPr>
          <a:xfrm>
            <a:off x="0" y="0"/>
            <a:ext cx="405080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Söhne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6208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638617-9ABE-8D89-884B-D4FEAB5C296E}"/>
              </a:ext>
            </a:extLst>
          </p:cNvPr>
          <p:cNvSpPr txBox="1"/>
          <p:nvPr/>
        </p:nvSpPr>
        <p:spPr>
          <a:xfrm>
            <a:off x="0" y="0"/>
            <a:ext cx="3703164" cy="523220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Söhne"/>
              </a:rPr>
              <a:t>POC Overview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C801F65-6746-3FE9-6122-C67197B7C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075310"/>
              </p:ext>
            </p:extLst>
          </p:nvPr>
        </p:nvGraphicFramePr>
        <p:xfrm>
          <a:off x="884583" y="1605833"/>
          <a:ext cx="9909313" cy="486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1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C8A1-D5E0-8B18-13B1-7B472E3B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44008" cy="553976"/>
          </a:xfr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28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Required Components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AD43FF-C6A0-15E8-6049-040ED4CBF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096321"/>
              </p:ext>
            </p:extLst>
          </p:nvPr>
        </p:nvGraphicFramePr>
        <p:xfrm>
          <a:off x="1168942" y="3878844"/>
          <a:ext cx="9939130" cy="2385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2E69A9-B114-1A08-6BC6-694F4D46C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39000"/>
              </p:ext>
            </p:extLst>
          </p:nvPr>
        </p:nvGraphicFramePr>
        <p:xfrm>
          <a:off x="1168942" y="901860"/>
          <a:ext cx="9939130" cy="287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5175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D105-DEE5-1074-B02D-CDF19EAE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06738" cy="553976"/>
          </a:xfrm>
          <a:solidFill>
            <a:schemeClr val="accent1"/>
          </a:solidFill>
        </p:spPr>
        <p:txBody>
          <a:bodyPr vert="horz" wrap="square" lIns="0" tIns="60949" rIns="0" bIns="60949" rtlCol="0" anchor="ctr">
            <a:spAutoFit/>
          </a:bodyPr>
          <a:lstStyle/>
          <a:p>
            <a:pPr defTabSz="914400"/>
            <a:r>
              <a:rPr lang="en-US" sz="28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AWS </a:t>
            </a:r>
            <a:r>
              <a:rPr lang="en-US" sz="280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CodePipeline</a:t>
            </a:r>
            <a:r>
              <a:rPr lang="en-US" sz="28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2883BF-0B22-E941-FBF4-D6B3271E1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767428"/>
              </p:ext>
            </p:extLst>
          </p:nvPr>
        </p:nvGraphicFramePr>
        <p:xfrm>
          <a:off x="980" y="1871632"/>
          <a:ext cx="11411441" cy="461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F2A480-C0A8-8934-16CA-A128F6068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269648"/>
              </p:ext>
            </p:extLst>
          </p:nvPr>
        </p:nvGraphicFramePr>
        <p:xfrm>
          <a:off x="179110" y="1446417"/>
          <a:ext cx="2134648" cy="71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3E4AEE-BF52-159F-7D14-DA7EE3780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427896"/>
              </p:ext>
            </p:extLst>
          </p:nvPr>
        </p:nvGraphicFramePr>
        <p:xfrm>
          <a:off x="179110" y="985722"/>
          <a:ext cx="10821970" cy="569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280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D105-DEE5-1074-B02D-CDF19EAE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20296" cy="553976"/>
          </a:xfrm>
          <a:solidFill>
            <a:schemeClr val="accent1"/>
          </a:solidFill>
        </p:spPr>
        <p:txBody>
          <a:bodyPr vert="horz" wrap="square" lIns="0" tIns="60949" rIns="0" bIns="60949" rtlCol="0" anchor="ctr">
            <a:spAutoFit/>
          </a:bodyPr>
          <a:lstStyle/>
          <a:p>
            <a:pPr defTabSz="914400"/>
            <a:r>
              <a:rPr lang="en-US" sz="28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Key Features of AWS </a:t>
            </a:r>
            <a:r>
              <a:rPr lang="en-US" sz="2800" err="1">
                <a:solidFill>
                  <a:schemeClr val="tx1"/>
                </a:solidFill>
                <a:latin typeface="Söhne"/>
                <a:ea typeface="+mn-ea"/>
                <a:cs typeface="+mn-cs"/>
              </a:rPr>
              <a:t>CodePipeline</a:t>
            </a:r>
            <a:r>
              <a:rPr lang="en-US" sz="28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2883BF-0B22-E941-FBF4-D6B3271E1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001294"/>
              </p:ext>
            </p:extLst>
          </p:nvPr>
        </p:nvGraphicFramePr>
        <p:xfrm>
          <a:off x="320513" y="1253765"/>
          <a:ext cx="10821970" cy="470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10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D105-DEE5-1074-B02D-CDF19EAE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189"/>
            <a:ext cx="7332926" cy="563872"/>
          </a:xfrm>
          <a:solidFill>
            <a:schemeClr val="accent1"/>
          </a:solidFill>
        </p:spPr>
        <p:txBody>
          <a:bodyPr vert="horz" wrap="square" lIns="0" tIns="60949" rIns="0" bIns="60949" rtlCol="0" anchor="ctr">
            <a:spAutoFit/>
          </a:bodyPr>
          <a:lstStyle/>
          <a:p>
            <a:pPr defTabSz="914400"/>
            <a:r>
              <a:rPr lang="en-US" sz="2800">
                <a:solidFill>
                  <a:schemeClr val="tx1"/>
                </a:solidFill>
                <a:latin typeface="Söhne"/>
              </a:rPr>
              <a:t>Introduction to AWS CloudFormation and IAC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7728A2C-C9E5-26E4-1D96-DB4AAA433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142197"/>
              </p:ext>
            </p:extLst>
          </p:nvPr>
        </p:nvGraphicFramePr>
        <p:xfrm>
          <a:off x="69129" y="3035431"/>
          <a:ext cx="11780320" cy="3368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2CC7B4B-AC55-4A4D-F0D9-B53B2E673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296887"/>
              </p:ext>
            </p:extLst>
          </p:nvPr>
        </p:nvGraphicFramePr>
        <p:xfrm>
          <a:off x="342551" y="727126"/>
          <a:ext cx="11914345" cy="2308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C8A1254-6C18-BC9D-4A10-1EA792941F13}"/>
              </a:ext>
            </a:extLst>
          </p:cNvPr>
          <p:cNvSpPr/>
          <p:nvPr/>
        </p:nvSpPr>
        <p:spPr>
          <a:xfrm>
            <a:off x="207390" y="1256443"/>
            <a:ext cx="2309567" cy="71643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0">
                <a:effectLst/>
                <a:latin typeface="+mn-lt"/>
              </a:rPr>
              <a:t>AWS CloudFormation: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638617-9ABE-8D89-884B-D4FEAB5C296E}"/>
              </a:ext>
            </a:extLst>
          </p:cNvPr>
          <p:cNvSpPr txBox="1"/>
          <p:nvPr/>
        </p:nvSpPr>
        <p:spPr>
          <a:xfrm>
            <a:off x="0" y="0"/>
            <a:ext cx="511628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latin typeface="Söhne"/>
              </a:rPr>
              <a:t>CloudFormation Commands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C801F65-6746-3FE9-6122-C67197B7C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697836"/>
              </p:ext>
            </p:extLst>
          </p:nvPr>
        </p:nvGraphicFramePr>
        <p:xfrm>
          <a:off x="565609" y="1046375"/>
          <a:ext cx="10925666" cy="542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612088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262626"/>
      </a:accent2>
      <a:accent3>
        <a:srgbClr val="42CEA1"/>
      </a:accent3>
      <a:accent4>
        <a:srgbClr val="8A649F"/>
      </a:accent4>
      <a:accent5>
        <a:srgbClr val="858F97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9933"/>
    </a:accent1>
    <a:accent2>
      <a:srgbClr val="262626"/>
    </a:accent2>
    <a:accent3>
      <a:srgbClr val="42CEA1"/>
    </a:accent3>
    <a:accent4>
      <a:srgbClr val="8A649F"/>
    </a:accent4>
    <a:accent5>
      <a:srgbClr val="858F97"/>
    </a:accent5>
    <a:accent6>
      <a:srgbClr val="595959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2b5b5b-7f6c-4af1-9373-f39c8c87b9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FBF253E2C3F418C9D56A72BB9ED8D" ma:contentTypeVersion="15" ma:contentTypeDescription="Create a new document." ma:contentTypeScope="" ma:versionID="294a11d84d8a375fa81524b0a03e24fa">
  <xsd:schema xmlns:xsd="http://www.w3.org/2001/XMLSchema" xmlns:xs="http://www.w3.org/2001/XMLSchema" xmlns:p="http://schemas.microsoft.com/office/2006/metadata/properties" xmlns:ns3="262b5b5b-7f6c-4af1-9373-f39c8c87b9a1" xmlns:ns4="0d616e14-a70c-4519-ad28-05cf912530e2" targetNamespace="http://schemas.microsoft.com/office/2006/metadata/properties" ma:root="true" ma:fieldsID="51d702d41016075e6f9d7e5464afb280" ns3:_="" ns4:_="">
    <xsd:import namespace="262b5b5b-7f6c-4af1-9373-f39c8c87b9a1"/>
    <xsd:import namespace="0d616e14-a70c-4519-ad28-05cf912530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b5b5b-7f6c-4af1-9373-f39c8c87b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16e14-a70c-4519-ad28-05cf912530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FF1D34-3459-4B30-B110-2403092CC8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1DF735-3BA8-4F0A-9ECC-7C68B907C24E}">
  <ds:schemaRefs>
    <ds:schemaRef ds:uri="0d616e14-a70c-4519-ad28-05cf912530e2"/>
    <ds:schemaRef ds:uri="262b5b5b-7f6c-4af1-9373-f39c8c87b9a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CB80CC-2E35-4B8F-99EF-777E06965641}">
  <ds:schemaRefs>
    <ds:schemaRef ds:uri="0d616e14-a70c-4519-ad28-05cf912530e2"/>
    <ds:schemaRef ds:uri="262b5b5b-7f6c-4af1-9373-f39c8c87b9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1051</Words>
  <Application>Microsoft Office PowerPoint</Application>
  <PresentationFormat>Widescreen</PresentationFormat>
  <Paragraphs>126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ADLaM Display</vt:lpstr>
      <vt:lpstr>Arial</vt:lpstr>
      <vt:lpstr>Bahnschrift Light Condensed</vt:lpstr>
      <vt:lpstr>Calibri</vt:lpstr>
      <vt:lpstr>Calibri Light</vt:lpstr>
      <vt:lpstr>Segoe UI Black</vt:lpstr>
      <vt:lpstr>Söhne</vt:lpstr>
      <vt:lpstr>Wingdings</vt:lpstr>
      <vt:lpstr>4_Office Theme</vt:lpstr>
      <vt:lpstr>Retrospect</vt:lpstr>
      <vt:lpstr>PowerPoint Presentation</vt:lpstr>
      <vt:lpstr>Subtitle: Streamlining the automation of fundamental data lake components, such as AWS Glue, Amazon SQS, AWS Lambda, and Amazon S3, across multiple AWS accounts.</vt:lpstr>
      <vt:lpstr>PowerPoint Presentation</vt:lpstr>
      <vt:lpstr>PowerPoint Presentation</vt:lpstr>
      <vt:lpstr>Required Components</vt:lpstr>
      <vt:lpstr>AWS CodePipeline Overview</vt:lpstr>
      <vt:lpstr>Key Features of AWS CodePipeline </vt:lpstr>
      <vt:lpstr>Introduction to AWS CloudFormation and IAC</vt:lpstr>
      <vt:lpstr>PowerPoint Presentation</vt:lpstr>
      <vt:lpstr>Multi-Account Strategy</vt:lpstr>
      <vt:lpstr>Cross-Account Roles</vt:lpstr>
      <vt:lpstr>KMS Key</vt:lpstr>
      <vt:lpstr>Architectural Flow of the POC</vt:lpstr>
      <vt:lpstr>ETL FLOW</vt:lpstr>
      <vt:lpstr>IAC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Pratap</dc:creator>
  <cp:lastModifiedBy>Zeba Akhtari</cp:lastModifiedBy>
  <cp:revision>15</cp:revision>
  <dcterms:created xsi:type="dcterms:W3CDTF">2020-08-03T17:03:41Z</dcterms:created>
  <dcterms:modified xsi:type="dcterms:W3CDTF">2023-12-26T13:25:08Z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0x01010092BFBF253E2C3F418C9D56A72BB9ED8D</vt:lpwstr>
  </property>
</Properties>
</file>