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6"/>
  </p:notesMasterIdLst>
  <p:sldIdLst>
    <p:sldId id="260" r:id="rId2"/>
    <p:sldId id="261" r:id="rId3"/>
    <p:sldId id="259" r:id="rId4"/>
    <p:sldId id="269" r:id="rId5"/>
    <p:sldId id="256" r:id="rId6"/>
    <p:sldId id="262" r:id="rId7"/>
    <p:sldId id="263" r:id="rId8"/>
    <p:sldId id="270" r:id="rId9"/>
    <p:sldId id="264" r:id="rId10"/>
    <p:sldId id="267" r:id="rId11"/>
    <p:sldId id="265" r:id="rId12"/>
    <p:sldId id="271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C28DA7-9E73-4996-8E40-13663B4A199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F640F09-487B-4BD1-B930-602F4A194FD7}">
      <dgm:prSet phldrT="[Text]"/>
      <dgm:spPr/>
      <dgm:t>
        <a:bodyPr/>
        <a:lstStyle/>
        <a:p>
          <a:r>
            <a:rPr lang="en-US" dirty="0"/>
            <a:t>API-Gateway</a:t>
          </a:r>
          <a:endParaRPr lang="en-IN" dirty="0"/>
        </a:p>
      </dgm:t>
    </dgm:pt>
    <dgm:pt modelId="{C0D4C21A-6D3F-420C-A469-E13AAC84AE70}" type="parTrans" cxnId="{148E9E3A-A22E-4A11-8FCF-6103139EF25B}">
      <dgm:prSet/>
      <dgm:spPr/>
      <dgm:t>
        <a:bodyPr/>
        <a:lstStyle/>
        <a:p>
          <a:endParaRPr lang="en-IN"/>
        </a:p>
      </dgm:t>
    </dgm:pt>
    <dgm:pt modelId="{917AF220-046F-4795-B522-37F95893F15E}" type="sibTrans" cxnId="{148E9E3A-A22E-4A11-8FCF-6103139EF25B}">
      <dgm:prSet/>
      <dgm:spPr/>
      <dgm:t>
        <a:bodyPr/>
        <a:lstStyle/>
        <a:p>
          <a:endParaRPr lang="en-IN"/>
        </a:p>
      </dgm:t>
    </dgm:pt>
    <dgm:pt modelId="{81614B85-FC84-47D5-A9D8-49D79A1F3700}">
      <dgm:prSet phldrT="[Text]"/>
      <dgm:spPr/>
      <dgm:t>
        <a:bodyPr/>
        <a:lstStyle/>
        <a:p>
          <a:r>
            <a:rPr lang="en-US" dirty="0"/>
            <a:t>E-commerce</a:t>
          </a:r>
          <a:endParaRPr lang="en-IN" dirty="0"/>
        </a:p>
      </dgm:t>
    </dgm:pt>
    <dgm:pt modelId="{E8097E17-459A-43E1-BCBA-528936E3F6F8}" type="parTrans" cxnId="{0EA9C504-609B-4FE5-9677-2E34E7A1D46A}">
      <dgm:prSet/>
      <dgm:spPr/>
      <dgm:t>
        <a:bodyPr/>
        <a:lstStyle/>
        <a:p>
          <a:endParaRPr lang="en-IN"/>
        </a:p>
      </dgm:t>
    </dgm:pt>
    <dgm:pt modelId="{73192DAB-488D-404A-9409-E116A5881D2A}" type="sibTrans" cxnId="{0EA9C504-609B-4FE5-9677-2E34E7A1D46A}">
      <dgm:prSet/>
      <dgm:spPr/>
      <dgm:t>
        <a:bodyPr/>
        <a:lstStyle/>
        <a:p>
          <a:endParaRPr lang="en-IN"/>
        </a:p>
      </dgm:t>
    </dgm:pt>
    <dgm:pt modelId="{1A87E0CD-AAEB-4E7D-994F-009C3E88A93A}">
      <dgm:prSet phldrT="[Text]"/>
      <dgm:spPr/>
      <dgm:t>
        <a:bodyPr/>
        <a:lstStyle/>
        <a:p>
          <a:r>
            <a:rPr lang="en-US" dirty="0"/>
            <a:t>Customer-service</a:t>
          </a:r>
          <a:endParaRPr lang="en-IN" dirty="0"/>
        </a:p>
      </dgm:t>
    </dgm:pt>
    <dgm:pt modelId="{C25C0B1C-CBE7-4223-BE86-9AB69BDFF42B}" type="parTrans" cxnId="{95D9B26E-A8B2-4EBD-B793-FAC8D9EEBB8A}">
      <dgm:prSet/>
      <dgm:spPr/>
      <dgm:t>
        <a:bodyPr/>
        <a:lstStyle/>
        <a:p>
          <a:endParaRPr lang="en-IN"/>
        </a:p>
      </dgm:t>
    </dgm:pt>
    <dgm:pt modelId="{606E2270-3742-4160-A026-FB7A0E74A8A6}" type="sibTrans" cxnId="{95D9B26E-A8B2-4EBD-B793-FAC8D9EEBB8A}">
      <dgm:prSet/>
      <dgm:spPr/>
      <dgm:t>
        <a:bodyPr/>
        <a:lstStyle/>
        <a:p>
          <a:endParaRPr lang="en-IN"/>
        </a:p>
      </dgm:t>
    </dgm:pt>
    <dgm:pt modelId="{F7C67E7A-2F56-4902-B173-B32E73FA7D2A}">
      <dgm:prSet phldrT="[Text]"/>
      <dgm:spPr/>
      <dgm:t>
        <a:bodyPr/>
        <a:lstStyle/>
        <a:p>
          <a:r>
            <a:rPr lang="en-US" dirty="0"/>
            <a:t>Microservices</a:t>
          </a:r>
          <a:endParaRPr lang="en-IN" dirty="0"/>
        </a:p>
      </dgm:t>
    </dgm:pt>
    <dgm:pt modelId="{14DEFC7A-C854-44F9-B777-A643B8889DBA}" type="parTrans" cxnId="{01A2E13C-4C25-4031-AA6D-036CE984F17D}">
      <dgm:prSet/>
      <dgm:spPr/>
      <dgm:t>
        <a:bodyPr/>
        <a:lstStyle/>
        <a:p>
          <a:endParaRPr lang="en-IN"/>
        </a:p>
      </dgm:t>
    </dgm:pt>
    <dgm:pt modelId="{BEF20F69-4C50-436E-BBE6-D71ADE8847D7}" type="sibTrans" cxnId="{01A2E13C-4C25-4031-AA6D-036CE984F17D}">
      <dgm:prSet/>
      <dgm:spPr/>
      <dgm:t>
        <a:bodyPr/>
        <a:lstStyle/>
        <a:p>
          <a:endParaRPr lang="en-IN"/>
        </a:p>
      </dgm:t>
    </dgm:pt>
    <dgm:pt modelId="{C29491CD-07FB-47B4-B670-C1BF187029F1}">
      <dgm:prSet phldrT="[Text]"/>
      <dgm:spPr/>
      <dgm:t>
        <a:bodyPr/>
        <a:lstStyle/>
        <a:p>
          <a:r>
            <a:rPr lang="en-US" dirty="0"/>
            <a:t>Product-service</a:t>
          </a:r>
          <a:endParaRPr lang="en-IN" dirty="0"/>
        </a:p>
      </dgm:t>
    </dgm:pt>
    <dgm:pt modelId="{0E7F03B9-451E-4880-B9DD-80626C9C0AEA}" type="sibTrans" cxnId="{ED67206F-A833-4C6E-A807-DA6B3867E7BB}">
      <dgm:prSet/>
      <dgm:spPr/>
      <dgm:t>
        <a:bodyPr/>
        <a:lstStyle/>
        <a:p>
          <a:endParaRPr lang="en-IN"/>
        </a:p>
      </dgm:t>
    </dgm:pt>
    <dgm:pt modelId="{3933B3DB-771D-4EA6-9C35-1DC11AC3C55B}" type="parTrans" cxnId="{ED67206F-A833-4C6E-A807-DA6B3867E7BB}">
      <dgm:prSet/>
      <dgm:spPr/>
      <dgm:t>
        <a:bodyPr/>
        <a:lstStyle/>
        <a:p>
          <a:endParaRPr lang="en-IN"/>
        </a:p>
      </dgm:t>
    </dgm:pt>
    <dgm:pt modelId="{606D4684-32AE-4682-AC79-E0A5E2558FBE}">
      <dgm:prSet phldrT="[Text]"/>
      <dgm:spPr/>
      <dgm:t>
        <a:bodyPr/>
        <a:lstStyle/>
        <a:p>
          <a:r>
            <a:rPr lang="en-US" dirty="0"/>
            <a:t>Order-service</a:t>
          </a:r>
          <a:endParaRPr lang="en-IN" dirty="0"/>
        </a:p>
      </dgm:t>
    </dgm:pt>
    <dgm:pt modelId="{9C27FF96-2E17-4A3F-9F29-5B5E724F476D}" type="parTrans" cxnId="{529A8906-2276-4EF7-9BC6-1898F6BC225F}">
      <dgm:prSet/>
      <dgm:spPr/>
      <dgm:t>
        <a:bodyPr/>
        <a:lstStyle/>
        <a:p>
          <a:endParaRPr lang="en-IN"/>
        </a:p>
      </dgm:t>
    </dgm:pt>
    <dgm:pt modelId="{B25BC6A1-6A6C-48C3-A1DB-C06EBDB03101}" type="sibTrans" cxnId="{529A8906-2276-4EF7-9BC6-1898F6BC225F}">
      <dgm:prSet/>
      <dgm:spPr/>
      <dgm:t>
        <a:bodyPr/>
        <a:lstStyle/>
        <a:p>
          <a:endParaRPr lang="en-IN"/>
        </a:p>
      </dgm:t>
    </dgm:pt>
    <dgm:pt modelId="{8E576181-EB94-4F10-A30D-98EEB98C77CA}">
      <dgm:prSet phldrT="[Text]"/>
      <dgm:spPr/>
      <dgm:t>
        <a:bodyPr/>
        <a:lstStyle/>
        <a:p>
          <a:r>
            <a:rPr lang="en-US" dirty="0"/>
            <a:t>Cart-service</a:t>
          </a:r>
          <a:endParaRPr lang="en-IN" dirty="0"/>
        </a:p>
      </dgm:t>
    </dgm:pt>
    <dgm:pt modelId="{3A83DE41-4EED-4F92-A366-49A4A71DAC51}" type="parTrans" cxnId="{C43EC241-B207-4191-A9F1-A3E99E223DF9}">
      <dgm:prSet/>
      <dgm:spPr/>
      <dgm:t>
        <a:bodyPr/>
        <a:lstStyle/>
        <a:p>
          <a:endParaRPr lang="en-IN"/>
        </a:p>
      </dgm:t>
    </dgm:pt>
    <dgm:pt modelId="{7DC933C5-E7D2-4500-B0AD-0E8B9EF369F2}" type="sibTrans" cxnId="{C43EC241-B207-4191-A9F1-A3E99E223DF9}">
      <dgm:prSet/>
      <dgm:spPr/>
      <dgm:t>
        <a:bodyPr/>
        <a:lstStyle/>
        <a:p>
          <a:endParaRPr lang="en-IN"/>
        </a:p>
      </dgm:t>
    </dgm:pt>
    <dgm:pt modelId="{038A4256-17B0-4E2D-AC83-8FB989C818C5}">
      <dgm:prSet phldrT="[Text]"/>
      <dgm:spPr/>
      <dgm:t>
        <a:bodyPr/>
        <a:lstStyle/>
        <a:p>
          <a:r>
            <a:rPr lang="en-US" dirty="0"/>
            <a:t>SPRING CLOUD Gateway</a:t>
          </a:r>
          <a:endParaRPr lang="en-IN" dirty="0"/>
        </a:p>
      </dgm:t>
    </dgm:pt>
    <dgm:pt modelId="{75BD06B8-3D9D-4CB6-8EF7-07CCCC39CD4B}" type="sibTrans" cxnId="{30F2D572-F5DE-42BF-87DA-A10DB91B6948}">
      <dgm:prSet/>
      <dgm:spPr/>
      <dgm:t>
        <a:bodyPr/>
        <a:lstStyle/>
        <a:p>
          <a:endParaRPr lang="en-IN"/>
        </a:p>
      </dgm:t>
    </dgm:pt>
    <dgm:pt modelId="{7495CA75-67EB-436C-A9A2-BB335DCC2446}" type="parTrans" cxnId="{30F2D572-F5DE-42BF-87DA-A10DB91B6948}">
      <dgm:prSet/>
      <dgm:spPr/>
      <dgm:t>
        <a:bodyPr/>
        <a:lstStyle/>
        <a:p>
          <a:endParaRPr lang="en-IN"/>
        </a:p>
      </dgm:t>
    </dgm:pt>
    <dgm:pt modelId="{884DFF14-443C-4CBA-A00C-BE376D765E4D}">
      <dgm:prSet phldrT="[Text]"/>
      <dgm:spPr/>
      <dgm:t>
        <a:bodyPr/>
        <a:lstStyle/>
        <a:p>
          <a:r>
            <a:rPr lang="en-US" dirty="0"/>
            <a:t>Application</a:t>
          </a:r>
          <a:endParaRPr lang="en-IN" dirty="0"/>
        </a:p>
      </dgm:t>
    </dgm:pt>
    <dgm:pt modelId="{F353C426-AB98-4937-A13F-9C7661D8658B}" type="sibTrans" cxnId="{71AB744F-965C-4A2D-9D85-295529FD14D2}">
      <dgm:prSet/>
      <dgm:spPr/>
      <dgm:t>
        <a:bodyPr/>
        <a:lstStyle/>
        <a:p>
          <a:endParaRPr lang="en-IN"/>
        </a:p>
      </dgm:t>
    </dgm:pt>
    <dgm:pt modelId="{C81730C2-CDEA-4851-867B-A626A24612F2}" type="parTrans" cxnId="{71AB744F-965C-4A2D-9D85-295529FD14D2}">
      <dgm:prSet/>
      <dgm:spPr/>
      <dgm:t>
        <a:bodyPr/>
        <a:lstStyle/>
        <a:p>
          <a:endParaRPr lang="en-IN"/>
        </a:p>
      </dgm:t>
    </dgm:pt>
    <dgm:pt modelId="{D804E704-42FD-4795-84B9-234CA481AB25}">
      <dgm:prSet phldrT="[Text]"/>
      <dgm:spPr/>
      <dgm:t>
        <a:bodyPr/>
        <a:lstStyle/>
        <a:p>
          <a:r>
            <a:rPr lang="en-US" dirty="0"/>
            <a:t>Auth-service</a:t>
          </a:r>
          <a:endParaRPr lang="en-IN" dirty="0"/>
        </a:p>
      </dgm:t>
    </dgm:pt>
    <dgm:pt modelId="{FC9A45E7-A236-450A-B0D1-9A4F36339C33}" type="parTrans" cxnId="{895FA423-9290-468D-9F1C-B0801DC0DC20}">
      <dgm:prSet/>
      <dgm:spPr/>
      <dgm:t>
        <a:bodyPr/>
        <a:lstStyle/>
        <a:p>
          <a:endParaRPr lang="en-IN"/>
        </a:p>
      </dgm:t>
    </dgm:pt>
    <dgm:pt modelId="{F50E4645-1809-435D-996B-E43A73AF1A0C}" type="sibTrans" cxnId="{895FA423-9290-468D-9F1C-B0801DC0DC20}">
      <dgm:prSet/>
      <dgm:spPr/>
      <dgm:t>
        <a:bodyPr/>
        <a:lstStyle/>
        <a:p>
          <a:endParaRPr lang="en-IN"/>
        </a:p>
      </dgm:t>
    </dgm:pt>
    <dgm:pt modelId="{DB01F8C6-392F-4A5F-AC57-C787842510F8}" type="pres">
      <dgm:prSet presAssocID="{1FC28DA7-9E73-4996-8E40-13663B4A199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517A8D5-6840-4EB1-9B4E-21FEAD5A15AB}" type="pres">
      <dgm:prSet presAssocID="{1FC28DA7-9E73-4996-8E40-13663B4A199A}" presName="hierFlow" presStyleCnt="0"/>
      <dgm:spPr/>
    </dgm:pt>
    <dgm:pt modelId="{8667C6EA-E8BF-4189-B15C-043CEB800B46}" type="pres">
      <dgm:prSet presAssocID="{1FC28DA7-9E73-4996-8E40-13663B4A199A}" presName="firstBuf" presStyleCnt="0"/>
      <dgm:spPr/>
    </dgm:pt>
    <dgm:pt modelId="{18882151-EF4D-402A-8FED-880367E950C0}" type="pres">
      <dgm:prSet presAssocID="{1FC28DA7-9E73-4996-8E40-13663B4A199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75E6E0-4CF6-4C0C-A20B-5037A0A59FAA}" type="pres">
      <dgm:prSet presAssocID="{9F640F09-487B-4BD1-B930-602F4A194FD7}" presName="Name17" presStyleCnt="0"/>
      <dgm:spPr/>
    </dgm:pt>
    <dgm:pt modelId="{715A8B19-1561-4979-AB67-BB3FBBA22C6C}" type="pres">
      <dgm:prSet presAssocID="{9F640F09-487B-4BD1-B930-602F4A194FD7}" presName="level1Shape" presStyleLbl="node0" presStyleIdx="0" presStyleCnt="1">
        <dgm:presLayoutVars>
          <dgm:chPref val="3"/>
        </dgm:presLayoutVars>
      </dgm:prSet>
      <dgm:spPr/>
    </dgm:pt>
    <dgm:pt modelId="{F21CE5A4-7D06-45A8-86D6-DFAD5C60BF25}" type="pres">
      <dgm:prSet presAssocID="{9F640F09-487B-4BD1-B930-602F4A194FD7}" presName="hierChild2" presStyleCnt="0"/>
      <dgm:spPr/>
    </dgm:pt>
    <dgm:pt modelId="{0997983B-F1D3-4E2C-8B1E-F8956FFF8610}" type="pres">
      <dgm:prSet presAssocID="{E8097E17-459A-43E1-BCBA-528936E3F6F8}" presName="Name25" presStyleLbl="parChTrans1D2" presStyleIdx="0" presStyleCnt="1"/>
      <dgm:spPr/>
    </dgm:pt>
    <dgm:pt modelId="{D86009D0-0C2A-4AF5-8265-33D645405CA5}" type="pres">
      <dgm:prSet presAssocID="{E8097E17-459A-43E1-BCBA-528936E3F6F8}" presName="connTx" presStyleLbl="parChTrans1D2" presStyleIdx="0" presStyleCnt="1"/>
      <dgm:spPr/>
    </dgm:pt>
    <dgm:pt modelId="{C85216F2-A0D1-4A93-ABD3-E614B3BEF12C}" type="pres">
      <dgm:prSet presAssocID="{81614B85-FC84-47D5-A9D8-49D79A1F3700}" presName="Name30" presStyleCnt="0"/>
      <dgm:spPr/>
    </dgm:pt>
    <dgm:pt modelId="{3C63E59B-9EFD-497C-AB30-6484ACB42C30}" type="pres">
      <dgm:prSet presAssocID="{81614B85-FC84-47D5-A9D8-49D79A1F3700}" presName="level2Shape" presStyleLbl="node2" presStyleIdx="0" presStyleCnt="1"/>
      <dgm:spPr/>
    </dgm:pt>
    <dgm:pt modelId="{2A7308DF-FDE0-4199-9B9E-ED29F52B2524}" type="pres">
      <dgm:prSet presAssocID="{81614B85-FC84-47D5-A9D8-49D79A1F3700}" presName="hierChild3" presStyleCnt="0"/>
      <dgm:spPr/>
    </dgm:pt>
    <dgm:pt modelId="{C15C46BA-D1BE-403F-A332-76E1A11FB7AE}" type="pres">
      <dgm:prSet presAssocID="{FC9A45E7-A236-450A-B0D1-9A4F36339C33}" presName="Name25" presStyleLbl="parChTrans1D3" presStyleIdx="0" presStyleCnt="5"/>
      <dgm:spPr/>
    </dgm:pt>
    <dgm:pt modelId="{04D03D5E-D888-4E7A-9759-B04FD2B77A4F}" type="pres">
      <dgm:prSet presAssocID="{FC9A45E7-A236-450A-B0D1-9A4F36339C33}" presName="connTx" presStyleLbl="parChTrans1D3" presStyleIdx="0" presStyleCnt="5"/>
      <dgm:spPr/>
    </dgm:pt>
    <dgm:pt modelId="{DDF51707-CFF9-49FA-BA8B-4DA64E51AFF5}" type="pres">
      <dgm:prSet presAssocID="{D804E704-42FD-4795-84B9-234CA481AB25}" presName="Name30" presStyleCnt="0"/>
      <dgm:spPr/>
    </dgm:pt>
    <dgm:pt modelId="{0D55203E-912F-4086-BC3C-7A7708A2340C}" type="pres">
      <dgm:prSet presAssocID="{D804E704-42FD-4795-84B9-234CA481AB25}" presName="level2Shape" presStyleLbl="node3" presStyleIdx="0" presStyleCnt="5" custScaleX="147618" custLinFactNeighborX="4679" custLinFactNeighborY="-68393"/>
      <dgm:spPr/>
    </dgm:pt>
    <dgm:pt modelId="{67743CA4-96E0-4E1B-B9F7-FB7DEA402851}" type="pres">
      <dgm:prSet presAssocID="{D804E704-42FD-4795-84B9-234CA481AB25}" presName="hierChild3" presStyleCnt="0"/>
      <dgm:spPr/>
    </dgm:pt>
    <dgm:pt modelId="{6F32D453-46D3-495F-8ACA-5D4507F37FF3}" type="pres">
      <dgm:prSet presAssocID="{3933B3DB-771D-4EA6-9C35-1DC11AC3C55B}" presName="Name25" presStyleLbl="parChTrans1D3" presStyleIdx="1" presStyleCnt="5"/>
      <dgm:spPr/>
    </dgm:pt>
    <dgm:pt modelId="{4095FF54-B965-432F-9AF6-7036BF869369}" type="pres">
      <dgm:prSet presAssocID="{3933B3DB-771D-4EA6-9C35-1DC11AC3C55B}" presName="connTx" presStyleLbl="parChTrans1D3" presStyleIdx="1" presStyleCnt="5"/>
      <dgm:spPr/>
    </dgm:pt>
    <dgm:pt modelId="{EBEAF582-77F3-4881-B09F-5249B92CC955}" type="pres">
      <dgm:prSet presAssocID="{C29491CD-07FB-47B4-B670-C1BF187029F1}" presName="Name30" presStyleCnt="0"/>
      <dgm:spPr/>
    </dgm:pt>
    <dgm:pt modelId="{69222C5A-8704-4799-BD8B-73E5177FD081}" type="pres">
      <dgm:prSet presAssocID="{C29491CD-07FB-47B4-B670-C1BF187029F1}" presName="level2Shape" presStyleLbl="node3" presStyleIdx="1" presStyleCnt="5" custScaleX="149538" custLinFactNeighborX="3094" custLinFactNeighborY="-58173"/>
      <dgm:spPr/>
    </dgm:pt>
    <dgm:pt modelId="{903E45C3-46CB-43BF-A5A2-0B17B59FF5CD}" type="pres">
      <dgm:prSet presAssocID="{C29491CD-07FB-47B4-B670-C1BF187029F1}" presName="hierChild3" presStyleCnt="0"/>
      <dgm:spPr/>
    </dgm:pt>
    <dgm:pt modelId="{6F7D4F26-C452-4CB7-BE43-27856D9EA0CB}" type="pres">
      <dgm:prSet presAssocID="{C25C0B1C-CBE7-4223-BE86-9AB69BDFF42B}" presName="Name25" presStyleLbl="parChTrans1D3" presStyleIdx="2" presStyleCnt="5"/>
      <dgm:spPr/>
    </dgm:pt>
    <dgm:pt modelId="{C21B26B5-4AE0-4D09-8194-78BCCE919AE7}" type="pres">
      <dgm:prSet presAssocID="{C25C0B1C-CBE7-4223-BE86-9AB69BDFF42B}" presName="connTx" presStyleLbl="parChTrans1D3" presStyleIdx="2" presStyleCnt="5"/>
      <dgm:spPr/>
    </dgm:pt>
    <dgm:pt modelId="{40E2267E-0219-4714-B06E-B13EDBAB2A68}" type="pres">
      <dgm:prSet presAssocID="{1A87E0CD-AAEB-4E7D-994F-009C3E88A93A}" presName="Name30" presStyleCnt="0"/>
      <dgm:spPr/>
    </dgm:pt>
    <dgm:pt modelId="{80ADDB13-338D-490A-9C6D-11EFAB6DAE97}" type="pres">
      <dgm:prSet presAssocID="{1A87E0CD-AAEB-4E7D-994F-009C3E88A93A}" presName="level2Shape" presStyleLbl="node3" presStyleIdx="2" presStyleCnt="5" custScaleX="152026" custLinFactNeighborX="2475" custLinFactNeighborY="-41363"/>
      <dgm:spPr/>
    </dgm:pt>
    <dgm:pt modelId="{2889EC58-80FF-4B12-8F8B-C84FED98D619}" type="pres">
      <dgm:prSet presAssocID="{1A87E0CD-AAEB-4E7D-994F-009C3E88A93A}" presName="hierChild3" presStyleCnt="0"/>
      <dgm:spPr/>
    </dgm:pt>
    <dgm:pt modelId="{20799DCB-07F0-4011-A76A-455A35509CF6}" type="pres">
      <dgm:prSet presAssocID="{3A83DE41-4EED-4F92-A366-49A4A71DAC51}" presName="Name25" presStyleLbl="parChTrans1D3" presStyleIdx="3" presStyleCnt="5"/>
      <dgm:spPr/>
    </dgm:pt>
    <dgm:pt modelId="{BCB98E9A-9DB2-477C-8F82-733F2177D334}" type="pres">
      <dgm:prSet presAssocID="{3A83DE41-4EED-4F92-A366-49A4A71DAC51}" presName="connTx" presStyleLbl="parChTrans1D3" presStyleIdx="3" presStyleCnt="5"/>
      <dgm:spPr/>
    </dgm:pt>
    <dgm:pt modelId="{D444A006-EC0B-4050-94E1-07DD3D47EF93}" type="pres">
      <dgm:prSet presAssocID="{8E576181-EB94-4F10-A30D-98EEB98C77CA}" presName="Name30" presStyleCnt="0"/>
      <dgm:spPr/>
    </dgm:pt>
    <dgm:pt modelId="{3BCA771C-49CB-48B9-96D3-29C98945F58A}" type="pres">
      <dgm:prSet presAssocID="{8E576181-EB94-4F10-A30D-98EEB98C77CA}" presName="level2Shape" presStyleLbl="node3" presStyleIdx="3" presStyleCnt="5" custScaleX="154500" custLinFactNeighborX="1238" custLinFactNeighborY="-23517"/>
      <dgm:spPr/>
    </dgm:pt>
    <dgm:pt modelId="{8826FE93-C40E-4872-8074-CA8670218105}" type="pres">
      <dgm:prSet presAssocID="{8E576181-EB94-4F10-A30D-98EEB98C77CA}" presName="hierChild3" presStyleCnt="0"/>
      <dgm:spPr/>
    </dgm:pt>
    <dgm:pt modelId="{7309619A-4698-44A0-AA57-3EA8FA5B3ECC}" type="pres">
      <dgm:prSet presAssocID="{9C27FF96-2E17-4A3F-9F29-5B5E724F476D}" presName="Name25" presStyleLbl="parChTrans1D3" presStyleIdx="4" presStyleCnt="5"/>
      <dgm:spPr/>
    </dgm:pt>
    <dgm:pt modelId="{64BA1B3C-4AEE-4960-B2AC-6B324569D738}" type="pres">
      <dgm:prSet presAssocID="{9C27FF96-2E17-4A3F-9F29-5B5E724F476D}" presName="connTx" presStyleLbl="parChTrans1D3" presStyleIdx="4" presStyleCnt="5"/>
      <dgm:spPr/>
    </dgm:pt>
    <dgm:pt modelId="{76D631E1-1EAA-4194-B522-3F0F12B50145}" type="pres">
      <dgm:prSet presAssocID="{606D4684-32AE-4682-AC79-E0A5E2558FBE}" presName="Name30" presStyleCnt="0"/>
      <dgm:spPr/>
    </dgm:pt>
    <dgm:pt modelId="{8459156F-B936-4C87-91DF-96FCD2C66BA1}" type="pres">
      <dgm:prSet presAssocID="{606D4684-32AE-4682-AC79-E0A5E2558FBE}" presName="level2Shape" presStyleLbl="node3" presStyleIdx="4" presStyleCnt="5" custScaleX="156976"/>
      <dgm:spPr/>
    </dgm:pt>
    <dgm:pt modelId="{58B36BF1-A3C2-44F0-B55C-A247FDAAED2D}" type="pres">
      <dgm:prSet presAssocID="{606D4684-32AE-4682-AC79-E0A5E2558FBE}" presName="hierChild3" presStyleCnt="0"/>
      <dgm:spPr/>
    </dgm:pt>
    <dgm:pt modelId="{622C5E5F-8665-4A4F-BA69-70BB7681B3D2}" type="pres">
      <dgm:prSet presAssocID="{1FC28DA7-9E73-4996-8E40-13663B4A199A}" presName="bgShapesFlow" presStyleCnt="0"/>
      <dgm:spPr/>
    </dgm:pt>
    <dgm:pt modelId="{C6AF5DBC-83E9-417A-A3A5-35A664CA95C7}" type="pres">
      <dgm:prSet presAssocID="{038A4256-17B0-4E2D-AC83-8FB989C818C5}" presName="rectComp" presStyleCnt="0"/>
      <dgm:spPr/>
    </dgm:pt>
    <dgm:pt modelId="{3F958E3A-8D56-424F-9F2C-F52F342956EF}" type="pres">
      <dgm:prSet presAssocID="{038A4256-17B0-4E2D-AC83-8FB989C818C5}" presName="bgRect" presStyleLbl="bgShp" presStyleIdx="0" presStyleCnt="3"/>
      <dgm:spPr/>
    </dgm:pt>
    <dgm:pt modelId="{1F1E1203-0B35-4602-B896-E2BC335AB414}" type="pres">
      <dgm:prSet presAssocID="{038A4256-17B0-4E2D-AC83-8FB989C818C5}" presName="bgRectTx" presStyleLbl="bgShp" presStyleIdx="0" presStyleCnt="3">
        <dgm:presLayoutVars>
          <dgm:bulletEnabled val="1"/>
        </dgm:presLayoutVars>
      </dgm:prSet>
      <dgm:spPr/>
    </dgm:pt>
    <dgm:pt modelId="{FBC02C7B-794D-415B-A872-424987FB5D8A}" type="pres">
      <dgm:prSet presAssocID="{038A4256-17B0-4E2D-AC83-8FB989C818C5}" presName="spComp" presStyleCnt="0"/>
      <dgm:spPr/>
    </dgm:pt>
    <dgm:pt modelId="{B070D37B-3F7C-4763-BD02-793ED3A482E5}" type="pres">
      <dgm:prSet presAssocID="{038A4256-17B0-4E2D-AC83-8FB989C818C5}" presName="hSp" presStyleCnt="0"/>
      <dgm:spPr/>
    </dgm:pt>
    <dgm:pt modelId="{6E8C4573-ED4C-47D8-AE94-7B3401D6A088}" type="pres">
      <dgm:prSet presAssocID="{884DFF14-443C-4CBA-A00C-BE376D765E4D}" presName="rectComp" presStyleCnt="0"/>
      <dgm:spPr/>
    </dgm:pt>
    <dgm:pt modelId="{3D44D027-C731-4C04-A501-8F249F93C83E}" type="pres">
      <dgm:prSet presAssocID="{884DFF14-443C-4CBA-A00C-BE376D765E4D}" presName="bgRect" presStyleLbl="bgShp" presStyleIdx="1" presStyleCnt="3"/>
      <dgm:spPr/>
    </dgm:pt>
    <dgm:pt modelId="{496EC188-2452-4E86-AF2E-61A5F2202BDD}" type="pres">
      <dgm:prSet presAssocID="{884DFF14-443C-4CBA-A00C-BE376D765E4D}" presName="bgRectTx" presStyleLbl="bgShp" presStyleIdx="1" presStyleCnt="3">
        <dgm:presLayoutVars>
          <dgm:bulletEnabled val="1"/>
        </dgm:presLayoutVars>
      </dgm:prSet>
      <dgm:spPr/>
    </dgm:pt>
    <dgm:pt modelId="{30EE9D00-73B3-4854-9DFB-F99065DC1108}" type="pres">
      <dgm:prSet presAssocID="{884DFF14-443C-4CBA-A00C-BE376D765E4D}" presName="spComp" presStyleCnt="0"/>
      <dgm:spPr/>
    </dgm:pt>
    <dgm:pt modelId="{F8179AF2-635D-4401-B867-B3D793B49884}" type="pres">
      <dgm:prSet presAssocID="{884DFF14-443C-4CBA-A00C-BE376D765E4D}" presName="hSp" presStyleCnt="0"/>
      <dgm:spPr/>
    </dgm:pt>
    <dgm:pt modelId="{61CC97D8-E822-45C4-B7BB-DFCCE6E5B3D0}" type="pres">
      <dgm:prSet presAssocID="{F7C67E7A-2F56-4902-B173-B32E73FA7D2A}" presName="rectComp" presStyleCnt="0"/>
      <dgm:spPr/>
    </dgm:pt>
    <dgm:pt modelId="{12619B51-26C0-4F89-869B-A7795FFFE240}" type="pres">
      <dgm:prSet presAssocID="{F7C67E7A-2F56-4902-B173-B32E73FA7D2A}" presName="bgRect" presStyleLbl="bgShp" presStyleIdx="2" presStyleCnt="3" custScaleX="146262" custLinFactNeighborX="1162"/>
      <dgm:spPr/>
    </dgm:pt>
    <dgm:pt modelId="{7357FE82-F7A0-4886-8F44-2CF7A629DFEF}" type="pres">
      <dgm:prSet presAssocID="{F7C67E7A-2F56-4902-B173-B32E73FA7D2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0EA9C504-609B-4FE5-9677-2E34E7A1D46A}" srcId="{9F640F09-487B-4BD1-B930-602F4A194FD7}" destId="{81614B85-FC84-47D5-A9D8-49D79A1F3700}" srcOrd="0" destOrd="0" parTransId="{E8097E17-459A-43E1-BCBA-528936E3F6F8}" sibTransId="{73192DAB-488D-404A-9409-E116A5881D2A}"/>
    <dgm:cxn modelId="{2C219905-7A44-42EB-AB85-68E82EE08043}" type="presOf" srcId="{FC9A45E7-A236-450A-B0D1-9A4F36339C33}" destId="{04D03D5E-D888-4E7A-9759-B04FD2B77A4F}" srcOrd="1" destOrd="0" presId="urn:microsoft.com/office/officeart/2005/8/layout/hierarchy5"/>
    <dgm:cxn modelId="{529A8906-2276-4EF7-9BC6-1898F6BC225F}" srcId="{81614B85-FC84-47D5-A9D8-49D79A1F3700}" destId="{606D4684-32AE-4682-AC79-E0A5E2558FBE}" srcOrd="4" destOrd="0" parTransId="{9C27FF96-2E17-4A3F-9F29-5B5E724F476D}" sibTransId="{B25BC6A1-6A6C-48C3-A1DB-C06EBDB03101}"/>
    <dgm:cxn modelId="{BF8F4018-99AA-49AD-90F3-32AE9F49E689}" type="presOf" srcId="{81614B85-FC84-47D5-A9D8-49D79A1F3700}" destId="{3C63E59B-9EFD-497C-AB30-6484ACB42C30}" srcOrd="0" destOrd="0" presId="urn:microsoft.com/office/officeart/2005/8/layout/hierarchy5"/>
    <dgm:cxn modelId="{895FA423-9290-468D-9F1C-B0801DC0DC20}" srcId="{81614B85-FC84-47D5-A9D8-49D79A1F3700}" destId="{D804E704-42FD-4795-84B9-234CA481AB25}" srcOrd="0" destOrd="0" parTransId="{FC9A45E7-A236-450A-B0D1-9A4F36339C33}" sibTransId="{F50E4645-1809-435D-996B-E43A73AF1A0C}"/>
    <dgm:cxn modelId="{9F5DDF23-8100-4BC2-8449-27540C4D7C33}" type="presOf" srcId="{3933B3DB-771D-4EA6-9C35-1DC11AC3C55B}" destId="{4095FF54-B965-432F-9AF6-7036BF869369}" srcOrd="1" destOrd="0" presId="urn:microsoft.com/office/officeart/2005/8/layout/hierarchy5"/>
    <dgm:cxn modelId="{4DE6CD24-0CDB-4DDF-95A5-633D164C2265}" type="presOf" srcId="{038A4256-17B0-4E2D-AC83-8FB989C818C5}" destId="{1F1E1203-0B35-4602-B896-E2BC335AB414}" srcOrd="1" destOrd="0" presId="urn:microsoft.com/office/officeart/2005/8/layout/hierarchy5"/>
    <dgm:cxn modelId="{67CB2525-706C-4791-BDF4-0C6EE705DEC7}" type="presOf" srcId="{C25C0B1C-CBE7-4223-BE86-9AB69BDFF42B}" destId="{C21B26B5-4AE0-4D09-8194-78BCCE919AE7}" srcOrd="1" destOrd="0" presId="urn:microsoft.com/office/officeart/2005/8/layout/hierarchy5"/>
    <dgm:cxn modelId="{148E9E3A-A22E-4A11-8FCF-6103139EF25B}" srcId="{1FC28DA7-9E73-4996-8E40-13663B4A199A}" destId="{9F640F09-487B-4BD1-B930-602F4A194FD7}" srcOrd="0" destOrd="0" parTransId="{C0D4C21A-6D3F-420C-A469-E13AAC84AE70}" sibTransId="{917AF220-046F-4795-B522-37F95893F15E}"/>
    <dgm:cxn modelId="{4A91653B-8EA8-4DE0-97F3-57B0CAFC294B}" type="presOf" srcId="{884DFF14-443C-4CBA-A00C-BE376D765E4D}" destId="{496EC188-2452-4E86-AF2E-61A5F2202BDD}" srcOrd="1" destOrd="0" presId="urn:microsoft.com/office/officeart/2005/8/layout/hierarchy5"/>
    <dgm:cxn modelId="{01A2E13C-4C25-4031-AA6D-036CE984F17D}" srcId="{1FC28DA7-9E73-4996-8E40-13663B4A199A}" destId="{F7C67E7A-2F56-4902-B173-B32E73FA7D2A}" srcOrd="3" destOrd="0" parTransId="{14DEFC7A-C854-44F9-B777-A643B8889DBA}" sibTransId="{BEF20F69-4C50-436E-BBE6-D71ADE8847D7}"/>
    <dgm:cxn modelId="{0862255C-14A1-4482-847A-31C3935161FA}" type="presOf" srcId="{3A83DE41-4EED-4F92-A366-49A4A71DAC51}" destId="{20799DCB-07F0-4011-A76A-455A35509CF6}" srcOrd="0" destOrd="0" presId="urn:microsoft.com/office/officeart/2005/8/layout/hierarchy5"/>
    <dgm:cxn modelId="{237FA341-B5AB-468D-86DA-242BEB3492E1}" type="presOf" srcId="{606D4684-32AE-4682-AC79-E0A5E2558FBE}" destId="{8459156F-B936-4C87-91DF-96FCD2C66BA1}" srcOrd="0" destOrd="0" presId="urn:microsoft.com/office/officeart/2005/8/layout/hierarchy5"/>
    <dgm:cxn modelId="{C43EC241-B207-4191-A9F1-A3E99E223DF9}" srcId="{81614B85-FC84-47D5-A9D8-49D79A1F3700}" destId="{8E576181-EB94-4F10-A30D-98EEB98C77CA}" srcOrd="3" destOrd="0" parTransId="{3A83DE41-4EED-4F92-A366-49A4A71DAC51}" sibTransId="{7DC933C5-E7D2-4500-B0AD-0E8B9EF369F2}"/>
    <dgm:cxn modelId="{CD903443-C32A-46E2-85D0-2A57A1B52868}" type="presOf" srcId="{C25C0B1C-CBE7-4223-BE86-9AB69BDFF42B}" destId="{6F7D4F26-C452-4CB7-BE43-27856D9EA0CB}" srcOrd="0" destOrd="0" presId="urn:microsoft.com/office/officeart/2005/8/layout/hierarchy5"/>
    <dgm:cxn modelId="{04280544-93F1-4AA4-94F9-9A6CBCB8420C}" type="presOf" srcId="{9C27FF96-2E17-4A3F-9F29-5B5E724F476D}" destId="{7309619A-4698-44A0-AA57-3EA8FA5B3ECC}" srcOrd="0" destOrd="0" presId="urn:microsoft.com/office/officeart/2005/8/layout/hierarchy5"/>
    <dgm:cxn modelId="{B0EC1465-346A-485E-BF5F-753FC1B24A6F}" type="presOf" srcId="{E8097E17-459A-43E1-BCBA-528936E3F6F8}" destId="{D86009D0-0C2A-4AF5-8265-33D645405CA5}" srcOrd="1" destOrd="0" presId="urn:microsoft.com/office/officeart/2005/8/layout/hierarchy5"/>
    <dgm:cxn modelId="{3FC3066A-AEC2-46D8-ABDF-B2FBF09BE6F8}" type="presOf" srcId="{E8097E17-459A-43E1-BCBA-528936E3F6F8}" destId="{0997983B-F1D3-4E2C-8B1E-F8956FFF8610}" srcOrd="0" destOrd="0" presId="urn:microsoft.com/office/officeart/2005/8/layout/hierarchy5"/>
    <dgm:cxn modelId="{7AB36D4D-869F-4800-813A-DAA0CE1DFD95}" type="presOf" srcId="{3933B3DB-771D-4EA6-9C35-1DC11AC3C55B}" destId="{6F32D453-46D3-495F-8ACA-5D4507F37FF3}" srcOrd="0" destOrd="0" presId="urn:microsoft.com/office/officeart/2005/8/layout/hierarchy5"/>
    <dgm:cxn modelId="{9BBF3B4E-B985-4BB3-92ED-BC4FACD64D33}" type="presOf" srcId="{1A87E0CD-AAEB-4E7D-994F-009C3E88A93A}" destId="{80ADDB13-338D-490A-9C6D-11EFAB6DAE97}" srcOrd="0" destOrd="0" presId="urn:microsoft.com/office/officeart/2005/8/layout/hierarchy5"/>
    <dgm:cxn modelId="{95D9B26E-A8B2-4EBD-B793-FAC8D9EEBB8A}" srcId="{81614B85-FC84-47D5-A9D8-49D79A1F3700}" destId="{1A87E0CD-AAEB-4E7D-994F-009C3E88A93A}" srcOrd="2" destOrd="0" parTransId="{C25C0B1C-CBE7-4223-BE86-9AB69BDFF42B}" sibTransId="{606E2270-3742-4160-A026-FB7A0E74A8A6}"/>
    <dgm:cxn modelId="{ED67206F-A833-4C6E-A807-DA6B3867E7BB}" srcId="{81614B85-FC84-47D5-A9D8-49D79A1F3700}" destId="{C29491CD-07FB-47B4-B670-C1BF187029F1}" srcOrd="1" destOrd="0" parTransId="{3933B3DB-771D-4EA6-9C35-1DC11AC3C55B}" sibTransId="{0E7F03B9-451E-4880-B9DD-80626C9C0AEA}"/>
    <dgm:cxn modelId="{71AB744F-965C-4A2D-9D85-295529FD14D2}" srcId="{1FC28DA7-9E73-4996-8E40-13663B4A199A}" destId="{884DFF14-443C-4CBA-A00C-BE376D765E4D}" srcOrd="2" destOrd="0" parTransId="{C81730C2-CDEA-4851-867B-A626A24612F2}" sibTransId="{F353C426-AB98-4937-A13F-9C7661D8658B}"/>
    <dgm:cxn modelId="{222A2970-0986-4D03-B1CF-F0D86F97D8AA}" type="presOf" srcId="{FC9A45E7-A236-450A-B0D1-9A4F36339C33}" destId="{C15C46BA-D1BE-403F-A332-76E1A11FB7AE}" srcOrd="0" destOrd="0" presId="urn:microsoft.com/office/officeart/2005/8/layout/hierarchy5"/>
    <dgm:cxn modelId="{36BDA572-0345-40A8-89B5-AC89B66F4E83}" type="presOf" srcId="{F7C67E7A-2F56-4902-B173-B32E73FA7D2A}" destId="{7357FE82-F7A0-4886-8F44-2CF7A629DFEF}" srcOrd="1" destOrd="0" presId="urn:microsoft.com/office/officeart/2005/8/layout/hierarchy5"/>
    <dgm:cxn modelId="{30F2D572-F5DE-42BF-87DA-A10DB91B6948}" srcId="{1FC28DA7-9E73-4996-8E40-13663B4A199A}" destId="{038A4256-17B0-4E2D-AC83-8FB989C818C5}" srcOrd="1" destOrd="0" parTransId="{7495CA75-67EB-436C-A9A2-BB335DCC2446}" sibTransId="{75BD06B8-3D9D-4CB6-8EF7-07CCCC39CD4B}"/>
    <dgm:cxn modelId="{37A22B59-32EF-4061-B4C6-BA0563D5BA16}" type="presOf" srcId="{F7C67E7A-2F56-4902-B173-B32E73FA7D2A}" destId="{12619B51-26C0-4F89-869B-A7795FFFE240}" srcOrd="0" destOrd="0" presId="urn:microsoft.com/office/officeart/2005/8/layout/hierarchy5"/>
    <dgm:cxn modelId="{F93F9697-4E56-45AA-A556-6E7FBAFEFFD3}" type="presOf" srcId="{C29491CD-07FB-47B4-B670-C1BF187029F1}" destId="{69222C5A-8704-4799-BD8B-73E5177FD081}" srcOrd="0" destOrd="0" presId="urn:microsoft.com/office/officeart/2005/8/layout/hierarchy5"/>
    <dgm:cxn modelId="{294BCC97-D66D-4442-B3BA-69ECCEBEB973}" type="presOf" srcId="{9C27FF96-2E17-4A3F-9F29-5B5E724F476D}" destId="{64BA1B3C-4AEE-4960-B2AC-6B324569D738}" srcOrd="1" destOrd="0" presId="urn:microsoft.com/office/officeart/2005/8/layout/hierarchy5"/>
    <dgm:cxn modelId="{0504759B-135C-4510-866F-66CEAAA2576A}" type="presOf" srcId="{D804E704-42FD-4795-84B9-234CA481AB25}" destId="{0D55203E-912F-4086-BC3C-7A7708A2340C}" srcOrd="0" destOrd="0" presId="urn:microsoft.com/office/officeart/2005/8/layout/hierarchy5"/>
    <dgm:cxn modelId="{7177A59B-559E-4D66-BFFF-E376BF24EE74}" type="presOf" srcId="{9F640F09-487B-4BD1-B930-602F4A194FD7}" destId="{715A8B19-1561-4979-AB67-BB3FBBA22C6C}" srcOrd="0" destOrd="0" presId="urn:microsoft.com/office/officeart/2005/8/layout/hierarchy5"/>
    <dgm:cxn modelId="{D3F229AA-6043-4A42-8D1B-458D7DD5D3A0}" type="presOf" srcId="{8E576181-EB94-4F10-A30D-98EEB98C77CA}" destId="{3BCA771C-49CB-48B9-96D3-29C98945F58A}" srcOrd="0" destOrd="0" presId="urn:microsoft.com/office/officeart/2005/8/layout/hierarchy5"/>
    <dgm:cxn modelId="{547D7FAD-C302-4B44-984C-7BD00E1C8139}" type="presOf" srcId="{884DFF14-443C-4CBA-A00C-BE376D765E4D}" destId="{3D44D027-C731-4C04-A501-8F249F93C83E}" srcOrd="0" destOrd="0" presId="urn:microsoft.com/office/officeart/2005/8/layout/hierarchy5"/>
    <dgm:cxn modelId="{BC91A4CD-DC37-4D2D-BA44-CD5F15109F7B}" type="presOf" srcId="{3A83DE41-4EED-4F92-A366-49A4A71DAC51}" destId="{BCB98E9A-9DB2-477C-8F82-733F2177D334}" srcOrd="1" destOrd="0" presId="urn:microsoft.com/office/officeart/2005/8/layout/hierarchy5"/>
    <dgm:cxn modelId="{C1A428D2-D092-486B-A04F-E6BEF3C1DA2E}" type="presOf" srcId="{1FC28DA7-9E73-4996-8E40-13663B4A199A}" destId="{DB01F8C6-392F-4A5F-AC57-C787842510F8}" srcOrd="0" destOrd="0" presId="urn:microsoft.com/office/officeart/2005/8/layout/hierarchy5"/>
    <dgm:cxn modelId="{E4FB35FC-968D-40AE-9867-618EB56A72F0}" type="presOf" srcId="{038A4256-17B0-4E2D-AC83-8FB989C818C5}" destId="{3F958E3A-8D56-424F-9F2C-F52F342956EF}" srcOrd="0" destOrd="0" presId="urn:microsoft.com/office/officeart/2005/8/layout/hierarchy5"/>
    <dgm:cxn modelId="{506AF015-079A-4DFB-BCDB-EA91BC48121C}" type="presParOf" srcId="{DB01F8C6-392F-4A5F-AC57-C787842510F8}" destId="{D517A8D5-6840-4EB1-9B4E-21FEAD5A15AB}" srcOrd="0" destOrd="0" presId="urn:microsoft.com/office/officeart/2005/8/layout/hierarchy5"/>
    <dgm:cxn modelId="{CE885344-1CCF-48A5-BE0C-85B52D2284FA}" type="presParOf" srcId="{D517A8D5-6840-4EB1-9B4E-21FEAD5A15AB}" destId="{8667C6EA-E8BF-4189-B15C-043CEB800B46}" srcOrd="0" destOrd="0" presId="urn:microsoft.com/office/officeart/2005/8/layout/hierarchy5"/>
    <dgm:cxn modelId="{AA804A77-A2C1-449C-AF47-C96B8F81B081}" type="presParOf" srcId="{D517A8D5-6840-4EB1-9B4E-21FEAD5A15AB}" destId="{18882151-EF4D-402A-8FED-880367E950C0}" srcOrd="1" destOrd="0" presId="urn:microsoft.com/office/officeart/2005/8/layout/hierarchy5"/>
    <dgm:cxn modelId="{DC854AC3-414C-46CC-86CD-65C916A4F25C}" type="presParOf" srcId="{18882151-EF4D-402A-8FED-880367E950C0}" destId="{0775E6E0-4CF6-4C0C-A20B-5037A0A59FAA}" srcOrd="0" destOrd="0" presId="urn:microsoft.com/office/officeart/2005/8/layout/hierarchy5"/>
    <dgm:cxn modelId="{867E3913-B64B-4366-A7AA-623D342BAE02}" type="presParOf" srcId="{0775E6E0-4CF6-4C0C-A20B-5037A0A59FAA}" destId="{715A8B19-1561-4979-AB67-BB3FBBA22C6C}" srcOrd="0" destOrd="0" presId="urn:microsoft.com/office/officeart/2005/8/layout/hierarchy5"/>
    <dgm:cxn modelId="{ACDA326F-FB1A-4911-9D04-0953C603C730}" type="presParOf" srcId="{0775E6E0-4CF6-4C0C-A20B-5037A0A59FAA}" destId="{F21CE5A4-7D06-45A8-86D6-DFAD5C60BF25}" srcOrd="1" destOrd="0" presId="urn:microsoft.com/office/officeart/2005/8/layout/hierarchy5"/>
    <dgm:cxn modelId="{92B2D064-9B51-4DA5-A788-C8591DCFE03D}" type="presParOf" srcId="{F21CE5A4-7D06-45A8-86D6-DFAD5C60BF25}" destId="{0997983B-F1D3-4E2C-8B1E-F8956FFF8610}" srcOrd="0" destOrd="0" presId="urn:microsoft.com/office/officeart/2005/8/layout/hierarchy5"/>
    <dgm:cxn modelId="{7FF37208-98A0-4576-BA15-42E72E195878}" type="presParOf" srcId="{0997983B-F1D3-4E2C-8B1E-F8956FFF8610}" destId="{D86009D0-0C2A-4AF5-8265-33D645405CA5}" srcOrd="0" destOrd="0" presId="urn:microsoft.com/office/officeart/2005/8/layout/hierarchy5"/>
    <dgm:cxn modelId="{A5C30018-2141-4084-B312-7DF3F6BB5C01}" type="presParOf" srcId="{F21CE5A4-7D06-45A8-86D6-DFAD5C60BF25}" destId="{C85216F2-A0D1-4A93-ABD3-E614B3BEF12C}" srcOrd="1" destOrd="0" presId="urn:microsoft.com/office/officeart/2005/8/layout/hierarchy5"/>
    <dgm:cxn modelId="{D6CB9CD4-6FBD-4577-B7DA-A1403EAB3163}" type="presParOf" srcId="{C85216F2-A0D1-4A93-ABD3-E614B3BEF12C}" destId="{3C63E59B-9EFD-497C-AB30-6484ACB42C30}" srcOrd="0" destOrd="0" presId="urn:microsoft.com/office/officeart/2005/8/layout/hierarchy5"/>
    <dgm:cxn modelId="{E7C21792-54F9-486E-BB29-A921B6C3F56B}" type="presParOf" srcId="{C85216F2-A0D1-4A93-ABD3-E614B3BEF12C}" destId="{2A7308DF-FDE0-4199-9B9E-ED29F52B2524}" srcOrd="1" destOrd="0" presId="urn:microsoft.com/office/officeart/2005/8/layout/hierarchy5"/>
    <dgm:cxn modelId="{557CA1EF-76DC-4867-8B1C-C527FD84A22F}" type="presParOf" srcId="{2A7308DF-FDE0-4199-9B9E-ED29F52B2524}" destId="{C15C46BA-D1BE-403F-A332-76E1A11FB7AE}" srcOrd="0" destOrd="0" presId="urn:microsoft.com/office/officeart/2005/8/layout/hierarchy5"/>
    <dgm:cxn modelId="{864E33F6-F405-40E4-88B5-C42D0A705498}" type="presParOf" srcId="{C15C46BA-D1BE-403F-A332-76E1A11FB7AE}" destId="{04D03D5E-D888-4E7A-9759-B04FD2B77A4F}" srcOrd="0" destOrd="0" presId="urn:microsoft.com/office/officeart/2005/8/layout/hierarchy5"/>
    <dgm:cxn modelId="{003152F2-76A3-46EB-8F3A-484A719C5447}" type="presParOf" srcId="{2A7308DF-FDE0-4199-9B9E-ED29F52B2524}" destId="{DDF51707-CFF9-49FA-BA8B-4DA64E51AFF5}" srcOrd="1" destOrd="0" presId="urn:microsoft.com/office/officeart/2005/8/layout/hierarchy5"/>
    <dgm:cxn modelId="{6823FC8C-DD21-4D58-BCCC-5688FEBEF8DB}" type="presParOf" srcId="{DDF51707-CFF9-49FA-BA8B-4DA64E51AFF5}" destId="{0D55203E-912F-4086-BC3C-7A7708A2340C}" srcOrd="0" destOrd="0" presId="urn:microsoft.com/office/officeart/2005/8/layout/hierarchy5"/>
    <dgm:cxn modelId="{0CB444B8-B086-456C-BA31-CADF43706295}" type="presParOf" srcId="{DDF51707-CFF9-49FA-BA8B-4DA64E51AFF5}" destId="{67743CA4-96E0-4E1B-B9F7-FB7DEA402851}" srcOrd="1" destOrd="0" presId="urn:microsoft.com/office/officeart/2005/8/layout/hierarchy5"/>
    <dgm:cxn modelId="{65A82252-0A3B-4977-B964-D1B8CB897EC1}" type="presParOf" srcId="{2A7308DF-FDE0-4199-9B9E-ED29F52B2524}" destId="{6F32D453-46D3-495F-8ACA-5D4507F37FF3}" srcOrd="2" destOrd="0" presId="urn:microsoft.com/office/officeart/2005/8/layout/hierarchy5"/>
    <dgm:cxn modelId="{8E65DB08-ADDE-4962-8426-CA4FB419A790}" type="presParOf" srcId="{6F32D453-46D3-495F-8ACA-5D4507F37FF3}" destId="{4095FF54-B965-432F-9AF6-7036BF869369}" srcOrd="0" destOrd="0" presId="urn:microsoft.com/office/officeart/2005/8/layout/hierarchy5"/>
    <dgm:cxn modelId="{41D0C576-05E7-4F9E-8945-EFEF58BC338A}" type="presParOf" srcId="{2A7308DF-FDE0-4199-9B9E-ED29F52B2524}" destId="{EBEAF582-77F3-4881-B09F-5249B92CC955}" srcOrd="3" destOrd="0" presId="urn:microsoft.com/office/officeart/2005/8/layout/hierarchy5"/>
    <dgm:cxn modelId="{EA4262FB-8599-4C8C-BF5F-B6487DF99C9A}" type="presParOf" srcId="{EBEAF582-77F3-4881-B09F-5249B92CC955}" destId="{69222C5A-8704-4799-BD8B-73E5177FD081}" srcOrd="0" destOrd="0" presId="urn:microsoft.com/office/officeart/2005/8/layout/hierarchy5"/>
    <dgm:cxn modelId="{95A3C58F-E3C2-44B5-944A-405EBA457734}" type="presParOf" srcId="{EBEAF582-77F3-4881-B09F-5249B92CC955}" destId="{903E45C3-46CB-43BF-A5A2-0B17B59FF5CD}" srcOrd="1" destOrd="0" presId="urn:microsoft.com/office/officeart/2005/8/layout/hierarchy5"/>
    <dgm:cxn modelId="{422E24D0-F1B8-453E-95CC-46302B64121A}" type="presParOf" srcId="{2A7308DF-FDE0-4199-9B9E-ED29F52B2524}" destId="{6F7D4F26-C452-4CB7-BE43-27856D9EA0CB}" srcOrd="4" destOrd="0" presId="urn:microsoft.com/office/officeart/2005/8/layout/hierarchy5"/>
    <dgm:cxn modelId="{432F665B-44A5-4219-9047-C57551454E39}" type="presParOf" srcId="{6F7D4F26-C452-4CB7-BE43-27856D9EA0CB}" destId="{C21B26B5-4AE0-4D09-8194-78BCCE919AE7}" srcOrd="0" destOrd="0" presId="urn:microsoft.com/office/officeart/2005/8/layout/hierarchy5"/>
    <dgm:cxn modelId="{E525C592-108A-4F8F-9F95-AE4FFEA63A2E}" type="presParOf" srcId="{2A7308DF-FDE0-4199-9B9E-ED29F52B2524}" destId="{40E2267E-0219-4714-B06E-B13EDBAB2A68}" srcOrd="5" destOrd="0" presId="urn:microsoft.com/office/officeart/2005/8/layout/hierarchy5"/>
    <dgm:cxn modelId="{F0CB08F1-98FD-4B7C-B0EF-349423EE3CCC}" type="presParOf" srcId="{40E2267E-0219-4714-B06E-B13EDBAB2A68}" destId="{80ADDB13-338D-490A-9C6D-11EFAB6DAE97}" srcOrd="0" destOrd="0" presId="urn:microsoft.com/office/officeart/2005/8/layout/hierarchy5"/>
    <dgm:cxn modelId="{41684557-2EED-48C3-870C-53DBAA5BB035}" type="presParOf" srcId="{40E2267E-0219-4714-B06E-B13EDBAB2A68}" destId="{2889EC58-80FF-4B12-8F8B-C84FED98D619}" srcOrd="1" destOrd="0" presId="urn:microsoft.com/office/officeart/2005/8/layout/hierarchy5"/>
    <dgm:cxn modelId="{B27501F6-B9DA-49EA-857A-08E26133D5C2}" type="presParOf" srcId="{2A7308DF-FDE0-4199-9B9E-ED29F52B2524}" destId="{20799DCB-07F0-4011-A76A-455A35509CF6}" srcOrd="6" destOrd="0" presId="urn:microsoft.com/office/officeart/2005/8/layout/hierarchy5"/>
    <dgm:cxn modelId="{ED7A61C7-E871-4407-AD06-06DB647788C3}" type="presParOf" srcId="{20799DCB-07F0-4011-A76A-455A35509CF6}" destId="{BCB98E9A-9DB2-477C-8F82-733F2177D334}" srcOrd="0" destOrd="0" presId="urn:microsoft.com/office/officeart/2005/8/layout/hierarchy5"/>
    <dgm:cxn modelId="{B5F7F5D7-868D-48E2-92F3-3E85D09DC5FB}" type="presParOf" srcId="{2A7308DF-FDE0-4199-9B9E-ED29F52B2524}" destId="{D444A006-EC0B-4050-94E1-07DD3D47EF93}" srcOrd="7" destOrd="0" presId="urn:microsoft.com/office/officeart/2005/8/layout/hierarchy5"/>
    <dgm:cxn modelId="{D8FBF8E5-EEA7-4E4D-BE91-F3B0218227CA}" type="presParOf" srcId="{D444A006-EC0B-4050-94E1-07DD3D47EF93}" destId="{3BCA771C-49CB-48B9-96D3-29C98945F58A}" srcOrd="0" destOrd="0" presId="urn:microsoft.com/office/officeart/2005/8/layout/hierarchy5"/>
    <dgm:cxn modelId="{956AC250-B062-4317-AFCE-97D5525BC438}" type="presParOf" srcId="{D444A006-EC0B-4050-94E1-07DD3D47EF93}" destId="{8826FE93-C40E-4872-8074-CA8670218105}" srcOrd="1" destOrd="0" presId="urn:microsoft.com/office/officeart/2005/8/layout/hierarchy5"/>
    <dgm:cxn modelId="{9D01EABC-FEEB-4DAA-962B-60BC94EF4E83}" type="presParOf" srcId="{2A7308DF-FDE0-4199-9B9E-ED29F52B2524}" destId="{7309619A-4698-44A0-AA57-3EA8FA5B3ECC}" srcOrd="8" destOrd="0" presId="urn:microsoft.com/office/officeart/2005/8/layout/hierarchy5"/>
    <dgm:cxn modelId="{44B21EE4-E8DC-444B-B0E7-6D4C89C8A919}" type="presParOf" srcId="{7309619A-4698-44A0-AA57-3EA8FA5B3ECC}" destId="{64BA1B3C-4AEE-4960-B2AC-6B324569D738}" srcOrd="0" destOrd="0" presId="urn:microsoft.com/office/officeart/2005/8/layout/hierarchy5"/>
    <dgm:cxn modelId="{09805EF4-6ACD-49C3-BF0C-2C20487713AD}" type="presParOf" srcId="{2A7308DF-FDE0-4199-9B9E-ED29F52B2524}" destId="{76D631E1-1EAA-4194-B522-3F0F12B50145}" srcOrd="9" destOrd="0" presId="urn:microsoft.com/office/officeart/2005/8/layout/hierarchy5"/>
    <dgm:cxn modelId="{EF7A6C7F-929A-44C6-9D7F-5CD4471AB4A3}" type="presParOf" srcId="{76D631E1-1EAA-4194-B522-3F0F12B50145}" destId="{8459156F-B936-4C87-91DF-96FCD2C66BA1}" srcOrd="0" destOrd="0" presId="urn:microsoft.com/office/officeart/2005/8/layout/hierarchy5"/>
    <dgm:cxn modelId="{5FD60354-8E60-4D2E-897A-15BDE304C692}" type="presParOf" srcId="{76D631E1-1EAA-4194-B522-3F0F12B50145}" destId="{58B36BF1-A3C2-44F0-B55C-A247FDAAED2D}" srcOrd="1" destOrd="0" presId="urn:microsoft.com/office/officeart/2005/8/layout/hierarchy5"/>
    <dgm:cxn modelId="{53F7CE25-FB4B-4BA7-B02B-615640654C6D}" type="presParOf" srcId="{DB01F8C6-392F-4A5F-AC57-C787842510F8}" destId="{622C5E5F-8665-4A4F-BA69-70BB7681B3D2}" srcOrd="1" destOrd="0" presId="urn:microsoft.com/office/officeart/2005/8/layout/hierarchy5"/>
    <dgm:cxn modelId="{37F7B496-728B-4004-8E98-6B722463B958}" type="presParOf" srcId="{622C5E5F-8665-4A4F-BA69-70BB7681B3D2}" destId="{C6AF5DBC-83E9-417A-A3A5-35A664CA95C7}" srcOrd="0" destOrd="0" presId="urn:microsoft.com/office/officeart/2005/8/layout/hierarchy5"/>
    <dgm:cxn modelId="{BB7BD78E-7A67-44D3-A1B5-F32893E29D4E}" type="presParOf" srcId="{C6AF5DBC-83E9-417A-A3A5-35A664CA95C7}" destId="{3F958E3A-8D56-424F-9F2C-F52F342956EF}" srcOrd="0" destOrd="0" presId="urn:microsoft.com/office/officeart/2005/8/layout/hierarchy5"/>
    <dgm:cxn modelId="{4C6B3E06-62EC-4848-B33E-E5444E3578D1}" type="presParOf" srcId="{C6AF5DBC-83E9-417A-A3A5-35A664CA95C7}" destId="{1F1E1203-0B35-4602-B896-E2BC335AB414}" srcOrd="1" destOrd="0" presId="urn:microsoft.com/office/officeart/2005/8/layout/hierarchy5"/>
    <dgm:cxn modelId="{898DFB21-C6C0-4794-BB42-14CB21AE7D2B}" type="presParOf" srcId="{622C5E5F-8665-4A4F-BA69-70BB7681B3D2}" destId="{FBC02C7B-794D-415B-A872-424987FB5D8A}" srcOrd="1" destOrd="0" presId="urn:microsoft.com/office/officeart/2005/8/layout/hierarchy5"/>
    <dgm:cxn modelId="{F5651F38-E6E6-4DFC-A883-1E33B839B7D5}" type="presParOf" srcId="{FBC02C7B-794D-415B-A872-424987FB5D8A}" destId="{B070D37B-3F7C-4763-BD02-793ED3A482E5}" srcOrd="0" destOrd="0" presId="urn:microsoft.com/office/officeart/2005/8/layout/hierarchy5"/>
    <dgm:cxn modelId="{2D107DB0-2EF9-452A-9A57-8FE6332776F4}" type="presParOf" srcId="{622C5E5F-8665-4A4F-BA69-70BB7681B3D2}" destId="{6E8C4573-ED4C-47D8-AE94-7B3401D6A088}" srcOrd="2" destOrd="0" presId="urn:microsoft.com/office/officeart/2005/8/layout/hierarchy5"/>
    <dgm:cxn modelId="{36554A19-52D3-4F5F-BD50-A36AE93954D8}" type="presParOf" srcId="{6E8C4573-ED4C-47D8-AE94-7B3401D6A088}" destId="{3D44D027-C731-4C04-A501-8F249F93C83E}" srcOrd="0" destOrd="0" presId="urn:microsoft.com/office/officeart/2005/8/layout/hierarchy5"/>
    <dgm:cxn modelId="{8B75B5BC-B1EB-4D50-A9C6-2C8AEA246E1E}" type="presParOf" srcId="{6E8C4573-ED4C-47D8-AE94-7B3401D6A088}" destId="{496EC188-2452-4E86-AF2E-61A5F2202BDD}" srcOrd="1" destOrd="0" presId="urn:microsoft.com/office/officeart/2005/8/layout/hierarchy5"/>
    <dgm:cxn modelId="{821A93D0-32ED-41B2-8834-13CFBAFA2808}" type="presParOf" srcId="{622C5E5F-8665-4A4F-BA69-70BB7681B3D2}" destId="{30EE9D00-73B3-4854-9DFB-F99065DC1108}" srcOrd="3" destOrd="0" presId="urn:microsoft.com/office/officeart/2005/8/layout/hierarchy5"/>
    <dgm:cxn modelId="{8B40AE4B-81D6-4520-9C97-9198EB70C2ED}" type="presParOf" srcId="{30EE9D00-73B3-4854-9DFB-F99065DC1108}" destId="{F8179AF2-635D-4401-B867-B3D793B49884}" srcOrd="0" destOrd="0" presId="urn:microsoft.com/office/officeart/2005/8/layout/hierarchy5"/>
    <dgm:cxn modelId="{5F1A8458-BB80-4D69-AB57-F3B4EFD32EFF}" type="presParOf" srcId="{622C5E5F-8665-4A4F-BA69-70BB7681B3D2}" destId="{61CC97D8-E822-45C4-B7BB-DFCCE6E5B3D0}" srcOrd="4" destOrd="0" presId="urn:microsoft.com/office/officeart/2005/8/layout/hierarchy5"/>
    <dgm:cxn modelId="{994EC42B-DDAA-4717-8AEE-922971463E41}" type="presParOf" srcId="{61CC97D8-E822-45C4-B7BB-DFCCE6E5B3D0}" destId="{12619B51-26C0-4F89-869B-A7795FFFE240}" srcOrd="0" destOrd="0" presId="urn:microsoft.com/office/officeart/2005/8/layout/hierarchy5"/>
    <dgm:cxn modelId="{9DACB0FA-15CF-412C-8569-B738573593E8}" type="presParOf" srcId="{61CC97D8-E822-45C4-B7BB-DFCCE6E5B3D0}" destId="{7357FE82-F7A0-4886-8F44-2CF7A629DFE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770468-9AE4-435B-B36F-75A88E61DA5C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28A43C-E087-4EEE-ABF8-ED5847865D2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Microservices</a:t>
          </a:r>
          <a:endParaRPr lang="en-IN" dirty="0">
            <a:solidFill>
              <a:schemeClr val="tx1"/>
            </a:solidFill>
          </a:endParaRPr>
        </a:p>
      </dgm:t>
    </dgm:pt>
    <dgm:pt modelId="{71CA8FE0-4EE8-44C3-8E54-A58567494FA1}" type="parTrans" cxnId="{B984D4FA-5DD7-43CB-A6F3-1567E1F53541}">
      <dgm:prSet/>
      <dgm:spPr/>
      <dgm:t>
        <a:bodyPr/>
        <a:lstStyle/>
        <a:p>
          <a:endParaRPr lang="en-IN"/>
        </a:p>
      </dgm:t>
    </dgm:pt>
    <dgm:pt modelId="{1490B805-0756-461F-AC3B-A4BDFBDA9F34}" type="sibTrans" cxnId="{B984D4FA-5DD7-43CB-A6F3-1567E1F53541}">
      <dgm:prSet/>
      <dgm:spPr/>
      <dgm:t>
        <a:bodyPr/>
        <a:lstStyle/>
        <a:p>
          <a:endParaRPr lang="en-IN"/>
        </a:p>
      </dgm:t>
    </dgm:pt>
    <dgm:pt modelId="{EADA0518-BE88-47DA-9CC3-802EBAE609F4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u="sng" dirty="0"/>
            <a:t>PRODUCT-SERVICES</a:t>
          </a:r>
        </a:p>
        <a:p>
          <a:endParaRPr lang="en-IN" sz="2000" dirty="0"/>
        </a:p>
      </dgm:t>
    </dgm:pt>
    <dgm:pt modelId="{536808FD-D2EF-4545-9AF3-067DEAB1970C}" type="parTrans" cxnId="{F4628072-9473-4AEB-95D2-39D57CF3E674}">
      <dgm:prSet/>
      <dgm:spPr/>
      <dgm:t>
        <a:bodyPr/>
        <a:lstStyle/>
        <a:p>
          <a:endParaRPr lang="en-IN"/>
        </a:p>
      </dgm:t>
    </dgm:pt>
    <dgm:pt modelId="{A82E6387-3FE9-4F83-9623-5FAB5B09697A}" type="sibTrans" cxnId="{F4628072-9473-4AEB-95D2-39D57CF3E674}">
      <dgm:prSet/>
      <dgm:spPr/>
      <dgm:t>
        <a:bodyPr/>
        <a:lstStyle/>
        <a:p>
          <a:endParaRPr lang="en-IN"/>
        </a:p>
      </dgm:t>
    </dgm:pt>
    <dgm:pt modelId="{5106E756-9D2B-4036-9D76-0D34C4155C81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u="sng" dirty="0"/>
            <a:t>CUSTOMER-SERVICE</a:t>
          </a:r>
        </a:p>
      </dgm:t>
    </dgm:pt>
    <dgm:pt modelId="{64203568-B51C-4ACA-86C0-81C8504DC101}" type="parTrans" cxnId="{EEDB7394-AF07-4417-9073-E78753BC3AA7}">
      <dgm:prSet/>
      <dgm:spPr/>
      <dgm:t>
        <a:bodyPr/>
        <a:lstStyle/>
        <a:p>
          <a:endParaRPr lang="en-IN"/>
        </a:p>
      </dgm:t>
    </dgm:pt>
    <dgm:pt modelId="{B59EA6D9-F365-4E0E-B3CD-41EC722B1CEA}" type="sibTrans" cxnId="{EEDB7394-AF07-4417-9073-E78753BC3AA7}">
      <dgm:prSet/>
      <dgm:spPr/>
      <dgm:t>
        <a:bodyPr/>
        <a:lstStyle/>
        <a:p>
          <a:endParaRPr lang="en-IN"/>
        </a:p>
      </dgm:t>
    </dgm:pt>
    <dgm:pt modelId="{50DEA4F3-A096-4724-AA7B-D9265D8CC0A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2000" u="sng" dirty="0"/>
            <a:t>CART-SERVICE</a:t>
          </a:r>
        </a:p>
        <a:p>
          <a:endParaRPr lang="en-IN" sz="1400" u="sng" dirty="0"/>
        </a:p>
      </dgm:t>
    </dgm:pt>
    <dgm:pt modelId="{D7D49B6C-F7A2-435E-A694-5C2C095297D0}" type="parTrans" cxnId="{10FD2556-C5F6-4C4E-B5F9-FD7548E371ED}">
      <dgm:prSet/>
      <dgm:spPr/>
      <dgm:t>
        <a:bodyPr/>
        <a:lstStyle/>
        <a:p>
          <a:endParaRPr lang="en-IN"/>
        </a:p>
      </dgm:t>
    </dgm:pt>
    <dgm:pt modelId="{201B15FC-9CC2-4327-A791-E995509E24A4}" type="sibTrans" cxnId="{10FD2556-C5F6-4C4E-B5F9-FD7548E371ED}">
      <dgm:prSet/>
      <dgm:spPr/>
      <dgm:t>
        <a:bodyPr/>
        <a:lstStyle/>
        <a:p>
          <a:endParaRPr lang="en-IN"/>
        </a:p>
      </dgm:t>
    </dgm:pt>
    <dgm:pt modelId="{25E0ED84-643B-497A-AC17-98A3E0B2CEC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pPr>
            <a:lnSpc>
              <a:spcPct val="90000"/>
            </a:lnSpc>
          </a:pPr>
          <a:r>
            <a:rPr lang="en-US" sz="2000" u="sng" dirty="0"/>
            <a:t>ORDER-SERVICE</a:t>
          </a:r>
        </a:p>
        <a:p>
          <a:pPr>
            <a:lnSpc>
              <a:spcPct val="90000"/>
            </a:lnSpc>
          </a:pPr>
          <a:endParaRPr lang="en-US" sz="1600" u="sng" dirty="0"/>
        </a:p>
        <a:p>
          <a:pPr>
            <a:lnSpc>
              <a:spcPct val="90000"/>
            </a:lnSpc>
          </a:pPr>
          <a:endParaRPr lang="en-IN" sz="1600" u="sng" dirty="0"/>
        </a:p>
      </dgm:t>
    </dgm:pt>
    <dgm:pt modelId="{5BCC464A-4493-4B67-8BD2-F513A956A430}" type="parTrans" cxnId="{9B1ADDF8-4370-4313-AC9D-809591B1C268}">
      <dgm:prSet/>
      <dgm:spPr/>
      <dgm:t>
        <a:bodyPr/>
        <a:lstStyle/>
        <a:p>
          <a:endParaRPr lang="en-IN"/>
        </a:p>
      </dgm:t>
    </dgm:pt>
    <dgm:pt modelId="{652B7963-8256-484B-BC2B-84C9A8BFED8B}" type="sibTrans" cxnId="{9B1ADDF8-4370-4313-AC9D-809591B1C268}">
      <dgm:prSet/>
      <dgm:spPr/>
      <dgm:t>
        <a:bodyPr/>
        <a:lstStyle/>
        <a:p>
          <a:endParaRPr lang="en-IN"/>
        </a:p>
      </dgm:t>
    </dgm:pt>
    <dgm:pt modelId="{A608C8C6-A193-4991-AFFE-6D3272D90FAB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800" u="sng" dirty="0">
              <a:latin typeface="+mj-lt"/>
            </a:rPr>
            <a:t>AUTH-SERVICE</a:t>
          </a:r>
          <a:endParaRPr lang="en-IN" sz="1800" u="sng" dirty="0">
            <a:latin typeface="+mj-lt"/>
          </a:endParaRPr>
        </a:p>
      </dgm:t>
    </dgm:pt>
    <dgm:pt modelId="{154CF5C7-24A8-445E-84D4-6E90AAE14F7B}" type="parTrans" cxnId="{ADD59993-1596-4651-80D4-26F10673ED80}">
      <dgm:prSet/>
      <dgm:spPr/>
    </dgm:pt>
    <dgm:pt modelId="{CE822DF7-F004-49A5-9F7C-7BFC743E2E8C}" type="sibTrans" cxnId="{ADD59993-1596-4651-80D4-26F10673ED80}">
      <dgm:prSet/>
      <dgm:spPr/>
    </dgm:pt>
    <dgm:pt modelId="{F84758B3-9F0C-410F-96C9-008791CC2C95}" type="pres">
      <dgm:prSet presAssocID="{86770468-9AE4-435B-B36F-75A88E61DA5C}" presName="composite" presStyleCnt="0">
        <dgm:presLayoutVars>
          <dgm:chMax val="1"/>
          <dgm:dir/>
          <dgm:resizeHandles val="exact"/>
        </dgm:presLayoutVars>
      </dgm:prSet>
      <dgm:spPr/>
    </dgm:pt>
    <dgm:pt modelId="{B92A047D-60F9-4C27-90B1-8D88175BDDE4}" type="pres">
      <dgm:prSet presAssocID="{6828A43C-E087-4EEE-ABF8-ED5847865D25}" presName="roof" presStyleLbl="dkBgShp" presStyleIdx="0" presStyleCnt="2" custScaleY="97305" custLinFactNeighborX="-9626" custLinFactNeighborY="-2209"/>
      <dgm:spPr/>
    </dgm:pt>
    <dgm:pt modelId="{AC85457C-E9DF-4F5C-9022-60F770209BD4}" type="pres">
      <dgm:prSet presAssocID="{6828A43C-E087-4EEE-ABF8-ED5847865D25}" presName="pillars" presStyleCnt="0"/>
      <dgm:spPr/>
    </dgm:pt>
    <dgm:pt modelId="{AB64B3D0-581B-4656-A6FB-25BEA105F73B}" type="pres">
      <dgm:prSet presAssocID="{6828A43C-E087-4EEE-ABF8-ED5847865D25}" presName="pillar1" presStyleLbl="node1" presStyleIdx="0" presStyleCnt="5" custScaleX="99546">
        <dgm:presLayoutVars>
          <dgm:bulletEnabled val="1"/>
        </dgm:presLayoutVars>
      </dgm:prSet>
      <dgm:spPr/>
    </dgm:pt>
    <dgm:pt modelId="{CB934D68-7A58-49FA-95E7-ECDF7B0D9285}" type="pres">
      <dgm:prSet presAssocID="{EADA0518-BE88-47DA-9CC3-802EBAE609F4}" presName="pillarX" presStyleLbl="node1" presStyleIdx="1" presStyleCnt="5">
        <dgm:presLayoutVars>
          <dgm:bulletEnabled val="1"/>
        </dgm:presLayoutVars>
      </dgm:prSet>
      <dgm:spPr/>
    </dgm:pt>
    <dgm:pt modelId="{9781BC74-B881-4C05-B2E5-C0B50A068B0D}" type="pres">
      <dgm:prSet presAssocID="{5106E756-9D2B-4036-9D76-0D34C4155C81}" presName="pillarX" presStyleLbl="node1" presStyleIdx="2" presStyleCnt="5">
        <dgm:presLayoutVars>
          <dgm:bulletEnabled val="1"/>
        </dgm:presLayoutVars>
      </dgm:prSet>
      <dgm:spPr/>
    </dgm:pt>
    <dgm:pt modelId="{3BDADE1C-5075-43F3-A8BF-0067068576AC}" type="pres">
      <dgm:prSet presAssocID="{50DEA4F3-A096-4724-AA7B-D9265D8CC0AB}" presName="pillarX" presStyleLbl="node1" presStyleIdx="3" presStyleCnt="5" custLinFactNeighborY="263">
        <dgm:presLayoutVars>
          <dgm:bulletEnabled val="1"/>
        </dgm:presLayoutVars>
      </dgm:prSet>
      <dgm:spPr/>
    </dgm:pt>
    <dgm:pt modelId="{9043619A-12BF-4E95-AE06-2640B98640EF}" type="pres">
      <dgm:prSet presAssocID="{25E0ED84-643B-497A-AC17-98A3E0B2CEC9}" presName="pillarX" presStyleLbl="node1" presStyleIdx="4" presStyleCnt="5">
        <dgm:presLayoutVars>
          <dgm:bulletEnabled val="1"/>
        </dgm:presLayoutVars>
      </dgm:prSet>
      <dgm:spPr/>
    </dgm:pt>
    <dgm:pt modelId="{D5A7E540-05E1-4C5E-A938-324816EBC7F3}" type="pres">
      <dgm:prSet presAssocID="{6828A43C-E087-4EEE-ABF8-ED5847865D25}" presName="base" presStyleLbl="dkBgShp" presStyleIdx="1" presStyleCnt="2"/>
      <dgm:spPr>
        <a:solidFill>
          <a:schemeClr val="accent2">
            <a:lumMod val="75000"/>
          </a:schemeClr>
        </a:solidFill>
      </dgm:spPr>
    </dgm:pt>
  </dgm:ptLst>
  <dgm:cxnLst>
    <dgm:cxn modelId="{825B4F09-B6D7-4EB4-9C7D-56F71880BA5E}" type="presOf" srcId="{25E0ED84-643B-497A-AC17-98A3E0B2CEC9}" destId="{9043619A-12BF-4E95-AE06-2640B98640EF}" srcOrd="0" destOrd="0" presId="urn:microsoft.com/office/officeart/2005/8/layout/hList3"/>
    <dgm:cxn modelId="{25CA9A13-B700-40F4-A39E-9AFA5707E383}" type="presOf" srcId="{6828A43C-E087-4EEE-ABF8-ED5847865D25}" destId="{B92A047D-60F9-4C27-90B1-8D88175BDDE4}" srcOrd="0" destOrd="0" presId="urn:microsoft.com/office/officeart/2005/8/layout/hList3"/>
    <dgm:cxn modelId="{2B1A6562-EE7F-47EB-B8D1-46EA3BEB74FA}" type="presOf" srcId="{50DEA4F3-A096-4724-AA7B-D9265D8CC0AB}" destId="{3BDADE1C-5075-43F3-A8BF-0067068576AC}" srcOrd="0" destOrd="0" presId="urn:microsoft.com/office/officeart/2005/8/layout/hList3"/>
    <dgm:cxn modelId="{F4628072-9473-4AEB-95D2-39D57CF3E674}" srcId="{6828A43C-E087-4EEE-ABF8-ED5847865D25}" destId="{EADA0518-BE88-47DA-9CC3-802EBAE609F4}" srcOrd="1" destOrd="0" parTransId="{536808FD-D2EF-4545-9AF3-067DEAB1970C}" sibTransId="{A82E6387-3FE9-4F83-9623-5FAB5B09697A}"/>
    <dgm:cxn modelId="{10FD2556-C5F6-4C4E-B5F9-FD7548E371ED}" srcId="{6828A43C-E087-4EEE-ABF8-ED5847865D25}" destId="{50DEA4F3-A096-4724-AA7B-D9265D8CC0AB}" srcOrd="3" destOrd="0" parTransId="{D7D49B6C-F7A2-435E-A694-5C2C095297D0}" sibTransId="{201B15FC-9CC2-4327-A791-E995509E24A4}"/>
    <dgm:cxn modelId="{A47A8E86-5E58-4D9C-9802-1F213467ED9A}" type="presOf" srcId="{5106E756-9D2B-4036-9D76-0D34C4155C81}" destId="{9781BC74-B881-4C05-B2E5-C0B50A068B0D}" srcOrd="0" destOrd="0" presId="urn:microsoft.com/office/officeart/2005/8/layout/hList3"/>
    <dgm:cxn modelId="{BEAC3291-80CF-447E-8C8C-3835CF499511}" type="presOf" srcId="{86770468-9AE4-435B-B36F-75A88E61DA5C}" destId="{F84758B3-9F0C-410F-96C9-008791CC2C95}" srcOrd="0" destOrd="0" presId="urn:microsoft.com/office/officeart/2005/8/layout/hList3"/>
    <dgm:cxn modelId="{ADD59993-1596-4651-80D4-26F10673ED80}" srcId="{6828A43C-E087-4EEE-ABF8-ED5847865D25}" destId="{A608C8C6-A193-4991-AFFE-6D3272D90FAB}" srcOrd="0" destOrd="0" parTransId="{154CF5C7-24A8-445E-84D4-6E90AAE14F7B}" sibTransId="{CE822DF7-F004-49A5-9F7C-7BFC743E2E8C}"/>
    <dgm:cxn modelId="{EEDB7394-AF07-4417-9073-E78753BC3AA7}" srcId="{6828A43C-E087-4EEE-ABF8-ED5847865D25}" destId="{5106E756-9D2B-4036-9D76-0D34C4155C81}" srcOrd="2" destOrd="0" parTransId="{64203568-B51C-4ACA-86C0-81C8504DC101}" sibTransId="{B59EA6D9-F365-4E0E-B3CD-41EC722B1CEA}"/>
    <dgm:cxn modelId="{B7AAD8BD-4DE6-4A21-82B5-1A8DE8F482C3}" type="presOf" srcId="{EADA0518-BE88-47DA-9CC3-802EBAE609F4}" destId="{CB934D68-7A58-49FA-95E7-ECDF7B0D9285}" srcOrd="0" destOrd="0" presId="urn:microsoft.com/office/officeart/2005/8/layout/hList3"/>
    <dgm:cxn modelId="{4501BFD4-C0D3-49DF-9DD2-FE665573E95F}" type="presOf" srcId="{A608C8C6-A193-4991-AFFE-6D3272D90FAB}" destId="{AB64B3D0-581B-4656-A6FB-25BEA105F73B}" srcOrd="0" destOrd="0" presId="urn:microsoft.com/office/officeart/2005/8/layout/hList3"/>
    <dgm:cxn modelId="{9B1ADDF8-4370-4313-AC9D-809591B1C268}" srcId="{6828A43C-E087-4EEE-ABF8-ED5847865D25}" destId="{25E0ED84-643B-497A-AC17-98A3E0B2CEC9}" srcOrd="4" destOrd="0" parTransId="{5BCC464A-4493-4B67-8BD2-F513A956A430}" sibTransId="{652B7963-8256-484B-BC2B-84C9A8BFED8B}"/>
    <dgm:cxn modelId="{B984D4FA-5DD7-43CB-A6F3-1567E1F53541}" srcId="{86770468-9AE4-435B-B36F-75A88E61DA5C}" destId="{6828A43C-E087-4EEE-ABF8-ED5847865D25}" srcOrd="0" destOrd="0" parTransId="{71CA8FE0-4EE8-44C3-8E54-A58567494FA1}" sibTransId="{1490B805-0756-461F-AC3B-A4BDFBDA9F34}"/>
    <dgm:cxn modelId="{3F5B8916-DBCA-469D-A20A-91F53CC295DE}" type="presParOf" srcId="{F84758B3-9F0C-410F-96C9-008791CC2C95}" destId="{B92A047D-60F9-4C27-90B1-8D88175BDDE4}" srcOrd="0" destOrd="0" presId="urn:microsoft.com/office/officeart/2005/8/layout/hList3"/>
    <dgm:cxn modelId="{B1D60A31-5946-486E-B5B8-2D42E4D70D0B}" type="presParOf" srcId="{F84758B3-9F0C-410F-96C9-008791CC2C95}" destId="{AC85457C-E9DF-4F5C-9022-60F770209BD4}" srcOrd="1" destOrd="0" presId="urn:microsoft.com/office/officeart/2005/8/layout/hList3"/>
    <dgm:cxn modelId="{FD114ED1-3C51-47CF-8B5D-92AE1261F2D6}" type="presParOf" srcId="{AC85457C-E9DF-4F5C-9022-60F770209BD4}" destId="{AB64B3D0-581B-4656-A6FB-25BEA105F73B}" srcOrd="0" destOrd="0" presId="urn:microsoft.com/office/officeart/2005/8/layout/hList3"/>
    <dgm:cxn modelId="{7F6FF566-0989-429F-AC89-36DE8ECF9CEA}" type="presParOf" srcId="{AC85457C-E9DF-4F5C-9022-60F770209BD4}" destId="{CB934D68-7A58-49FA-95E7-ECDF7B0D9285}" srcOrd="1" destOrd="0" presId="urn:microsoft.com/office/officeart/2005/8/layout/hList3"/>
    <dgm:cxn modelId="{1811D61E-2E56-450C-83E5-0AFE0213BC8D}" type="presParOf" srcId="{AC85457C-E9DF-4F5C-9022-60F770209BD4}" destId="{9781BC74-B881-4C05-B2E5-C0B50A068B0D}" srcOrd="2" destOrd="0" presId="urn:microsoft.com/office/officeart/2005/8/layout/hList3"/>
    <dgm:cxn modelId="{F1658F01-D3A4-4716-B1A7-E418C241E97B}" type="presParOf" srcId="{AC85457C-E9DF-4F5C-9022-60F770209BD4}" destId="{3BDADE1C-5075-43F3-A8BF-0067068576AC}" srcOrd="3" destOrd="0" presId="urn:microsoft.com/office/officeart/2005/8/layout/hList3"/>
    <dgm:cxn modelId="{4FBB3172-C27A-47A4-A016-E0F0868A669B}" type="presParOf" srcId="{AC85457C-E9DF-4F5C-9022-60F770209BD4}" destId="{9043619A-12BF-4E95-AE06-2640B98640EF}" srcOrd="4" destOrd="0" presId="urn:microsoft.com/office/officeart/2005/8/layout/hList3"/>
    <dgm:cxn modelId="{13C83038-854C-45A5-935F-3AFE2955FB70}" type="presParOf" srcId="{F84758B3-9F0C-410F-96C9-008791CC2C95}" destId="{D5A7E540-05E1-4C5E-A938-324816EBC7F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19B51-26C0-4F89-869B-A7795FFFE240}">
      <dsp:nvSpPr>
        <dsp:cNvPr id="0" name=""/>
        <dsp:cNvSpPr/>
      </dsp:nvSpPr>
      <dsp:spPr>
        <a:xfrm>
          <a:off x="4573265" y="0"/>
          <a:ext cx="1808683" cy="43740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Microservices</a:t>
          </a:r>
          <a:endParaRPr lang="en-IN" sz="1300" kern="1200" dirty="0"/>
        </a:p>
      </dsp:txBody>
      <dsp:txXfrm>
        <a:off x="4573265" y="0"/>
        <a:ext cx="1808683" cy="1312211"/>
      </dsp:txXfrm>
    </dsp:sp>
    <dsp:sp modelId="{3D44D027-C731-4C04-A501-8F249F93C83E}">
      <dsp:nvSpPr>
        <dsp:cNvPr id="0" name=""/>
        <dsp:cNvSpPr/>
      </dsp:nvSpPr>
      <dsp:spPr>
        <a:xfrm>
          <a:off x="3116190" y="0"/>
          <a:ext cx="1236605" cy="43740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Application</a:t>
          </a:r>
          <a:endParaRPr lang="en-IN" sz="1300" kern="1200" dirty="0"/>
        </a:p>
      </dsp:txBody>
      <dsp:txXfrm>
        <a:off x="3116190" y="0"/>
        <a:ext cx="1236605" cy="1312211"/>
      </dsp:txXfrm>
    </dsp:sp>
    <dsp:sp modelId="{3F958E3A-8D56-424F-9F2C-F52F342956EF}">
      <dsp:nvSpPr>
        <dsp:cNvPr id="0" name=""/>
        <dsp:cNvSpPr/>
      </dsp:nvSpPr>
      <dsp:spPr>
        <a:xfrm>
          <a:off x="1673484" y="0"/>
          <a:ext cx="1236605" cy="43740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SPRING CLOUD Gateway</a:t>
          </a:r>
          <a:endParaRPr lang="en-IN" sz="1300" kern="1200" dirty="0"/>
        </a:p>
      </dsp:txBody>
      <dsp:txXfrm>
        <a:off x="1673484" y="0"/>
        <a:ext cx="1236605" cy="1312211"/>
      </dsp:txXfrm>
    </dsp:sp>
    <dsp:sp modelId="{715A8B19-1561-4979-AB67-BB3FBBA22C6C}">
      <dsp:nvSpPr>
        <dsp:cNvPr id="0" name=""/>
        <dsp:cNvSpPr/>
      </dsp:nvSpPr>
      <dsp:spPr>
        <a:xfrm>
          <a:off x="1776534" y="2498017"/>
          <a:ext cx="1030504" cy="51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API-Gateway</a:t>
          </a:r>
          <a:endParaRPr lang="en-IN" sz="1400" kern="1200" dirty="0"/>
        </a:p>
      </dsp:txBody>
      <dsp:txXfrm>
        <a:off x="1791625" y="2513108"/>
        <a:ext cx="1000322" cy="485070"/>
      </dsp:txXfrm>
    </dsp:sp>
    <dsp:sp modelId="{0997983B-F1D3-4E2C-8B1E-F8956FFF8610}">
      <dsp:nvSpPr>
        <dsp:cNvPr id="0" name=""/>
        <dsp:cNvSpPr/>
      </dsp:nvSpPr>
      <dsp:spPr>
        <a:xfrm>
          <a:off x="2807038" y="2745041"/>
          <a:ext cx="41220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12201" y="106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002834" y="2745338"/>
        <a:ext cx="20610" cy="20610"/>
      </dsp:txXfrm>
    </dsp:sp>
    <dsp:sp modelId="{3C63E59B-9EFD-497C-AB30-6484ACB42C30}">
      <dsp:nvSpPr>
        <dsp:cNvPr id="0" name=""/>
        <dsp:cNvSpPr/>
      </dsp:nvSpPr>
      <dsp:spPr>
        <a:xfrm>
          <a:off x="3219240" y="2498017"/>
          <a:ext cx="1030504" cy="51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E-commerce</a:t>
          </a:r>
          <a:endParaRPr lang="en-IN" sz="1400" kern="1200" dirty="0"/>
        </a:p>
      </dsp:txBody>
      <dsp:txXfrm>
        <a:off x="3234331" y="2513108"/>
        <a:ext cx="1000322" cy="485070"/>
      </dsp:txXfrm>
    </dsp:sp>
    <dsp:sp modelId="{C15C46BA-D1BE-403F-A332-76E1A11FB7AE}">
      <dsp:nvSpPr>
        <dsp:cNvPr id="0" name=""/>
        <dsp:cNvSpPr/>
      </dsp:nvSpPr>
      <dsp:spPr>
        <a:xfrm rot="17200264">
          <a:off x="3677486" y="1976303"/>
          <a:ext cx="160493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604935" y="1060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39831" y="1946781"/>
        <a:ext cx="80246" cy="80246"/>
      </dsp:txXfrm>
    </dsp:sp>
    <dsp:sp modelId="{0D55203E-912F-4086-BC3C-7A7708A2340C}">
      <dsp:nvSpPr>
        <dsp:cNvPr id="0" name=""/>
        <dsp:cNvSpPr/>
      </dsp:nvSpPr>
      <dsp:spPr>
        <a:xfrm>
          <a:off x="4710164" y="960540"/>
          <a:ext cx="1521209" cy="51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Auth-service</a:t>
          </a:r>
          <a:endParaRPr lang="en-IN" sz="1400" kern="1200" dirty="0"/>
        </a:p>
      </dsp:txBody>
      <dsp:txXfrm>
        <a:off x="4725255" y="975631"/>
        <a:ext cx="1491027" cy="485070"/>
      </dsp:txXfrm>
    </dsp:sp>
    <dsp:sp modelId="{6F32D453-46D3-495F-8ACA-5D4507F37FF3}">
      <dsp:nvSpPr>
        <dsp:cNvPr id="0" name=""/>
        <dsp:cNvSpPr/>
      </dsp:nvSpPr>
      <dsp:spPr>
        <a:xfrm rot="17787569">
          <a:off x="3973447" y="2298902"/>
          <a:ext cx="996680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996680" y="1060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46870" y="2284587"/>
        <a:ext cx="49834" cy="49834"/>
      </dsp:txXfrm>
    </dsp:sp>
    <dsp:sp modelId="{69222C5A-8704-4799-BD8B-73E5177FD081}">
      <dsp:nvSpPr>
        <dsp:cNvPr id="0" name=""/>
        <dsp:cNvSpPr/>
      </dsp:nvSpPr>
      <dsp:spPr>
        <a:xfrm>
          <a:off x="4693830" y="1605739"/>
          <a:ext cx="1540995" cy="51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Product-service</a:t>
          </a:r>
          <a:endParaRPr lang="en-IN" sz="1400" kern="1200" dirty="0"/>
        </a:p>
      </dsp:txBody>
      <dsp:txXfrm>
        <a:off x="4708921" y="1620830"/>
        <a:ext cx="1510813" cy="485070"/>
      </dsp:txXfrm>
    </dsp:sp>
    <dsp:sp modelId="{6F7D4F26-C452-4CB7-BE43-27856D9EA0CB}">
      <dsp:nvSpPr>
        <dsp:cNvPr id="0" name=""/>
        <dsp:cNvSpPr/>
      </dsp:nvSpPr>
      <dsp:spPr>
        <a:xfrm rot="20042285">
          <a:off x="4225180" y="2638479"/>
          <a:ext cx="48683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486835" y="1060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56427" y="2636910"/>
        <a:ext cx="24341" cy="24341"/>
      </dsp:txXfrm>
    </dsp:sp>
    <dsp:sp modelId="{80ADDB13-338D-490A-9C6D-11EFAB6DAE97}">
      <dsp:nvSpPr>
        <dsp:cNvPr id="0" name=""/>
        <dsp:cNvSpPr/>
      </dsp:nvSpPr>
      <dsp:spPr>
        <a:xfrm>
          <a:off x="4687451" y="2284893"/>
          <a:ext cx="1566634" cy="51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Customer-service</a:t>
          </a:r>
          <a:endParaRPr lang="en-IN" sz="1400" kern="1200" dirty="0"/>
        </a:p>
      </dsp:txBody>
      <dsp:txXfrm>
        <a:off x="4702542" y="2299984"/>
        <a:ext cx="1536452" cy="485070"/>
      </dsp:txXfrm>
    </dsp:sp>
    <dsp:sp modelId="{20799DCB-07F0-4011-A76A-455A35509CF6}">
      <dsp:nvSpPr>
        <dsp:cNvPr id="0" name=""/>
        <dsp:cNvSpPr/>
      </dsp:nvSpPr>
      <dsp:spPr>
        <a:xfrm rot="2877836">
          <a:off x="4144900" y="2980725"/>
          <a:ext cx="634648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34648" y="1060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46358" y="2975461"/>
        <a:ext cx="31732" cy="31732"/>
      </dsp:txXfrm>
    </dsp:sp>
    <dsp:sp modelId="{3BCA771C-49CB-48B9-96D3-29C98945F58A}">
      <dsp:nvSpPr>
        <dsp:cNvPr id="0" name=""/>
        <dsp:cNvSpPr/>
      </dsp:nvSpPr>
      <dsp:spPr>
        <a:xfrm>
          <a:off x="4674704" y="2969385"/>
          <a:ext cx="1592129" cy="51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Cart-service</a:t>
          </a:r>
          <a:endParaRPr lang="en-IN" sz="1400" kern="1200" dirty="0"/>
        </a:p>
      </dsp:txBody>
      <dsp:txXfrm>
        <a:off x="4689795" y="2984476"/>
        <a:ext cx="1561947" cy="485070"/>
      </dsp:txXfrm>
    </dsp:sp>
    <dsp:sp modelId="{7309619A-4698-44A0-AA57-3EA8FA5B3ECC}">
      <dsp:nvSpPr>
        <dsp:cNvPr id="0" name=""/>
        <dsp:cNvSpPr/>
      </dsp:nvSpPr>
      <dsp:spPr>
        <a:xfrm rot="4249260">
          <a:off x="3828485" y="3337581"/>
          <a:ext cx="1254721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254721" y="10601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424477" y="3316815"/>
        <a:ext cx="62736" cy="62736"/>
      </dsp:txXfrm>
    </dsp:sp>
    <dsp:sp modelId="{8459156F-B936-4C87-91DF-96FCD2C66BA1}">
      <dsp:nvSpPr>
        <dsp:cNvPr id="0" name=""/>
        <dsp:cNvSpPr/>
      </dsp:nvSpPr>
      <dsp:spPr>
        <a:xfrm>
          <a:off x="4661946" y="3683097"/>
          <a:ext cx="1617644" cy="51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Order-service</a:t>
          </a:r>
          <a:endParaRPr lang="en-IN" sz="1400" kern="1200" dirty="0"/>
        </a:p>
      </dsp:txBody>
      <dsp:txXfrm>
        <a:off x="4677037" y="3698188"/>
        <a:ext cx="1587462" cy="485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A047D-60F9-4C27-90B1-8D88175BDDE4}">
      <dsp:nvSpPr>
        <dsp:cNvPr id="0" name=""/>
        <dsp:cNvSpPr/>
      </dsp:nvSpPr>
      <dsp:spPr>
        <a:xfrm>
          <a:off x="0" y="0"/>
          <a:ext cx="8908330" cy="1557533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Microservices</a:t>
          </a:r>
          <a:endParaRPr lang="en-IN" sz="6500" kern="1200" dirty="0">
            <a:solidFill>
              <a:schemeClr val="tx1"/>
            </a:solidFill>
          </a:endParaRPr>
        </a:p>
      </dsp:txBody>
      <dsp:txXfrm>
        <a:off x="0" y="0"/>
        <a:ext cx="8908330" cy="1557533"/>
      </dsp:txXfrm>
    </dsp:sp>
    <dsp:sp modelId="{AB64B3D0-581B-4656-A6FB-25BEA105F73B}">
      <dsp:nvSpPr>
        <dsp:cNvPr id="0" name=""/>
        <dsp:cNvSpPr/>
      </dsp:nvSpPr>
      <dsp:spPr>
        <a:xfrm>
          <a:off x="5130" y="1589886"/>
          <a:ext cx="1773144" cy="3361409"/>
        </a:xfrm>
        <a:prstGeom prst="rect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>
              <a:latin typeface="+mj-lt"/>
            </a:rPr>
            <a:t>AUTH-SERVICE</a:t>
          </a:r>
          <a:endParaRPr lang="en-IN" sz="1800" u="sng" kern="1200" dirty="0">
            <a:latin typeface="+mj-lt"/>
          </a:endParaRPr>
        </a:p>
      </dsp:txBody>
      <dsp:txXfrm>
        <a:off x="5130" y="1589886"/>
        <a:ext cx="1773144" cy="3361409"/>
      </dsp:txXfrm>
    </dsp:sp>
    <dsp:sp modelId="{CB934D68-7A58-49FA-95E7-ECDF7B0D9285}">
      <dsp:nvSpPr>
        <dsp:cNvPr id="0" name=""/>
        <dsp:cNvSpPr/>
      </dsp:nvSpPr>
      <dsp:spPr>
        <a:xfrm>
          <a:off x="1778275" y="1589886"/>
          <a:ext cx="1781231" cy="3361409"/>
        </a:xfrm>
        <a:prstGeom prst="rect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PRODUCT-SERVICES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1778275" y="1589886"/>
        <a:ext cx="1781231" cy="3361409"/>
      </dsp:txXfrm>
    </dsp:sp>
    <dsp:sp modelId="{9781BC74-B881-4C05-B2E5-C0B50A068B0D}">
      <dsp:nvSpPr>
        <dsp:cNvPr id="0" name=""/>
        <dsp:cNvSpPr/>
      </dsp:nvSpPr>
      <dsp:spPr>
        <a:xfrm>
          <a:off x="3559506" y="1589886"/>
          <a:ext cx="1781231" cy="3361409"/>
        </a:xfrm>
        <a:prstGeom prst="rect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/>
            <a:t>CUSTOMER-SERVICE</a:t>
          </a:r>
        </a:p>
      </dsp:txBody>
      <dsp:txXfrm>
        <a:off x="3559506" y="1589886"/>
        <a:ext cx="1781231" cy="3361409"/>
      </dsp:txXfrm>
    </dsp:sp>
    <dsp:sp modelId="{3BDADE1C-5075-43F3-A8BF-0067068576AC}">
      <dsp:nvSpPr>
        <dsp:cNvPr id="0" name=""/>
        <dsp:cNvSpPr/>
      </dsp:nvSpPr>
      <dsp:spPr>
        <a:xfrm>
          <a:off x="5340737" y="1598727"/>
          <a:ext cx="1781231" cy="3361409"/>
        </a:xfrm>
        <a:prstGeom prst="rect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/>
            <a:t>CART-SERVICE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u="sng" kern="1200" dirty="0"/>
        </a:p>
      </dsp:txBody>
      <dsp:txXfrm>
        <a:off x="5340737" y="1598727"/>
        <a:ext cx="1781231" cy="3361409"/>
      </dsp:txXfrm>
    </dsp:sp>
    <dsp:sp modelId="{9043619A-12BF-4E95-AE06-2640B98640EF}">
      <dsp:nvSpPr>
        <dsp:cNvPr id="0" name=""/>
        <dsp:cNvSpPr/>
      </dsp:nvSpPr>
      <dsp:spPr>
        <a:xfrm>
          <a:off x="7121968" y="1589886"/>
          <a:ext cx="1781231" cy="3361409"/>
        </a:xfrm>
        <a:prstGeom prst="rect">
          <a:avLst/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u="sng" kern="1200" dirty="0"/>
            <a:t>ORDER-SERVICE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u="sng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u="sng" kern="1200" dirty="0"/>
        </a:p>
      </dsp:txBody>
      <dsp:txXfrm>
        <a:off x="7121968" y="1589886"/>
        <a:ext cx="1781231" cy="3361409"/>
      </dsp:txXfrm>
    </dsp:sp>
    <dsp:sp modelId="{D5A7E540-05E1-4C5E-A938-324816EBC7F3}">
      <dsp:nvSpPr>
        <dsp:cNvPr id="0" name=""/>
        <dsp:cNvSpPr/>
      </dsp:nvSpPr>
      <dsp:spPr>
        <a:xfrm>
          <a:off x="0" y="4951296"/>
          <a:ext cx="8908330" cy="373489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5FEC5-1452-42F8-BA8E-6D6F130BEE64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5BFE4-7CF7-475F-A724-E56DC58AD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1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3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01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74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206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62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17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7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6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5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8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79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2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58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13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4A5D-CE1A-4B10-AB5B-0FA10E5DE0B6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1CFC5C5-FE3C-49D4-8326-C997560937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0DB2AB-1DAB-A630-5C1F-E379435C0D29}"/>
              </a:ext>
            </a:extLst>
          </p:cNvPr>
          <p:cNvSpPr/>
          <p:nvPr/>
        </p:nvSpPr>
        <p:spPr>
          <a:xfrm>
            <a:off x="1875934" y="2187019"/>
            <a:ext cx="9662474" cy="38164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</a:rPr>
              <a:t>ECOMMERCE APPLICATION </a:t>
            </a:r>
          </a:p>
          <a:p>
            <a:pPr algn="ctr"/>
            <a:r>
              <a:rPr lang="en-US" sz="5400" b="1" dirty="0">
                <a:ln/>
              </a:rPr>
              <a:t>USING </a:t>
            </a:r>
          </a:p>
          <a:p>
            <a:pPr algn="ctr"/>
            <a:r>
              <a:rPr lang="en-US" sz="5400" b="1" dirty="0">
                <a:ln/>
              </a:rPr>
              <a:t>SPRING MICROSERVICES</a:t>
            </a:r>
          </a:p>
          <a:p>
            <a:pPr algn="ctr"/>
            <a:endParaRPr lang="en-US" sz="1600" b="1" dirty="0">
              <a:ln/>
              <a:solidFill>
                <a:schemeClr val="accent3"/>
              </a:solidFill>
            </a:endParaRPr>
          </a:p>
          <a:p>
            <a:pPr algn="ctr"/>
            <a:r>
              <a:rPr lang="en-US" sz="1600" b="1" dirty="0">
                <a:ln/>
                <a:solidFill>
                  <a:schemeClr val="accent3"/>
                </a:solidFill>
              </a:rPr>
              <a:t>TECHNOLOGIES : JAVA, SPRING BOOT, SPRING CLOUD, SPRING DATA JPA, MYSQL, POSTMAN</a:t>
            </a:r>
          </a:p>
          <a:p>
            <a:pPr algn="ctr"/>
            <a:endParaRPr lang="en-US" sz="1600" b="1" dirty="0">
              <a:ln/>
              <a:solidFill>
                <a:schemeClr val="accent3"/>
              </a:solidFill>
            </a:endParaRPr>
          </a:p>
          <a:p>
            <a:pPr algn="ctr"/>
            <a:endParaRPr lang="en-US" sz="1600" b="1" dirty="0">
              <a:ln/>
              <a:solidFill>
                <a:schemeClr val="accent3"/>
              </a:solidFill>
            </a:endParaRPr>
          </a:p>
          <a:p>
            <a:pPr algn="ctr"/>
            <a:r>
              <a:rPr lang="en-US" sz="1600" b="1" dirty="0">
                <a:ln/>
                <a:solidFill>
                  <a:schemeClr val="accent3"/>
                </a:solidFill>
              </a:rPr>
              <a:t>PRESENTER NAME: ZEBA QUMAR</a:t>
            </a:r>
          </a:p>
        </p:txBody>
      </p:sp>
    </p:spTree>
    <p:extLst>
      <p:ext uri="{BB962C8B-B14F-4D97-AF65-F5344CB8AC3E}">
        <p14:creationId xmlns:p14="http://schemas.microsoft.com/office/powerpoint/2010/main" val="89449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CC61-3FE9-B864-3BC5-897A20097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810706"/>
            <a:ext cx="8915399" cy="112628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MANAGEMENT 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361A5-21B0-9A79-6E10-BE72882A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121031"/>
            <a:ext cx="8915399" cy="378263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Profiles: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Manages customer information, including shipping addresses and order history.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APIs for customers to update their profiles and view their past orders.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E7CED-2D58-CCBC-4714-57A2BC3E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29" y="3429000"/>
            <a:ext cx="244826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5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B2AE-18F2-5A30-1ADB-0054E0A1C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41023"/>
            <a:ext cx="8915399" cy="128204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MANAGEMENT 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7144F-028F-DD52-2643-54B3F885A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149311"/>
            <a:ext cx="8915399" cy="3754351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Catalog: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Responsible for managing product listings.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Provides APIs for adding, editing, deleting, and fetching product details.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Handles categories, product descriptions, pricing, stock and availability. 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8B73C-6635-BADB-833F-99103582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108" y="4015500"/>
            <a:ext cx="4729283" cy="251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0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DA9B-A185-D82A-FEB6-035F90EFF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22170"/>
            <a:ext cx="8915399" cy="112628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CART MANAGEMENT MICROSERVICE</a:t>
            </a:r>
            <a:endParaRPr lang="en-IN" sz="36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81305-37E4-B36C-8D93-DF4749A10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026763"/>
            <a:ext cx="8915399" cy="3876899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CART CATALOG: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Responsible to manage all the cart product.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APIs for CRUD operations.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cart product and item entry in the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30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5E56-AE02-0CDC-4086-4706DC655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754145"/>
            <a:ext cx="8915399" cy="96153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MANAGEMENT 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10651-101B-9830-44D5-DC7E7A06D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158739"/>
            <a:ext cx="8915399" cy="374492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Processing: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Manages the lifecycle of customer orders from creation to fulfillment.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APIs for creating, viewing, updating, and canceling orders.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payment processing and order status updates. 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5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D3F099-5DEE-23AA-EF30-73648D96637C}"/>
              </a:ext>
            </a:extLst>
          </p:cNvPr>
          <p:cNvSpPr/>
          <p:nvPr/>
        </p:nvSpPr>
        <p:spPr>
          <a:xfrm>
            <a:off x="3016576" y="2967335"/>
            <a:ext cx="725863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dirty="0">
                <a:ln/>
                <a:solidFill>
                  <a:schemeClr val="accent3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61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7F99-CDBA-C991-3A05-7BAB782A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7212" y="782426"/>
            <a:ext cx="8827400" cy="1126283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D1FB6-B29D-A3E6-3160-40D0B288D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384981"/>
            <a:ext cx="8915399" cy="3471547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is to develop a scalable and maintainable distributed E-commerce application using a microservices architecture with spring boot. The application is designed main user role:</a:t>
            </a:r>
          </a:p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can browse product, place order , manage their accounts, ensuring a smooth and user-friendly shopping experience.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EC58B7-1EBF-DB1D-7679-070FA870AC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822146"/>
              </p:ext>
            </p:extLst>
          </p:nvPr>
        </p:nvGraphicFramePr>
        <p:xfrm>
          <a:off x="2328420" y="1527141"/>
          <a:ext cx="8041064" cy="4374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6FC3A0-2C9D-C483-AACD-3CEFF0DAE57F}"/>
              </a:ext>
            </a:extLst>
          </p:cNvPr>
          <p:cNvCxnSpPr>
            <a:cxnSpLocks/>
          </p:cNvCxnSpPr>
          <p:nvPr/>
        </p:nvCxnSpPr>
        <p:spPr>
          <a:xfrm>
            <a:off x="8314441" y="3421930"/>
            <a:ext cx="10275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5B4D41B-A064-DC31-EBF3-248B06AD56D4}"/>
              </a:ext>
            </a:extLst>
          </p:cNvPr>
          <p:cNvSpPr/>
          <p:nvPr/>
        </p:nvSpPr>
        <p:spPr>
          <a:xfrm>
            <a:off x="9341961" y="3099065"/>
            <a:ext cx="1527143" cy="612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2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BDF3C1-3B32-F1E4-52E5-12D2498190E8}"/>
              </a:ext>
            </a:extLst>
          </p:cNvPr>
          <p:cNvCxnSpPr>
            <a:cxnSpLocks/>
          </p:cNvCxnSpPr>
          <p:nvPr/>
        </p:nvCxnSpPr>
        <p:spPr>
          <a:xfrm flipV="1">
            <a:off x="8314441" y="4095949"/>
            <a:ext cx="1027522" cy="1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E41BFF-9170-EEC1-3873-3C429351D42A}"/>
              </a:ext>
            </a:extLst>
          </p:cNvPr>
          <p:cNvCxnSpPr>
            <a:cxnSpLocks/>
          </p:cNvCxnSpPr>
          <p:nvPr/>
        </p:nvCxnSpPr>
        <p:spPr>
          <a:xfrm flipV="1">
            <a:off x="8314441" y="4772321"/>
            <a:ext cx="1168924" cy="2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A9B1DA-4AD2-A729-19D8-5051CF2CA75D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8314441" y="5467546"/>
            <a:ext cx="1168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662D147-E645-ECAC-21A0-488E70DE943E}"/>
              </a:ext>
            </a:extLst>
          </p:cNvPr>
          <p:cNvSpPr/>
          <p:nvPr/>
        </p:nvSpPr>
        <p:spPr>
          <a:xfrm>
            <a:off x="9341961" y="3830819"/>
            <a:ext cx="1527143" cy="5373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DATABASE 3</a:t>
            </a:r>
            <a:endParaRPr lang="en-IN" sz="11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AF6F5F-F205-4C4E-DA97-67EB38B49883}"/>
              </a:ext>
            </a:extLst>
          </p:cNvPr>
          <p:cNvSpPr/>
          <p:nvPr/>
        </p:nvSpPr>
        <p:spPr>
          <a:xfrm>
            <a:off x="9417377" y="4476555"/>
            <a:ext cx="1527143" cy="612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4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A34C96-0E9C-BCA5-EDD4-2E57C1A6EA19}"/>
              </a:ext>
            </a:extLst>
          </p:cNvPr>
          <p:cNvSpPr/>
          <p:nvPr/>
        </p:nvSpPr>
        <p:spPr>
          <a:xfrm>
            <a:off x="9483366" y="5161177"/>
            <a:ext cx="1451728" cy="612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5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696AF-52D3-9D39-8794-29E5F3FD0861}"/>
              </a:ext>
            </a:extLst>
          </p:cNvPr>
          <p:cNvSpPr/>
          <p:nvPr/>
        </p:nvSpPr>
        <p:spPr>
          <a:xfrm>
            <a:off x="2064470" y="490194"/>
            <a:ext cx="8465270" cy="6463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 REGISTRY(EUREKA SERVER)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2DE56-E949-76FE-2C7D-104B581AD0C4}"/>
              </a:ext>
            </a:extLst>
          </p:cNvPr>
          <p:cNvSpPr/>
          <p:nvPr/>
        </p:nvSpPr>
        <p:spPr>
          <a:xfrm>
            <a:off x="1762811" y="3986763"/>
            <a:ext cx="1527143" cy="61273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Bookman Old Style" panose="0205060405050502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endParaRPr lang="en-IN" sz="1600" b="1" dirty="0">
              <a:latin typeface="Bookman Old Style" panose="0205060405050502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74EF33-AFD4-687D-8F9A-D81D887C1251}"/>
              </a:ext>
            </a:extLst>
          </p:cNvPr>
          <p:cNvCxnSpPr>
            <a:cxnSpLocks/>
          </p:cNvCxnSpPr>
          <p:nvPr/>
        </p:nvCxnSpPr>
        <p:spPr>
          <a:xfrm>
            <a:off x="3205113" y="4293132"/>
            <a:ext cx="857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A43439D-7426-3CEF-9065-7A96DE5C7058}"/>
              </a:ext>
            </a:extLst>
          </p:cNvPr>
          <p:cNvSpPr/>
          <p:nvPr/>
        </p:nvSpPr>
        <p:spPr>
          <a:xfrm>
            <a:off x="9268118" y="2375562"/>
            <a:ext cx="1527143" cy="6127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1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C12B62-D52F-A15B-F70A-B7F003CF916A}"/>
              </a:ext>
            </a:extLst>
          </p:cNvPr>
          <p:cNvCxnSpPr>
            <a:endCxn id="36" idx="2"/>
          </p:cNvCxnSpPr>
          <p:nvPr/>
        </p:nvCxnSpPr>
        <p:spPr>
          <a:xfrm>
            <a:off x="8314441" y="2681930"/>
            <a:ext cx="9536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71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673C1F-63D7-E423-5269-AAD5C71B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 DIAGRAM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46F034-915C-9506-61CB-B2B61EAD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30" y="1593130"/>
            <a:ext cx="7903550" cy="456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7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F39EF7-4EC7-9EF0-25CF-0124F18BE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595630"/>
              </p:ext>
            </p:extLst>
          </p:nvPr>
        </p:nvGraphicFramePr>
        <p:xfrm>
          <a:off x="2205872" y="914399"/>
          <a:ext cx="8908330" cy="5335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213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5413-6657-1DEF-58F1-F31747583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801277"/>
            <a:ext cx="8915399" cy="13668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REGISTRY &amp; DISCOVERY EUREKA SERVER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447F6-4766-CDEC-C889-E7B28A9BB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347274"/>
            <a:ext cx="8915399" cy="35563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an e-commerce application, you might have various microservices handling different functionalities, such as user management, product catalog, order processing, and payment. Eureka helps manage these services by: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Allowing services to register themselves at runtime.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Providing a registry where services can look up other services they need to interact with.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Supporting service discovery for load balancing and fault tolerance.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41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8AB8-9CC1-8037-C0D5-561D711C5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59877"/>
            <a:ext cx="8915399" cy="112628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GATEWAY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ED0BF-B65D-F610-6623-5CB3663F1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083324"/>
            <a:ext cx="8915399" cy="382033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cloud Gateway: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as the entry point all client requests.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routing security, rate  limiting and logging.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EC4B2-6DC5-A3F0-C144-0957D705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705" y="3502442"/>
            <a:ext cx="5375625" cy="30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5805-0E02-4616-92EE-5F8558024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88158"/>
            <a:ext cx="8915399" cy="129147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CONFIG-SERVER</a:t>
            </a:r>
            <a:endParaRPr lang="en-IN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28A6-8817-D59D-26A3-4E6AD618F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139885"/>
            <a:ext cx="8915399" cy="37637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"config server" in the context of GitHub usually refers to a server or system used to manage and serve configuration files for applications, often in a microservices architecture.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GitHub: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might involve using GitHub to store configuration files. For example, configuration files might be stored in a GitHub repository, and a config server might be used to fetch and serve these files to applications. This can be done using various tools or custom implementations.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03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F593-5BBB-8C18-BACD-20713A252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31597"/>
            <a:ext cx="8915399" cy="10180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 SERVICE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8C8E3-809B-D31F-A4D8-561462C80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1885361"/>
            <a:ext cx="8915399" cy="40183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Registration and Login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 Token Generation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Management(User)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A8469-0E88-4703-2CB6-7A44720C1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052" y="2224725"/>
            <a:ext cx="5048180" cy="34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781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2741</TotalTime>
  <Words>459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Century Gothic</vt:lpstr>
      <vt:lpstr>Wingdings</vt:lpstr>
      <vt:lpstr>Wingdings 3</vt:lpstr>
      <vt:lpstr>Wisp</vt:lpstr>
      <vt:lpstr>PowerPoint Presentation</vt:lpstr>
      <vt:lpstr>OBJECTIVE</vt:lpstr>
      <vt:lpstr>PowerPoint Presentation</vt:lpstr>
      <vt:lpstr>FLOW DIAGRAM</vt:lpstr>
      <vt:lpstr>PowerPoint Presentation</vt:lpstr>
      <vt:lpstr>SERVICE REGISTRY &amp; DISCOVERY EUREKA SERVER</vt:lpstr>
      <vt:lpstr>API GATEWAY</vt:lpstr>
      <vt:lpstr>CONFIG-SERVER</vt:lpstr>
      <vt:lpstr>AUTHENTICATION SERVICE</vt:lpstr>
      <vt:lpstr>CUSTOMER MANAGEMENT MICROSERVICE</vt:lpstr>
      <vt:lpstr>PRODUCT MANAGEMENT MICROSERVICE</vt:lpstr>
      <vt:lpstr>CART MANAGEMENT MICROSERVICE</vt:lpstr>
      <vt:lpstr>ORDER MANAGEMENT MICROSERVICE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Zeba Quamar</dc:creator>
  <cp:lastModifiedBy>Zeba Quamar</cp:lastModifiedBy>
  <cp:revision>2</cp:revision>
  <dcterms:created xsi:type="dcterms:W3CDTF">2024-08-29T17:08:54Z</dcterms:created>
  <dcterms:modified xsi:type="dcterms:W3CDTF">2024-09-02T08:50:09Z</dcterms:modified>
</cp:coreProperties>
</file>