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OpenSans-bold.fntdata"/><Relationship Id="rId8" Type="http://schemas.openxmlformats.org/officeDocument/2006/relationships/font" Target="fonts/Economica-regular.fntdata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OpenSans-regular.fntdata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Economica-italic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bold.fntdata"/><Relationship Id="rId14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f018c2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f018c2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P&amp;F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N7A 2024 sem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80450" y="54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8125" y="810250"/>
            <a:ext cx="32910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Debe</a:t>
            </a:r>
            <a:r>
              <a:rPr lang="es"/>
              <a:t> </a:t>
            </a:r>
            <a:r>
              <a:rPr lang="es"/>
              <a:t>desarrollarse</a:t>
            </a:r>
            <a:r>
              <a:rPr lang="es"/>
              <a:t> </a:t>
            </a:r>
            <a:r>
              <a:rPr b="1" lang="es"/>
              <a:t>un </a:t>
            </a:r>
            <a:r>
              <a:rPr b="1" lang="es"/>
              <a:t>componente</a:t>
            </a:r>
            <a:r>
              <a:rPr b="1" lang="es"/>
              <a:t> que genere datos (palabras)</a:t>
            </a:r>
            <a:r>
              <a:rPr lang="es"/>
              <a:t> aleatorias y </a:t>
            </a:r>
            <a:r>
              <a:rPr b="1" lang="es"/>
              <a:t>enviarlas por REST</a:t>
            </a:r>
            <a:r>
              <a:rPr lang="es"/>
              <a:t> a un </a:t>
            </a:r>
            <a:r>
              <a:rPr lang="es"/>
              <a:t>componente</a:t>
            </a:r>
            <a:r>
              <a:rPr lang="es"/>
              <a:t> que </a:t>
            </a:r>
            <a:r>
              <a:rPr lang="es"/>
              <a:t>oficie</a:t>
            </a:r>
            <a:r>
              <a:rPr lang="es"/>
              <a:t> de </a:t>
            </a:r>
            <a:r>
              <a:rPr b="1" lang="es"/>
              <a:t>web s</a:t>
            </a:r>
            <a:r>
              <a:rPr b="1" lang="es"/>
              <a:t>erver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b="1" lang="es"/>
              <a:t>web server</a:t>
            </a:r>
            <a:r>
              <a:rPr lang="es"/>
              <a:t> </a:t>
            </a:r>
            <a:r>
              <a:rPr lang="es"/>
              <a:t>deberá</a:t>
            </a:r>
            <a:r>
              <a:rPr lang="es"/>
              <a:t> </a:t>
            </a:r>
            <a:r>
              <a:rPr b="1" lang="es"/>
              <a:t>iniciar un Pipeline</a:t>
            </a:r>
            <a:r>
              <a:rPr lang="es"/>
              <a:t> y </a:t>
            </a:r>
            <a:r>
              <a:rPr b="1" lang="es"/>
              <a:t>responder 200</a:t>
            </a:r>
            <a:r>
              <a:rPr lang="es"/>
              <a:t> inmediatamente, </a:t>
            </a:r>
            <a:r>
              <a:rPr b="1" lang="es"/>
              <a:t>salvo que el dato arribado no cumpla con validaciones triviales</a:t>
            </a:r>
            <a:r>
              <a:rPr lang="es"/>
              <a:t> por ejemplo, largo y que no venga vacío, </a:t>
            </a:r>
            <a:r>
              <a:rPr b="1" lang="es"/>
              <a:t>en cuyo caso retornará 400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Los filtros serán definidos en clase el dia de la prueba</a:t>
            </a:r>
            <a:r>
              <a:rPr lang="es"/>
              <a:t>, al terminar la </a:t>
            </a:r>
            <a:r>
              <a:rPr lang="es"/>
              <a:t>ejecución</a:t>
            </a:r>
            <a:r>
              <a:rPr lang="es"/>
              <a:t> de los filtros los resultados </a:t>
            </a:r>
            <a:r>
              <a:rPr lang="es"/>
              <a:t>deberán</a:t>
            </a:r>
            <a:r>
              <a:rPr lang="es"/>
              <a:t> ser grabados en un archivo de texto.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Cada estudiante deberá comitear el desarrollo de al menos un filtro de los presentados el </a:t>
            </a:r>
            <a:r>
              <a:rPr lang="es"/>
              <a:t>día</a:t>
            </a:r>
            <a:r>
              <a:rPr lang="es"/>
              <a:t> de la prueba.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25" y="54550"/>
            <a:ext cx="4610875" cy="49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61AE1F81E324B8889C54DB0944EB9" ma:contentTypeVersion="4" ma:contentTypeDescription="Create a new document." ma:contentTypeScope="" ma:versionID="a5e60efa7924b092f14f153cd6726b4a">
  <xsd:schema xmlns:xsd="http://www.w3.org/2001/XMLSchema" xmlns:xs="http://www.w3.org/2001/XMLSchema" xmlns:p="http://schemas.microsoft.com/office/2006/metadata/properties" xmlns:ns2="28639b3e-8a63-497b-8bb4-df6929632376" targetNamespace="http://schemas.microsoft.com/office/2006/metadata/properties" ma:root="true" ma:fieldsID="479bc1e28d0ee1a0b94a9ce6f1c30d86" ns2:_="">
    <xsd:import namespace="28639b3e-8a63-497b-8bb4-df69296323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39b3e-8a63-497b-8bb4-df6929632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9E1C66-220C-40B1-BCA6-F17D3618F8D7}"/>
</file>

<file path=customXml/itemProps2.xml><?xml version="1.0" encoding="utf-8"?>
<ds:datastoreItem xmlns:ds="http://schemas.openxmlformats.org/officeDocument/2006/customXml" ds:itemID="{44AAC0E8-272D-41CA-B6B9-6C7E170E548F}"/>
</file>

<file path=customXml/itemProps3.xml><?xml version="1.0" encoding="utf-8"?>
<ds:datastoreItem xmlns:ds="http://schemas.openxmlformats.org/officeDocument/2006/customXml" ds:itemID="{D72A5BF8-4DDA-4840-9629-850AE3524A9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0x010100FC261AE1F81E324B8889C54DB0944EB9</vt:lpwstr>
  </property>
</Properties>
</file>