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05wZax4DruDf+ZGrS21lulqYO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2" Type="http://schemas.openxmlformats.org/officeDocument/2006/relationships/customXml" Target="../customXml/item2.xml"/><Relationship Id="rId20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4ec8fdf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1f4ec8fdf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ec8fdfc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4ec8fdfc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4ec8fdf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4ec8fdfc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4ec8fdfc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4ec8fdfc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p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ctrTitle"/>
          </p:nvPr>
        </p:nvSpPr>
        <p:spPr>
          <a:xfrm>
            <a:off x="311700" y="6159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Arquitectura de Software</a:t>
            </a:r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/>
              <a:t>Tecnología - 2024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Pipes &amp; Filters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169725" y="1367450"/>
            <a:ext cx="8580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es?</a:t>
            </a:r>
            <a:endParaRPr sz="12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1">
                <a:latin typeface="Roboto"/>
                <a:ea typeface="Roboto"/>
                <a:cs typeface="Roboto"/>
                <a:sym typeface="Roboto"/>
              </a:rPr>
              <a:t>Pipes and Filters</a:t>
            </a: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es un </a:t>
            </a:r>
            <a:r>
              <a:rPr lang="es" sz="12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patrón de arquitectura</a:t>
            </a: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ampliamente utilizado en el desarrollo de software, especialmente </a:t>
            </a:r>
            <a:r>
              <a:rPr lang="es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útil para procesar flujos de datos</a:t>
            </a: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224300" y="2415425"/>
            <a:ext cx="8580900" cy="23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Ejemplos:</a:t>
            </a:r>
            <a:endParaRPr sz="12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Imagina una </a:t>
            </a:r>
            <a:r>
              <a:rPr lang="es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línea de ensamblaje en una fábrica</a:t>
            </a: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cada estación (filtro) realiza una operación específica, y el producto semi-terminado se pasa a través de una cinta transportadora (tubo) a la siguiente estación para más procesamiento. En el contexto del software, este patrón funciona de manera similar.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Imagina la </a:t>
            </a:r>
            <a:r>
              <a:rPr lang="es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expedición de medicamentos en una mutual</a:t>
            </a: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cada caja (filtro) realiza una actividad, un filtro recibe la cédula, el otro filtro cobra y el último expide el medicamento. Cada filtro tiene su propia cola de espera.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Procesamiento de texto o imágenes en varias etapas(filtros).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ec8fdfc5_0_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Pipes &amp; Filters</a:t>
            </a:r>
            <a:endParaRPr/>
          </a:p>
        </p:txBody>
      </p:sp>
      <p:sp>
        <p:nvSpPr>
          <p:cNvPr id="64" name="Google Shape;64;g1f4ec8fdfc5_0_0"/>
          <p:cNvSpPr txBox="1"/>
          <p:nvPr/>
        </p:nvSpPr>
        <p:spPr>
          <a:xfrm>
            <a:off x="169725" y="1367450"/>
            <a:ext cx="8580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es?</a:t>
            </a:r>
            <a:endParaRPr sz="12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g1f4ec8fdfc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250" y="1550750"/>
            <a:ext cx="4242818" cy="27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ec8fdfc5_0_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Pipes &amp; Filters</a:t>
            </a:r>
            <a:endParaRPr/>
          </a:p>
        </p:txBody>
      </p:sp>
      <p:sp>
        <p:nvSpPr>
          <p:cNvPr id="71" name="Google Shape;71;g1f4ec8fdfc5_0_6"/>
          <p:cNvSpPr txBox="1"/>
          <p:nvPr/>
        </p:nvSpPr>
        <p:spPr>
          <a:xfrm>
            <a:off x="180150" y="1492375"/>
            <a:ext cx="8580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Características del patrón</a:t>
            </a:r>
            <a:endParaRPr sz="120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Los filtros están determinados al crear la Pipeline.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Los filtros se procesan en orden establecido.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Los filtros deben ser reusables.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Los filtros arrojen error deben poder abortar el procesamiento de ese dato y continuar con el resto.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Agnóstico a la tecnología.</a:t>
            </a:r>
            <a:endParaRPr sz="12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Muchas implementaciones similares y variantes.</a:t>
            </a:r>
            <a:endParaRPr sz="12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 es recomendado para uso Interactivo.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4ec8fdfc5_0_16"/>
          <p:cNvSpPr txBox="1">
            <a:spLocks noGrp="1"/>
          </p:cNvSpPr>
          <p:nvPr>
            <p:ph type="title"/>
          </p:nvPr>
        </p:nvSpPr>
        <p:spPr>
          <a:xfrm>
            <a:off x="82700" y="500925"/>
            <a:ext cx="23250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Pipeline</a:t>
            </a:r>
            <a:endParaRPr/>
          </a:p>
        </p:txBody>
      </p:sp>
      <p:sp>
        <p:nvSpPr>
          <p:cNvPr id="77" name="Google Shape;77;g1f4ec8fdfc5_0_16"/>
          <p:cNvSpPr txBox="1">
            <a:spLocks noGrp="1"/>
          </p:cNvSpPr>
          <p:nvPr>
            <p:ph type="subTitle" idx="1"/>
          </p:nvPr>
        </p:nvSpPr>
        <p:spPr>
          <a:xfrm>
            <a:off x="42775" y="1293975"/>
            <a:ext cx="2493300" cy="10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Agnóstica a la tecnología de colas</a:t>
            </a:r>
            <a:endParaRPr/>
          </a:p>
        </p:txBody>
      </p:sp>
      <p:pic>
        <p:nvPicPr>
          <p:cNvPr id="78" name="Google Shape;78;g1f4ec8fdfc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00" y="0"/>
            <a:ext cx="640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4ec8fdfc5_0_1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Interacción</a:t>
            </a:r>
            <a:endParaRPr/>
          </a:p>
        </p:txBody>
      </p:sp>
      <p:pic>
        <p:nvPicPr>
          <p:cNvPr id="84" name="Google Shape;84;g1f4ec8fdfc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75" y="1308275"/>
            <a:ext cx="628071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261AE1F81E324B8889C54DB0944EB9" ma:contentTypeVersion="4" ma:contentTypeDescription="Crear nuevo documento." ma:contentTypeScope="" ma:versionID="702dfad1c130a8475d3852531d45beff">
  <xsd:schema xmlns:xsd="http://www.w3.org/2001/XMLSchema" xmlns:xs="http://www.w3.org/2001/XMLSchema" xmlns:p="http://schemas.microsoft.com/office/2006/metadata/properties" xmlns:ns2="28639b3e-8a63-497b-8bb4-df6929632376" targetNamespace="http://schemas.microsoft.com/office/2006/metadata/properties" ma:root="true" ma:fieldsID="404dd5e4ca23a9458ccf5c179ec4a021" ns2:_="">
    <xsd:import namespace="28639b3e-8a63-497b-8bb4-df69296323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39b3e-8a63-497b-8bb4-df69296323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4C003E-BADE-46A7-9A03-5EA45D62F7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1AAE20-0F04-4198-BF8D-4C4551678F68}"/>
</file>

<file path=customXml/itemProps3.xml><?xml version="1.0" encoding="utf-8"?>
<ds:datastoreItem xmlns:ds="http://schemas.openxmlformats.org/officeDocument/2006/customXml" ds:itemID="{E74BC7A0-B8DA-48BC-85E5-B7D9B75F2A6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Paradigm</vt:lpstr>
      <vt:lpstr>Arquitectura de Software</vt:lpstr>
      <vt:lpstr>Pipes &amp; Filters</vt:lpstr>
      <vt:lpstr>Pipes &amp; Filters</vt:lpstr>
      <vt:lpstr>Pipes &amp; Filters</vt:lpstr>
      <vt:lpstr>Pipeline</vt:lpstr>
      <vt:lpstr>Diagrama de Interacción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Software</dc:title>
  <cp:revision>1</cp:revision>
  <dcterms:modified xsi:type="dcterms:W3CDTF">2024-04-03T22:22:56Z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0x010100FC261AE1F81E324B8889C54DB0944EB9</vt:lpwstr>
  </property>
</Properties>
</file>