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1" r:id="rId5"/>
  </p:sldMasterIdLst>
  <p:notesMasterIdLst>
    <p:notesMasterId r:id="rId87"/>
  </p:notesMasterIdLst>
  <p:handoutMasterIdLst>
    <p:handoutMasterId r:id="rId88"/>
  </p:handoutMasterIdLst>
  <p:sldIdLst>
    <p:sldId id="796" r:id="rId6"/>
    <p:sldId id="799" r:id="rId7"/>
    <p:sldId id="800" r:id="rId8"/>
    <p:sldId id="801" r:id="rId9"/>
    <p:sldId id="866" r:id="rId10"/>
    <p:sldId id="898" r:id="rId11"/>
    <p:sldId id="982" r:id="rId12"/>
    <p:sldId id="899" r:id="rId13"/>
    <p:sldId id="900" r:id="rId14"/>
    <p:sldId id="901" r:id="rId15"/>
    <p:sldId id="902" r:id="rId16"/>
    <p:sldId id="903" r:id="rId17"/>
    <p:sldId id="904" r:id="rId18"/>
    <p:sldId id="905" r:id="rId19"/>
    <p:sldId id="906" r:id="rId20"/>
    <p:sldId id="907" r:id="rId21"/>
    <p:sldId id="908" r:id="rId22"/>
    <p:sldId id="909" r:id="rId23"/>
    <p:sldId id="925" r:id="rId24"/>
    <p:sldId id="910" r:id="rId25"/>
    <p:sldId id="913" r:id="rId26"/>
    <p:sldId id="914" r:id="rId27"/>
    <p:sldId id="915" r:id="rId28"/>
    <p:sldId id="916" r:id="rId29"/>
    <p:sldId id="917" r:id="rId30"/>
    <p:sldId id="918" r:id="rId31"/>
    <p:sldId id="919" r:id="rId32"/>
    <p:sldId id="921" r:id="rId33"/>
    <p:sldId id="922" r:id="rId34"/>
    <p:sldId id="923" r:id="rId35"/>
    <p:sldId id="924" r:id="rId36"/>
    <p:sldId id="950" r:id="rId37"/>
    <p:sldId id="926" r:id="rId38"/>
    <p:sldId id="927" r:id="rId39"/>
    <p:sldId id="928" r:id="rId40"/>
    <p:sldId id="897" r:id="rId41"/>
    <p:sldId id="930" r:id="rId42"/>
    <p:sldId id="931" r:id="rId43"/>
    <p:sldId id="932" r:id="rId44"/>
    <p:sldId id="933" r:id="rId45"/>
    <p:sldId id="934" r:id="rId46"/>
    <p:sldId id="953" r:id="rId47"/>
    <p:sldId id="935" r:id="rId48"/>
    <p:sldId id="942" r:id="rId49"/>
    <p:sldId id="936" r:id="rId50"/>
    <p:sldId id="940" r:id="rId51"/>
    <p:sldId id="939" r:id="rId52"/>
    <p:sldId id="938" r:id="rId53"/>
    <p:sldId id="941" r:id="rId54"/>
    <p:sldId id="951" r:id="rId55"/>
    <p:sldId id="943" r:id="rId56"/>
    <p:sldId id="958" r:id="rId57"/>
    <p:sldId id="944" r:id="rId58"/>
    <p:sldId id="955" r:id="rId59"/>
    <p:sldId id="948" r:id="rId60"/>
    <p:sldId id="959" r:id="rId61"/>
    <p:sldId id="956" r:id="rId62"/>
    <p:sldId id="949" r:id="rId63"/>
    <p:sldId id="960" r:id="rId64"/>
    <p:sldId id="957" r:id="rId65"/>
    <p:sldId id="961" r:id="rId66"/>
    <p:sldId id="962" r:id="rId67"/>
    <p:sldId id="963" r:id="rId68"/>
    <p:sldId id="964" r:id="rId69"/>
    <p:sldId id="965" r:id="rId70"/>
    <p:sldId id="966" r:id="rId71"/>
    <p:sldId id="967" r:id="rId72"/>
    <p:sldId id="968" r:id="rId73"/>
    <p:sldId id="969" r:id="rId74"/>
    <p:sldId id="970" r:id="rId75"/>
    <p:sldId id="971" r:id="rId76"/>
    <p:sldId id="972" r:id="rId77"/>
    <p:sldId id="974" r:id="rId78"/>
    <p:sldId id="975" r:id="rId79"/>
    <p:sldId id="976" r:id="rId80"/>
    <p:sldId id="977" r:id="rId81"/>
    <p:sldId id="978" r:id="rId82"/>
    <p:sldId id="979" r:id="rId83"/>
    <p:sldId id="980" r:id="rId84"/>
    <p:sldId id="981" r:id="rId85"/>
    <p:sldId id="755" r:id="rId86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B3B3B3"/>
    <a:srgbClr val="6E6E6E"/>
    <a:srgbClr val="4A4A4A"/>
    <a:srgbClr val="0C34BD"/>
    <a:srgbClr val="5D1682"/>
    <a:srgbClr val="008564"/>
    <a:srgbClr val="4D4D4D"/>
    <a:srgbClr val="454545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9" autoAdjust="0"/>
    <p:restoredTop sz="89888" autoAdjust="0"/>
  </p:normalViewPr>
  <p:slideViewPr>
    <p:cSldViewPr snapToGrid="0">
      <p:cViewPr varScale="1">
        <p:scale>
          <a:sx n="123" d="100"/>
          <a:sy n="123" d="100"/>
        </p:scale>
        <p:origin x="352" y="184"/>
      </p:cViewPr>
      <p:guideLst>
        <p:guide orient="horz" pos="1457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028"/>
    </p:cViewPr>
  </p:sorterViewPr>
  <p:notesViewPr>
    <p:cSldViewPr snapToGrid="0">
      <p:cViewPr varScale="1">
        <p:scale>
          <a:sx n="55" d="100"/>
          <a:sy n="55" d="100"/>
        </p:scale>
        <p:origin x="1963" y="1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presProps" Target="pres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viewProps" Target="viewProp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ＭＳ Ｐゴシック" pitchFamily="-1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ＭＳ Ｐゴシック" pitchFamily="-1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9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13176-8C5C-4004-85D4-C7A28D056F26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6DD8A-7C42-4515-A5AA-65DA8E4F5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D4001-E98B-48CF-AC08-7426B9D30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683"/>
          <a:stretch/>
        </p:blipFill>
        <p:spPr>
          <a:xfrm>
            <a:off x="173574" y="3601486"/>
            <a:ext cx="3903125" cy="17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BB2B89-A188-424D-BC1A-0F1E6AAFB2F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54000">
                <a:schemeClr val="tx2"/>
              </a:gs>
              <a:gs pos="100000">
                <a:schemeClr val="tx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30B93-2066-4756-9A64-95D6D6D93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2" y="0"/>
            <a:ext cx="10930318" cy="6172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FCF0D0C-244C-43F2-84C6-B0E4681A11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531" y="3033529"/>
            <a:ext cx="2020682" cy="700079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81661" y="5353031"/>
            <a:ext cx="952612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4405220"/>
            <a:ext cx="7939668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5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5405DD-F5A5-4FE4-88AC-C1AE189CE3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4F920-3A08-4ADA-95E0-21F6AAF8AE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7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9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2237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8CF8-E6F1-4C71-A0F0-EB56510727F2}"/>
              </a:ext>
            </a:extLst>
          </p:cNvPr>
          <p:cNvSpPr/>
          <p:nvPr userDrawn="1"/>
        </p:nvSpPr>
        <p:spPr>
          <a:xfrm>
            <a:off x="9809100" y="5689770"/>
            <a:ext cx="1104707" cy="34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62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0" y="0"/>
            <a:ext cx="3583949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4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B5CD8-8200-472A-A765-CBE2ACCE6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CC569-B8CF-4294-AB88-83138C399EDB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0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5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4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90C21-834D-3143-97BE-F2D32E21B842}"/>
              </a:ext>
            </a:extLst>
          </p:cNvPr>
          <p:cNvSpPr txBox="1"/>
          <p:nvPr userDrawn="1"/>
        </p:nvSpPr>
        <p:spPr>
          <a:xfrm>
            <a:off x="10528010" y="5714759"/>
            <a:ext cx="18473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77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tx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1259A-1B30-4E47-B89E-C80BC6F2E056}"/>
              </a:ext>
            </a:extLst>
          </p:cNvPr>
          <p:cNvSpPr/>
          <p:nvPr userDrawn="1"/>
        </p:nvSpPr>
        <p:spPr>
          <a:xfrm>
            <a:off x="9875381" y="5731291"/>
            <a:ext cx="954741" cy="31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-1" y="0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5BD929-A8EA-441E-BCD3-9FDC7506B6A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EE499-964B-417C-A9AA-AE2DFBD1F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r="4401"/>
          <a:stretch/>
        </p:blipFill>
        <p:spPr>
          <a:xfrm>
            <a:off x="10112358" y="5756266"/>
            <a:ext cx="634419" cy="2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896" r:id="rId2"/>
    <p:sldLayoutId id="2147483981" r:id="rId3"/>
    <p:sldLayoutId id="2147483971" r:id="rId4"/>
    <p:sldLayoutId id="2147483988" r:id="rId5"/>
    <p:sldLayoutId id="2147483969" r:id="rId6"/>
    <p:sldLayoutId id="2147483989" r:id="rId7"/>
    <p:sldLayoutId id="2147483919" r:id="rId8"/>
    <p:sldLayoutId id="2147483990" r:id="rId9"/>
    <p:sldLayoutId id="2147483954" r:id="rId10"/>
    <p:sldLayoutId id="2147483984" r:id="rId11"/>
    <p:sldLayoutId id="2147483898" r:id="rId12"/>
    <p:sldLayoutId id="2147483926" r:id="rId13"/>
    <p:sldLayoutId id="2147483899" r:id="rId14"/>
    <p:sldLayoutId id="214748390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tx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7B02C-053E-42E3-850D-108DC97669A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181677" y="5803490"/>
            <a:ext cx="529828" cy="1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476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Multi-GPU programming for CUDA C++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C7D9-4A6D-1D48-A6A9-F11FE8E8F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Let’s consider how we might perform copy/compute overlap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991598" y="1678714"/>
            <a:ext cx="3806528" cy="921125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BF5AE1-880D-7148-B69A-63EBC7A14D86}"/>
              </a:ext>
            </a:extLst>
          </p:cNvPr>
          <p:cNvGrpSpPr/>
          <p:nvPr/>
        </p:nvGrpSpPr>
        <p:grpSpPr>
          <a:xfrm>
            <a:off x="3318171" y="2727865"/>
            <a:ext cx="3806528" cy="921125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2E6549-F647-1549-9C50-1CA503F8807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6F5295-33B7-8649-B505-0738469A7CD8}"/>
                </a:ext>
              </a:extLst>
            </p:cNvPr>
            <p:cNvSpPr txBox="1"/>
            <p:nvPr/>
          </p:nvSpPr>
          <p:spPr>
            <a:xfrm>
              <a:off x="4765445" y="4734696"/>
              <a:ext cx="1663700" cy="113729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8CDDA5-FCEC-2749-8197-729F4FEABA37}"/>
              </a:ext>
            </a:extLst>
          </p:cNvPr>
          <p:cNvGrpSpPr/>
          <p:nvPr/>
        </p:nvGrpSpPr>
        <p:grpSpPr>
          <a:xfrm>
            <a:off x="4390764" y="3774908"/>
            <a:ext cx="3806528" cy="921125"/>
            <a:chOff x="4015511" y="4598413"/>
            <a:chExt cx="3087368" cy="3659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215040-A659-FC4C-BA63-095A462415B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AD6E07-9C9F-8F49-8C79-83F411103392}"/>
                </a:ext>
              </a:extLst>
            </p:cNvPr>
            <p:cNvSpPr txBox="1"/>
            <p:nvPr/>
          </p:nvSpPr>
          <p:spPr>
            <a:xfrm>
              <a:off x="4765445" y="4734696"/>
              <a:ext cx="1663700" cy="1137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7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One naïve approach might be to simply issue each of these 3 operations in different non-default streams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6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One naïve approach might be to simply issue each of these 3 operations in different non-default streams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937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5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One naïve approach might be to simply issue each of these 3 operations in different non-default streams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15632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F995D9-CF89-5948-90D7-2A105B7A683D}"/>
              </a:ext>
            </a:extLst>
          </p:cNvPr>
          <p:cNvGrpSpPr/>
          <p:nvPr/>
        </p:nvGrpSpPr>
        <p:grpSpPr>
          <a:xfrm>
            <a:off x="2171701" y="3746502"/>
            <a:ext cx="1512450" cy="365991"/>
            <a:chOff x="4015511" y="4598413"/>
            <a:chExt cx="3087368" cy="3659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0346B4-E858-E64E-8EAE-0D8DB88D939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A3B54B-8811-C045-818A-6309A8A5FA38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25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One naïve approach might be to simply issue each of these 3 operations in different non-default streams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2171701" y="374650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140511-0690-4044-A62A-1562C1B4DD88}"/>
              </a:ext>
            </a:extLst>
          </p:cNvPr>
          <p:cNvGrpSpPr/>
          <p:nvPr/>
        </p:nvGrpSpPr>
        <p:grpSpPr>
          <a:xfrm>
            <a:off x="2724730" y="4847939"/>
            <a:ext cx="1512450" cy="365991"/>
            <a:chOff x="4015511" y="4598413"/>
            <a:chExt cx="3087368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95D12-D084-1044-8CA7-33F5C7F4A4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CA44CE-7871-BE4A-B7BB-BF954A4AF1D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5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Would this work?</a:t>
            </a:r>
          </a:p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2171701" y="374650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140511-0690-4044-A62A-1562C1B4DD88}"/>
              </a:ext>
            </a:extLst>
          </p:cNvPr>
          <p:cNvGrpSpPr/>
          <p:nvPr/>
        </p:nvGrpSpPr>
        <p:grpSpPr>
          <a:xfrm>
            <a:off x="2724730" y="4847939"/>
            <a:ext cx="1512450" cy="365991"/>
            <a:chOff x="4015511" y="4598413"/>
            <a:chExt cx="3087368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95D12-D084-1044-8CA7-33F5C7F4A4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CA44CE-7871-BE4A-B7BB-BF954A4AF1D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6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Would this work?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2171701" y="374650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140511-0690-4044-A62A-1562C1B4DD88}"/>
              </a:ext>
            </a:extLst>
          </p:cNvPr>
          <p:cNvGrpSpPr/>
          <p:nvPr/>
        </p:nvGrpSpPr>
        <p:grpSpPr>
          <a:xfrm>
            <a:off x="2724730" y="4847939"/>
            <a:ext cx="1512450" cy="365991"/>
            <a:chOff x="4015511" y="4598413"/>
            <a:chExt cx="3087368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95D12-D084-1044-8CA7-33F5C7F4A4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CA44CE-7871-BE4A-B7BB-BF954A4AF1D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Recall that operations in non-default streams have no guaranteed order, therefore…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2171701" y="374650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140511-0690-4044-A62A-1562C1B4DD88}"/>
              </a:ext>
            </a:extLst>
          </p:cNvPr>
          <p:cNvGrpSpPr/>
          <p:nvPr/>
        </p:nvGrpSpPr>
        <p:grpSpPr>
          <a:xfrm>
            <a:off x="2724730" y="4847939"/>
            <a:ext cx="1512450" cy="365991"/>
            <a:chOff x="4015511" y="4598413"/>
            <a:chExt cx="3087368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95D12-D084-1044-8CA7-33F5C7F4A4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CA44CE-7871-BE4A-B7BB-BF954A4AF1D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…something like this could occur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1631370" y="374650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2178626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140511-0690-4044-A62A-1562C1B4DD88}"/>
              </a:ext>
            </a:extLst>
          </p:cNvPr>
          <p:cNvGrpSpPr/>
          <p:nvPr/>
        </p:nvGrpSpPr>
        <p:grpSpPr>
          <a:xfrm>
            <a:off x="3722252" y="4847939"/>
            <a:ext cx="1512450" cy="365991"/>
            <a:chOff x="4015511" y="4598413"/>
            <a:chExt cx="3087368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95D12-D084-1044-8CA7-33F5C7F4A4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CA44CE-7871-BE4A-B7BB-BF954A4AF1D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compute might begin before the data it needs is present on the GPU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1631370" y="374650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2178626" y="2645065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140511-0690-4044-A62A-1562C1B4DD88}"/>
              </a:ext>
            </a:extLst>
          </p:cNvPr>
          <p:cNvGrpSpPr/>
          <p:nvPr/>
        </p:nvGrpSpPr>
        <p:grpSpPr>
          <a:xfrm>
            <a:off x="3722252" y="4847939"/>
            <a:ext cx="1512450" cy="365991"/>
            <a:chOff x="4015511" y="4598413"/>
            <a:chExt cx="3087368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95D12-D084-1044-8CA7-33F5C7F4A4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CA44CE-7871-BE4A-B7BB-BF954A4AF1D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stream3)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6BC1042-FAE7-0348-915D-D1365A687F7E}"/>
              </a:ext>
            </a:extLst>
          </p:cNvPr>
          <p:cNvSpPr/>
          <p:nvPr/>
        </p:nvSpPr>
        <p:spPr>
          <a:xfrm>
            <a:off x="1587165" y="2563561"/>
            <a:ext cx="491012" cy="1723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1C9EDB-3175-754C-9E80-1E3C0394349A}"/>
              </a:ext>
            </a:extLst>
          </p:cNvPr>
          <p:cNvSpPr txBox="1"/>
          <p:nvPr/>
        </p:nvSpPr>
        <p:spPr>
          <a:xfrm>
            <a:off x="1476662" y="3086100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Copy/compute overlap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956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Another naïve approach might be to issue them all in the same non-default stream, to guarantee data/compute 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6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Another naïve approach might be to issue them all in the same non-default stream, to guarantee data/compute 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57161-03CF-4143-8E70-3E0CD34E8685}"/>
              </a:ext>
            </a:extLst>
          </p:cNvPr>
          <p:cNvGrpSpPr/>
          <p:nvPr/>
        </p:nvGrpSpPr>
        <p:grpSpPr>
          <a:xfrm>
            <a:off x="1627913" y="267157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50752A-74DE-E040-B2DC-8516BCF8F504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5D65E1-0279-D14D-9B96-1398ED5E55B0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7D1DFE-A9FF-0B43-A92D-BFA701C524B9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734FD1-B2E4-F649-B55E-CC68E0EA76F3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3A4AE5-E24E-364B-BA29-72367C2A5BDC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937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Another naïve approach might be to issue them all in the same non-default stream, to guarantee data/compute 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E3B40-D3D0-BA49-841E-711AD47B7FEE}"/>
              </a:ext>
            </a:extLst>
          </p:cNvPr>
          <p:cNvGrpSpPr/>
          <p:nvPr/>
        </p:nvGrpSpPr>
        <p:grpSpPr>
          <a:xfrm>
            <a:off x="3386284" y="2671332"/>
            <a:ext cx="1512450" cy="365991"/>
            <a:chOff x="4015511" y="4598413"/>
            <a:chExt cx="3087368" cy="3659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6CCDF5-66EF-224B-8CF1-50EB9E97E72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33B554-40C9-634C-B69C-718A14BB6D6F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57161-03CF-4143-8E70-3E0CD34E8685}"/>
              </a:ext>
            </a:extLst>
          </p:cNvPr>
          <p:cNvGrpSpPr/>
          <p:nvPr/>
        </p:nvGrpSpPr>
        <p:grpSpPr>
          <a:xfrm>
            <a:off x="1627913" y="267157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50752A-74DE-E040-B2DC-8516BCF8F504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5D65E1-0279-D14D-9B96-1398ED5E55B0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7D1DFE-A9FF-0B43-A92D-BFA701C524B9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734FD1-B2E4-F649-B55E-CC68E0EA76F3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3A4AE5-E24E-364B-BA29-72367C2A5BDC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15632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compute&lt;&lt;&lt;stream1&gt;&gt;&gt;&gt;()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0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Another naïve approach might be to issue them all in the same non-default stream, to guarantee data/compute order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E3B40-D3D0-BA49-841E-711AD47B7FEE}"/>
              </a:ext>
            </a:extLst>
          </p:cNvPr>
          <p:cNvGrpSpPr/>
          <p:nvPr/>
        </p:nvGrpSpPr>
        <p:grpSpPr>
          <a:xfrm>
            <a:off x="3386284" y="2671332"/>
            <a:ext cx="1512450" cy="365991"/>
            <a:chOff x="4015511" y="4598413"/>
            <a:chExt cx="3087368" cy="3659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6CCDF5-66EF-224B-8CF1-50EB9E97E72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33B554-40C9-634C-B69C-718A14BB6D6F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57161-03CF-4143-8E70-3E0CD34E8685}"/>
              </a:ext>
            </a:extLst>
          </p:cNvPr>
          <p:cNvGrpSpPr/>
          <p:nvPr/>
        </p:nvGrpSpPr>
        <p:grpSpPr>
          <a:xfrm>
            <a:off x="1627913" y="267157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50752A-74DE-E040-B2DC-8516BCF8F504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5D65E1-0279-D14D-9B96-1398ED5E55B0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2E0A76-268E-4C4A-90B5-7491A36703D9}"/>
              </a:ext>
            </a:extLst>
          </p:cNvPr>
          <p:cNvGrpSpPr/>
          <p:nvPr/>
        </p:nvGrpSpPr>
        <p:grpSpPr>
          <a:xfrm>
            <a:off x="5144655" y="2671092"/>
            <a:ext cx="1512450" cy="365991"/>
            <a:chOff x="4015511" y="4598413"/>
            <a:chExt cx="3087368" cy="3659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02A0E8-3CFE-5E4D-8EFD-E56BE06835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95377D-3D32-5C46-A1A3-F6CD9F5DA02B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7D1DFE-A9FF-0B43-A92D-BFA701C524B9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734FD1-B2E4-F649-B55E-CC68E0EA76F3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3A4AE5-E24E-364B-BA29-72367C2A5BDC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compute&lt;&lt;&lt;stream1&gt;&gt;&gt;&gt;()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However, this results in the same behavior as using the default stream: no overlap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E3B40-D3D0-BA49-841E-711AD47B7FEE}"/>
              </a:ext>
            </a:extLst>
          </p:cNvPr>
          <p:cNvGrpSpPr/>
          <p:nvPr/>
        </p:nvGrpSpPr>
        <p:grpSpPr>
          <a:xfrm>
            <a:off x="3386284" y="2671332"/>
            <a:ext cx="1512450" cy="365991"/>
            <a:chOff x="4015511" y="4598413"/>
            <a:chExt cx="3087368" cy="3659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6CCDF5-66EF-224B-8CF1-50EB9E97E72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33B554-40C9-634C-B69C-718A14BB6D6F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57161-03CF-4143-8E70-3E0CD34E8685}"/>
              </a:ext>
            </a:extLst>
          </p:cNvPr>
          <p:cNvGrpSpPr/>
          <p:nvPr/>
        </p:nvGrpSpPr>
        <p:grpSpPr>
          <a:xfrm>
            <a:off x="1627913" y="2671572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50752A-74DE-E040-B2DC-8516BCF8F504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5D65E1-0279-D14D-9B96-1398ED5E55B0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2E0A76-268E-4C4A-90B5-7491A36703D9}"/>
              </a:ext>
            </a:extLst>
          </p:cNvPr>
          <p:cNvGrpSpPr/>
          <p:nvPr/>
        </p:nvGrpSpPr>
        <p:grpSpPr>
          <a:xfrm>
            <a:off x="5144655" y="2671092"/>
            <a:ext cx="1512450" cy="365991"/>
            <a:chOff x="4015511" y="4598413"/>
            <a:chExt cx="3087368" cy="3659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02A0E8-3CFE-5E4D-8EFD-E56BE06835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95377D-3D32-5C46-A1A3-F6CD9F5DA02B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7D1DFE-A9FF-0B43-A92D-BFA701C524B9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734FD1-B2E4-F649-B55E-CC68E0EA76F3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3A4AE5-E24E-364B-BA29-72367C2A5BDC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compute&lt;&lt;&lt;stream1&gt;&gt;&gt;&gt;()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memcpy(DtoH, stream1)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1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Consider if we were to take the existing program…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2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Consider if we were to take the existing program…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D795B6-9656-3349-8A9D-EAA4CA00D159}"/>
              </a:ext>
            </a:extLst>
          </p:cNvPr>
          <p:cNvGrpSpPr/>
          <p:nvPr/>
        </p:nvGrpSpPr>
        <p:grpSpPr>
          <a:xfrm>
            <a:off x="3386284" y="1543388"/>
            <a:ext cx="1512450" cy="365991"/>
            <a:chOff x="4015511" y="4598413"/>
            <a:chExt cx="3087368" cy="3659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AB6FED-230B-E646-8439-1C42C46973E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3510D4-4CBB-0444-AEC4-629B413E4432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0751C3-57BF-6E45-891B-881ECE149511}"/>
              </a:ext>
            </a:extLst>
          </p:cNvPr>
          <p:cNvGrpSpPr/>
          <p:nvPr/>
        </p:nvGrpSpPr>
        <p:grpSpPr>
          <a:xfrm>
            <a:off x="1627913" y="1543628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3B3E39-0C02-324D-9F21-4EF1923E25C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50EAD9-F451-7748-8DE3-076EB20544FA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7C95B9-D139-6443-B391-3023ED52E90F}"/>
              </a:ext>
            </a:extLst>
          </p:cNvPr>
          <p:cNvGrpSpPr/>
          <p:nvPr/>
        </p:nvGrpSpPr>
        <p:grpSpPr>
          <a:xfrm>
            <a:off x="5144655" y="1543148"/>
            <a:ext cx="1512450" cy="365991"/>
            <a:chOff x="4015511" y="4598413"/>
            <a:chExt cx="3087368" cy="3659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028B7D-8E6E-6244-A29C-F968DB77541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C8BD3F-6961-7046-A108-32B4967907A6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C42041-EA43-0347-BDF3-D4F9A083C301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461E63-889A-FD43-A469-46BAADBE032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D2AF13-F96E-1349-B8DF-A2629FC4A9F7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1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split the data into 2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chunks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C42041-EA43-0347-BDF3-D4F9A083C301}"/>
              </a:ext>
            </a:extLst>
          </p:cNvPr>
          <p:cNvGrpSpPr/>
          <p:nvPr/>
        </p:nvGrpSpPr>
        <p:grpSpPr>
          <a:xfrm>
            <a:off x="6961909" y="1286314"/>
            <a:ext cx="3761510" cy="1393699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461E63-889A-FD43-A469-46BAADBE032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D2AF13-F96E-1349-B8DF-A2629FC4A9F7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33095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 err="1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</a:t>
              </a:r>
              <a:r>
                <a:rPr lang="en-US" sz="1400" b="1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</a:t>
              </a:r>
              <a:r>
                <a:rPr lang="en-US" sz="1400" b="1" dirty="0" err="1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DtoH)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DtoH)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BEA8AA-2EA5-EE4D-9BCF-99892EE615C2}"/>
              </a:ext>
            </a:extLst>
          </p:cNvPr>
          <p:cNvGrpSpPr/>
          <p:nvPr/>
        </p:nvGrpSpPr>
        <p:grpSpPr>
          <a:xfrm>
            <a:off x="1627913" y="1551421"/>
            <a:ext cx="772386" cy="365991"/>
            <a:chOff x="4015511" y="4598413"/>
            <a:chExt cx="3087368" cy="36599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3C0BC9-74BF-C748-9249-765AB2A9FF3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6B2174-69B0-704D-96ED-92E15E63222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33AC52-2A6C-034F-BB26-5BDFE750F941}"/>
              </a:ext>
            </a:extLst>
          </p:cNvPr>
          <p:cNvGrpSpPr/>
          <p:nvPr/>
        </p:nvGrpSpPr>
        <p:grpSpPr>
          <a:xfrm>
            <a:off x="2445331" y="1551421"/>
            <a:ext cx="772386" cy="365991"/>
            <a:chOff x="4015511" y="4598413"/>
            <a:chExt cx="3087368" cy="3659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5B4118-86B1-1F4E-8EFA-2D9E0634094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9DC32B-AAD5-3F4F-BB5B-982D6CFE407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F181DA-FFB3-9A4C-9E4C-2B470E2C5941}"/>
              </a:ext>
            </a:extLst>
          </p:cNvPr>
          <p:cNvGrpSpPr/>
          <p:nvPr/>
        </p:nvGrpSpPr>
        <p:grpSpPr>
          <a:xfrm>
            <a:off x="3386284" y="1551421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693774-60D8-2A4C-AF49-B5ECAF4AA3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B6866F-435E-CE4A-B01B-08D472E5BBC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E7BC10-F057-934B-B3B3-E4D9201308C8}"/>
              </a:ext>
            </a:extLst>
          </p:cNvPr>
          <p:cNvGrpSpPr/>
          <p:nvPr/>
        </p:nvGrpSpPr>
        <p:grpSpPr>
          <a:xfrm>
            <a:off x="4203702" y="1551421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8C4C67-79B6-4F43-83D7-23E3C59173A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25DE2B-C0F4-364C-9479-700FB8A38E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D2F29F-DD41-2248-9E61-7F6EE4C58ED2}"/>
              </a:ext>
            </a:extLst>
          </p:cNvPr>
          <p:cNvGrpSpPr/>
          <p:nvPr/>
        </p:nvGrpSpPr>
        <p:grpSpPr>
          <a:xfrm>
            <a:off x="5164287" y="1551421"/>
            <a:ext cx="772386" cy="365991"/>
            <a:chOff x="4015511" y="4598413"/>
            <a:chExt cx="3087368" cy="3659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99E07D-5D7C-FF4F-80F4-DD152A1EFBD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FE7FA1-0847-244C-B7F2-09834B1FB41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AF9CCD-E807-9947-9E25-3563ECE25FB6}"/>
              </a:ext>
            </a:extLst>
          </p:cNvPr>
          <p:cNvGrpSpPr/>
          <p:nvPr/>
        </p:nvGrpSpPr>
        <p:grpSpPr>
          <a:xfrm>
            <a:off x="5981705" y="1551421"/>
            <a:ext cx="772386" cy="365991"/>
            <a:chOff x="4015511" y="4598413"/>
            <a:chExt cx="3087368" cy="3659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214DE7-F7DB-9A4A-9D0F-A4B7F98C54D8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4C2E31-A0BC-DB47-9D4E-AE8ECF9EAF6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9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now move all operations for each chunk into their own separate non-default stream…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BEA8AA-2EA5-EE4D-9BCF-99892EE615C2}"/>
              </a:ext>
            </a:extLst>
          </p:cNvPr>
          <p:cNvGrpSpPr/>
          <p:nvPr/>
        </p:nvGrpSpPr>
        <p:grpSpPr>
          <a:xfrm>
            <a:off x="1627913" y="1551421"/>
            <a:ext cx="772386" cy="365991"/>
            <a:chOff x="4015511" y="4598413"/>
            <a:chExt cx="3087368" cy="36599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3C0BC9-74BF-C748-9249-765AB2A9FF3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6B2174-69B0-704D-96ED-92E15E63222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33AC52-2A6C-034F-BB26-5BDFE750F941}"/>
              </a:ext>
            </a:extLst>
          </p:cNvPr>
          <p:cNvGrpSpPr/>
          <p:nvPr/>
        </p:nvGrpSpPr>
        <p:grpSpPr>
          <a:xfrm>
            <a:off x="2445331" y="1551421"/>
            <a:ext cx="772386" cy="365991"/>
            <a:chOff x="4015511" y="4598413"/>
            <a:chExt cx="3087368" cy="3659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5B4118-86B1-1F4E-8EFA-2D9E0634094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9DC32B-AAD5-3F4F-BB5B-982D6CFE407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F181DA-FFB3-9A4C-9E4C-2B470E2C5941}"/>
              </a:ext>
            </a:extLst>
          </p:cNvPr>
          <p:cNvGrpSpPr/>
          <p:nvPr/>
        </p:nvGrpSpPr>
        <p:grpSpPr>
          <a:xfrm>
            <a:off x="3386284" y="1551421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693774-60D8-2A4C-AF49-B5ECAF4AA3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B6866F-435E-CE4A-B01B-08D472E5BBC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E7BC10-F057-934B-B3B3-E4D9201308C8}"/>
              </a:ext>
            </a:extLst>
          </p:cNvPr>
          <p:cNvGrpSpPr/>
          <p:nvPr/>
        </p:nvGrpSpPr>
        <p:grpSpPr>
          <a:xfrm>
            <a:off x="4203702" y="1551421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8C4C67-79B6-4F43-83D7-23E3C59173A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25DE2B-C0F4-364C-9479-700FB8A38E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D2F29F-DD41-2248-9E61-7F6EE4C58ED2}"/>
              </a:ext>
            </a:extLst>
          </p:cNvPr>
          <p:cNvGrpSpPr/>
          <p:nvPr/>
        </p:nvGrpSpPr>
        <p:grpSpPr>
          <a:xfrm>
            <a:off x="5164287" y="1551421"/>
            <a:ext cx="772386" cy="365991"/>
            <a:chOff x="4015511" y="4598413"/>
            <a:chExt cx="3087368" cy="3659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99E07D-5D7C-FF4F-80F4-DD152A1EFBD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FE7FA1-0847-244C-B7F2-09834B1FB41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AF9CCD-E807-9947-9E25-3563ECE25FB6}"/>
              </a:ext>
            </a:extLst>
          </p:cNvPr>
          <p:cNvGrpSpPr/>
          <p:nvPr/>
        </p:nvGrpSpPr>
        <p:grpSpPr>
          <a:xfrm>
            <a:off x="5981705" y="1551421"/>
            <a:ext cx="772386" cy="365991"/>
            <a:chOff x="4015511" y="4598413"/>
            <a:chExt cx="3087368" cy="3659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214DE7-F7DB-9A4A-9D0F-A4B7F98C54D8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4C2E31-A0BC-DB47-9D4E-AE8ECF9EAF6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BDE111-4BEA-674E-B45B-CA18186528A9}"/>
              </a:ext>
            </a:extLst>
          </p:cNvPr>
          <p:cNvGrpSpPr/>
          <p:nvPr/>
        </p:nvGrpSpPr>
        <p:grpSpPr>
          <a:xfrm>
            <a:off x="6961909" y="1286314"/>
            <a:ext cx="3761510" cy="1393699"/>
            <a:chOff x="4015511" y="4598413"/>
            <a:chExt cx="3087368" cy="3659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FFB7C3-EDCF-CD4C-8676-EEEBFCE8D8D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5C2156-0E3F-B442-BEAC-133AA6E895F2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33095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DtoH)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memcpy(chunk_b, DtoH)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8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now move all operations for each chunk into their own separate non-default stream…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C42041-EA43-0347-BDF3-D4F9A083C301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461E63-889A-FD43-A469-46BAADBE032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D2AF13-F96E-1349-B8DF-A2629FC4A9F7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stream1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stream1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&gt;&gt;&gt;&gt;(</a:t>
              </a:r>
              <a:r>
                <a:rPr lang="en-US" sz="1400" b="1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DtoH,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stream1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memcpy(chunk_b, 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compute&lt;&lt;&lt;&gt;&gt;&gt;&gt;(chunk_b)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memcpy(chunk_b, DtoH)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BEA8AA-2EA5-EE4D-9BCF-99892EE615C2}"/>
              </a:ext>
            </a:extLst>
          </p:cNvPr>
          <p:cNvGrpSpPr/>
          <p:nvPr/>
        </p:nvGrpSpPr>
        <p:grpSpPr>
          <a:xfrm>
            <a:off x="1627913" y="2642468"/>
            <a:ext cx="772386" cy="365991"/>
            <a:chOff x="4015511" y="4598413"/>
            <a:chExt cx="3087368" cy="36599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3C0BC9-74BF-C748-9249-765AB2A9FF3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6B2174-69B0-704D-96ED-92E15E63222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33AC52-2A6C-034F-BB26-5BDFE750F941}"/>
              </a:ext>
            </a:extLst>
          </p:cNvPr>
          <p:cNvGrpSpPr/>
          <p:nvPr/>
        </p:nvGrpSpPr>
        <p:grpSpPr>
          <a:xfrm>
            <a:off x="2445331" y="1551421"/>
            <a:ext cx="772386" cy="365991"/>
            <a:chOff x="4015511" y="4598413"/>
            <a:chExt cx="3087368" cy="3659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5B4118-86B1-1F4E-8EFA-2D9E0634094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9DC32B-AAD5-3F4F-BB5B-982D6CFE407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F181DA-FFB3-9A4C-9E4C-2B470E2C5941}"/>
              </a:ext>
            </a:extLst>
          </p:cNvPr>
          <p:cNvGrpSpPr/>
          <p:nvPr/>
        </p:nvGrpSpPr>
        <p:grpSpPr>
          <a:xfrm>
            <a:off x="3386284" y="2642468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693774-60D8-2A4C-AF49-B5ECAF4AA3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B6866F-435E-CE4A-B01B-08D472E5BBC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E7BC10-F057-934B-B3B3-E4D9201308C8}"/>
              </a:ext>
            </a:extLst>
          </p:cNvPr>
          <p:cNvGrpSpPr/>
          <p:nvPr/>
        </p:nvGrpSpPr>
        <p:grpSpPr>
          <a:xfrm>
            <a:off x="4203702" y="1551421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8C4C67-79B6-4F43-83D7-23E3C59173A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25DE2B-C0F4-364C-9479-700FB8A38E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D2F29F-DD41-2248-9E61-7F6EE4C58ED2}"/>
              </a:ext>
            </a:extLst>
          </p:cNvPr>
          <p:cNvGrpSpPr/>
          <p:nvPr/>
        </p:nvGrpSpPr>
        <p:grpSpPr>
          <a:xfrm>
            <a:off x="5164287" y="2642468"/>
            <a:ext cx="772386" cy="365991"/>
            <a:chOff x="4015511" y="4598413"/>
            <a:chExt cx="3087368" cy="3659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99E07D-5D7C-FF4F-80F4-DD152A1EFBD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FE7FA1-0847-244C-B7F2-09834B1FB41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AF9CCD-E807-9947-9E25-3563ECE25FB6}"/>
              </a:ext>
            </a:extLst>
          </p:cNvPr>
          <p:cNvGrpSpPr/>
          <p:nvPr/>
        </p:nvGrpSpPr>
        <p:grpSpPr>
          <a:xfrm>
            <a:off x="5981705" y="1551421"/>
            <a:ext cx="772386" cy="365991"/>
            <a:chOff x="4015511" y="4598413"/>
            <a:chExt cx="3087368" cy="3659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214DE7-F7DB-9A4A-9D0F-A4B7F98C54D8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4C2E31-A0BC-DB47-9D4E-AE8ECF9EAF6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5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Copy/compute overlap considerations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Copy/Compute Overlap with Streams</a:t>
            </a:r>
          </a:p>
          <a:p>
            <a:r>
              <a:rPr lang="en-US" dirty="0"/>
              <a:t>Copy/Compute Overlap Indexing</a:t>
            </a:r>
          </a:p>
        </p:txBody>
      </p:sp>
    </p:spTree>
    <p:extLst>
      <p:ext uri="{BB962C8B-B14F-4D97-AF65-F5344CB8AC3E}">
        <p14:creationId xmlns:p14="http://schemas.microsoft.com/office/powerpoint/2010/main" val="7865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 we now move all operations for each chunk into their own separate non-default stream…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C42041-EA43-0347-BDF3-D4F9A083C301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461E63-889A-FD43-A469-46BAADBE032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D2AF13-F96E-1349-B8DF-A2629FC4A9F7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memcpy(chunk_a, 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compute&lt;&lt;&lt;stream1&gt;&gt;&gt;&gt;(chunk_a)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memcpy(chunk_a, DtoH, stream1)</a:t>
              </a:r>
            </a:p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stream2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stream2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&gt;&gt;&gt;&gt;(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chunk_b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DtoH,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stream2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3756F9-CF4F-D64F-9D3E-B4566FF797A5}"/>
              </a:ext>
            </a:extLst>
          </p:cNvPr>
          <p:cNvGrpSpPr/>
          <p:nvPr/>
        </p:nvGrpSpPr>
        <p:grpSpPr>
          <a:xfrm>
            <a:off x="1627913" y="2642468"/>
            <a:ext cx="772386" cy="365991"/>
            <a:chOff x="4015511" y="4598413"/>
            <a:chExt cx="3087368" cy="3659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E2DC1A-2AB8-7148-954F-C1CDA959AD3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9FE7ED-694B-C74D-B29A-CF400140ADE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DD5928-FC32-D34D-A3ED-0427A6FE6190}"/>
              </a:ext>
            </a:extLst>
          </p:cNvPr>
          <p:cNvGrpSpPr/>
          <p:nvPr/>
        </p:nvGrpSpPr>
        <p:grpSpPr>
          <a:xfrm>
            <a:off x="2445331" y="3723122"/>
            <a:ext cx="772386" cy="365991"/>
            <a:chOff x="4015511" y="4598413"/>
            <a:chExt cx="3087368" cy="3659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34B29C-5A0F-D946-BC97-4CF089E88F9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442645-4ABA-114C-A990-5AC85664324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HtoD_b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9C6EAD-7532-1241-84A3-62EF60A619B0}"/>
              </a:ext>
            </a:extLst>
          </p:cNvPr>
          <p:cNvGrpSpPr/>
          <p:nvPr/>
        </p:nvGrpSpPr>
        <p:grpSpPr>
          <a:xfrm>
            <a:off x="3386284" y="2642468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871ABB-0D74-9E43-A6D9-05E5863F6A5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BACC41-E566-6444-8988-8930F1296CD2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9555ED-C282-184B-8139-4EAADE822093}"/>
              </a:ext>
            </a:extLst>
          </p:cNvPr>
          <p:cNvGrpSpPr/>
          <p:nvPr/>
        </p:nvGrpSpPr>
        <p:grpSpPr>
          <a:xfrm>
            <a:off x="4203702" y="3723122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D08F4F-513F-F64E-AE27-4D98FA26264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A33B55-AF1E-814F-B3F3-BE12CE3592CC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com_b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F829B1A-A9DD-5243-8A92-91AFDE7AA062}"/>
              </a:ext>
            </a:extLst>
          </p:cNvPr>
          <p:cNvGrpSpPr/>
          <p:nvPr/>
        </p:nvGrpSpPr>
        <p:grpSpPr>
          <a:xfrm>
            <a:off x="5164287" y="2642468"/>
            <a:ext cx="772386" cy="365991"/>
            <a:chOff x="4015511" y="4598413"/>
            <a:chExt cx="3087368" cy="36599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184F9D0-153C-0E47-9341-0FE1003BA3E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2B4B66-BF59-874C-8D71-6130ABE0A2C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DtoH_a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6DC1E2-D543-F940-AE92-4E69A0A7BBB4}"/>
              </a:ext>
            </a:extLst>
          </p:cNvPr>
          <p:cNvGrpSpPr/>
          <p:nvPr/>
        </p:nvGrpSpPr>
        <p:grpSpPr>
          <a:xfrm>
            <a:off x="5981705" y="3723122"/>
            <a:ext cx="772386" cy="365991"/>
            <a:chOff x="4015511" y="4598413"/>
            <a:chExt cx="3087368" cy="36599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6EB71E7-4A0E-7B46-B6EC-7320C3AC331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B6A3C9-8F0B-C044-9E7C-DF104A9CAFE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9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…data/compute order is maintained, and, we can achieve some overlap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C42041-EA43-0347-BDF3-D4F9A083C301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461E63-889A-FD43-A469-46BAADBE032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D2AF13-F96E-1349-B8DF-A2629FC4A9F7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compute&lt;&lt;&lt;stream1&gt;&gt;&gt;&gt;(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DtoH, stream1)</a:t>
              </a:r>
            </a:p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memcpy(chunk_b, HtoD, 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compute&lt;&lt;&lt;stream2&gt;&gt;&gt;&gt;(chunk_b)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memcpy(chunk_b, DtoH, stream2)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3756F9-CF4F-D64F-9D3E-B4566FF797A5}"/>
              </a:ext>
            </a:extLst>
          </p:cNvPr>
          <p:cNvGrpSpPr/>
          <p:nvPr/>
        </p:nvGrpSpPr>
        <p:grpSpPr>
          <a:xfrm>
            <a:off x="1627913" y="2642468"/>
            <a:ext cx="772386" cy="365991"/>
            <a:chOff x="4015511" y="4598413"/>
            <a:chExt cx="3087368" cy="3659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E2DC1A-2AB8-7148-954F-C1CDA959AD3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9FE7ED-694B-C74D-B29A-CF400140ADE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DD5928-FC32-D34D-A3ED-0427A6FE6190}"/>
              </a:ext>
            </a:extLst>
          </p:cNvPr>
          <p:cNvGrpSpPr/>
          <p:nvPr/>
        </p:nvGrpSpPr>
        <p:grpSpPr>
          <a:xfrm>
            <a:off x="2445331" y="3723122"/>
            <a:ext cx="772386" cy="365991"/>
            <a:chOff x="4015511" y="4598413"/>
            <a:chExt cx="3087368" cy="3659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34B29C-5A0F-D946-BC97-4CF089E88F9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442645-4ABA-114C-A990-5AC85664324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HtoD_b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9C6EAD-7532-1241-84A3-62EF60A619B0}"/>
              </a:ext>
            </a:extLst>
          </p:cNvPr>
          <p:cNvGrpSpPr/>
          <p:nvPr/>
        </p:nvGrpSpPr>
        <p:grpSpPr>
          <a:xfrm>
            <a:off x="2461490" y="2642468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871ABB-0D74-9E43-A6D9-05E5863F6A5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BACC41-E566-6444-8988-8930F1296CD2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9555ED-C282-184B-8139-4EAADE822093}"/>
              </a:ext>
            </a:extLst>
          </p:cNvPr>
          <p:cNvGrpSpPr/>
          <p:nvPr/>
        </p:nvGrpSpPr>
        <p:grpSpPr>
          <a:xfrm>
            <a:off x="3278909" y="3723122"/>
            <a:ext cx="772386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D08F4F-513F-F64E-AE27-4D98FA26264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A33B55-AF1E-814F-B3F3-BE12CE3592CC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com_b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F829B1A-A9DD-5243-8A92-91AFDE7AA062}"/>
              </a:ext>
            </a:extLst>
          </p:cNvPr>
          <p:cNvGrpSpPr/>
          <p:nvPr/>
        </p:nvGrpSpPr>
        <p:grpSpPr>
          <a:xfrm>
            <a:off x="3293923" y="2642468"/>
            <a:ext cx="772386" cy="365991"/>
            <a:chOff x="4015511" y="4598413"/>
            <a:chExt cx="3087368" cy="36599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184F9D0-153C-0E47-9341-0FE1003BA3E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2B4B66-BF59-874C-8D71-6130ABE0A2C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DtoH_a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6DC1E2-D543-F940-AE92-4E69A0A7BBB4}"/>
              </a:ext>
            </a:extLst>
          </p:cNvPr>
          <p:cNvGrpSpPr/>
          <p:nvPr/>
        </p:nvGrpSpPr>
        <p:grpSpPr>
          <a:xfrm>
            <a:off x="4111339" y="3723122"/>
            <a:ext cx="772386" cy="365991"/>
            <a:chOff x="4015511" y="4598413"/>
            <a:chExt cx="3087368" cy="36599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6EB71E7-4A0E-7B46-B6EC-7320C3AC331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B6A3C9-8F0B-C044-9E7C-DF104A9CAFE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DtoH_b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1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…data/compute order is maintained, and, we can achieve some overlap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C42041-EA43-0347-BDF3-D4F9A083C301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461E63-889A-FD43-A469-46BAADBE032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D2AF13-F96E-1349-B8DF-A2629FC4A9F7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HtoD, stream1)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compute&lt;&lt;&lt;stream1&gt;&gt;&gt;&gt;(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chunk_a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DtoH, stream1)</a:t>
              </a:r>
            </a:p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memcpy(chunk_b, HtoD, stream2)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compute&lt;&lt;&lt;stream2&gt;&gt;&gt;&gt;(chunk_b)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memcpy(chunk_b, DtoH, stream2)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Hypothetically, the number of chunks could be increased for perhaps even better overlap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3756F9-CF4F-D64F-9D3E-B4566FF797A5}"/>
              </a:ext>
            </a:extLst>
          </p:cNvPr>
          <p:cNvGrpSpPr/>
          <p:nvPr/>
        </p:nvGrpSpPr>
        <p:grpSpPr>
          <a:xfrm>
            <a:off x="1627913" y="2642468"/>
            <a:ext cx="376317" cy="365991"/>
            <a:chOff x="4015511" y="4598413"/>
            <a:chExt cx="3087368" cy="3659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E2DC1A-2AB8-7148-954F-C1CDA959AD3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9FE7ED-694B-C74D-B29A-CF400140ADE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9C6EAD-7532-1241-84A3-62EF60A619B0}"/>
              </a:ext>
            </a:extLst>
          </p:cNvPr>
          <p:cNvGrpSpPr/>
          <p:nvPr/>
        </p:nvGrpSpPr>
        <p:grpSpPr>
          <a:xfrm>
            <a:off x="2034043" y="2642468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871ABB-0D74-9E43-A6D9-05E5863F6A5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BACC41-E566-6444-8988-8930F1296CD2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F829B1A-A9DD-5243-8A92-91AFDE7AA062}"/>
              </a:ext>
            </a:extLst>
          </p:cNvPr>
          <p:cNvGrpSpPr/>
          <p:nvPr/>
        </p:nvGrpSpPr>
        <p:grpSpPr>
          <a:xfrm>
            <a:off x="2439615" y="2642468"/>
            <a:ext cx="376317" cy="365991"/>
            <a:chOff x="4015511" y="4598413"/>
            <a:chExt cx="3087368" cy="36599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184F9D0-153C-0E47-9341-0FE1003BA3E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2B4B66-BF59-874C-8D71-6130ABE0A2C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FD8717-7523-D14C-8E29-DAC286B9BA14}"/>
              </a:ext>
            </a:extLst>
          </p:cNvPr>
          <p:cNvGrpSpPr/>
          <p:nvPr/>
        </p:nvGrpSpPr>
        <p:grpSpPr>
          <a:xfrm>
            <a:off x="2004230" y="3746502"/>
            <a:ext cx="1188019" cy="365991"/>
            <a:chOff x="1627913" y="2642468"/>
            <a:chExt cx="2438396" cy="36599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1850A0-135B-474D-83BC-C7758A94AECA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E94916-E74E-734D-83A6-A552372AEE3C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EDCB30-9A6D-BF48-871F-0EFD0475EC9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507BCD-8D92-374F-A086-EE9D746086BD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30BA96F-985D-1D45-BDD9-5122E5F7B92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79FAF4-8866-7C45-A478-7058B320AFC0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451C179-CCA4-1341-BA37-F3A34CABAD7D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C3A5258-7F24-D440-A3E6-93E2608C6CBE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0259FE-AE3E-8E4C-9F52-E059CB6ABE10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86AA57-B8C5-514F-8E67-95B8BC4C1165}"/>
              </a:ext>
            </a:extLst>
          </p:cNvPr>
          <p:cNvGrpSpPr/>
          <p:nvPr/>
        </p:nvGrpSpPr>
        <p:grpSpPr>
          <a:xfrm>
            <a:off x="2410360" y="4847939"/>
            <a:ext cx="1188019" cy="365991"/>
            <a:chOff x="1627913" y="2642468"/>
            <a:chExt cx="2438396" cy="3659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D3E8053-1ADD-084D-8EE6-B0300A5BCF63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B09DE4-CD2A-2D48-BC7F-F71524BAEF7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EFECBCC-1C5C-2240-9AD6-0F87447BB9B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FD827C-DD1B-ED46-8233-B6D933D87723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26DD1FD-409F-394B-8443-D30D5CC7AE09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7CE5E4-6890-F643-88C7-748514AEFA5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F510D0-8923-1147-9687-3305DFB3DEA2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3F2B7D-871C-234F-A577-4C6ADE76245F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CEE43-57E8-A546-9EE0-2DEFF55FEDA7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2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Hypothetically, the number of chunks could be increased for perhaps even better overlap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706579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B6BB2D2-6357-0349-A9BB-F9F6E2116E62}"/>
              </a:ext>
            </a:extLst>
          </p:cNvPr>
          <p:cNvGrpSpPr/>
          <p:nvPr/>
        </p:nvGrpSpPr>
        <p:grpSpPr>
          <a:xfrm>
            <a:off x="258037" y="1357747"/>
            <a:ext cx="338892" cy="1425181"/>
            <a:chOff x="933449" y="1357747"/>
            <a:chExt cx="338892" cy="142518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B33C03-23BD-EC46-ABFE-AB4F1A9D52F9}"/>
                </a:ext>
              </a:extLst>
            </p:cNvPr>
            <p:cNvGrpSpPr/>
            <p:nvPr/>
          </p:nvGrpSpPr>
          <p:grpSpPr>
            <a:xfrm>
              <a:off x="934059" y="1746100"/>
              <a:ext cx="338282" cy="260123"/>
              <a:chOff x="2043546" y="1846119"/>
              <a:chExt cx="3969327" cy="7377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F5C687-9776-434C-A4D0-7EB5AD64F2CE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8E7B8C-D3B7-1C41-A5B2-5BD637575C56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67BB9A-7517-E649-97BE-3BD237752F86}"/>
                </a:ext>
              </a:extLst>
            </p:cNvPr>
            <p:cNvGrpSpPr/>
            <p:nvPr/>
          </p:nvGrpSpPr>
          <p:grpSpPr>
            <a:xfrm>
              <a:off x="934059" y="2134453"/>
              <a:ext cx="338282" cy="260123"/>
              <a:chOff x="2043546" y="1846119"/>
              <a:chExt cx="3969327" cy="7377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863B0-2DA5-9148-8AF1-C8D017DE85AA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69EB19-2513-3143-B9B5-BDA684B858AB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B69222-A7A0-A046-9944-244ADDC7957F}"/>
                </a:ext>
              </a:extLst>
            </p:cNvPr>
            <p:cNvGrpSpPr/>
            <p:nvPr/>
          </p:nvGrpSpPr>
          <p:grpSpPr>
            <a:xfrm>
              <a:off x="933449" y="1357747"/>
              <a:ext cx="338282" cy="260123"/>
              <a:chOff x="2043546" y="1846119"/>
              <a:chExt cx="3969327" cy="7377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ACFF53-DDFF-084E-AB02-E96FDC7F1485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6CFEFB-2A70-F64A-8F3A-BE5CF293D56F}"/>
                  </a:ext>
                </a:extLst>
              </p:cNvPr>
              <p:cNvSpPr txBox="1"/>
              <p:nvPr/>
            </p:nvSpPr>
            <p:spPr>
              <a:xfrm>
                <a:off x="2251357" y="2071880"/>
                <a:ext cx="376150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DE12CA-710E-BF43-B100-E09FA48C62AE}"/>
                </a:ext>
              </a:extLst>
            </p:cNvPr>
            <p:cNvGrpSpPr/>
            <p:nvPr/>
          </p:nvGrpSpPr>
          <p:grpSpPr>
            <a:xfrm>
              <a:off x="934059" y="2522805"/>
              <a:ext cx="338282" cy="260123"/>
              <a:chOff x="2043546" y="1846119"/>
              <a:chExt cx="3969327" cy="7377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8378D0-2082-5C41-9372-6401F386DB33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1527E0-7583-1A4E-97D6-66ED590423C1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91F87F-AEDC-6E48-AA89-ABA2FF20482D}"/>
              </a:ext>
            </a:extLst>
          </p:cNvPr>
          <p:cNvGrpSpPr/>
          <p:nvPr/>
        </p:nvGrpSpPr>
        <p:grpSpPr>
          <a:xfrm>
            <a:off x="770347" y="1810723"/>
            <a:ext cx="418881" cy="129044"/>
            <a:chOff x="1627913" y="2642468"/>
            <a:chExt cx="2438396" cy="36599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3756F9-CF4F-D64F-9D3E-B4566FF797A5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E2DC1A-2AB8-7148-954F-C1CDA959AD39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9FE7ED-694B-C74D-B29A-CF400140ADED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69C6EAD-7532-1241-84A3-62EF60A619B0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871ABB-0D74-9E43-A6D9-05E5863F6A5C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EBACC41-E566-6444-8988-8930F1296CD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829B1A-A9DD-5243-8A92-91AFDE7AA062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184F9D0-153C-0E47-9341-0FE1003BA3EC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62B4B66-BF59-874C-8D71-6130ABE0A2CB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FD8717-7523-D14C-8E29-DAC286B9BA14}"/>
              </a:ext>
            </a:extLst>
          </p:cNvPr>
          <p:cNvGrpSpPr/>
          <p:nvPr/>
        </p:nvGrpSpPr>
        <p:grpSpPr>
          <a:xfrm>
            <a:off x="903031" y="2199992"/>
            <a:ext cx="418881" cy="129044"/>
            <a:chOff x="1627913" y="2642468"/>
            <a:chExt cx="2438396" cy="36599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1850A0-135B-474D-83BC-C7758A94AECA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E94916-E74E-734D-83A6-A552372AEE3C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EDCB30-9A6D-BF48-871F-0EFD0475EC9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507BCD-8D92-374F-A086-EE9D746086BD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30BA96F-985D-1D45-BDD9-5122E5F7B92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79FAF4-8866-7C45-A478-7058B320AFC0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451C179-CCA4-1341-BA37-F3A34CABAD7D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C3A5258-7F24-D440-A3E6-93E2608C6CBE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0259FE-AE3E-8E4C-9F52-E059CB6ABE10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86AA57-B8C5-514F-8E67-95B8BC4C1165}"/>
              </a:ext>
            </a:extLst>
          </p:cNvPr>
          <p:cNvGrpSpPr/>
          <p:nvPr/>
        </p:nvGrpSpPr>
        <p:grpSpPr>
          <a:xfrm>
            <a:off x="1046227" y="2588345"/>
            <a:ext cx="418881" cy="129044"/>
            <a:chOff x="1627913" y="2642468"/>
            <a:chExt cx="2438396" cy="3659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D3E8053-1ADD-084D-8EE6-B0300A5BCF63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B09DE4-CD2A-2D48-BC7F-F71524BAEF7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EFECBCC-1C5C-2240-9AD6-0F87447BB9B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FD827C-DD1B-ED46-8233-B6D933D87723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26DD1FD-409F-394B-8443-D30D5CC7AE09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7CE5E4-6890-F643-88C7-748514AEFA5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F510D0-8923-1147-9687-3305DFB3DEA2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3F2B7D-871C-234F-A577-4C6ADE76245F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CEE43-57E8-A546-9EE0-2DEFF55FEDA7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161629-0598-8040-B54C-7405A9950E32}"/>
              </a:ext>
            </a:extLst>
          </p:cNvPr>
          <p:cNvGrpSpPr/>
          <p:nvPr/>
        </p:nvGrpSpPr>
        <p:grpSpPr>
          <a:xfrm>
            <a:off x="257426" y="2952640"/>
            <a:ext cx="338892" cy="1425181"/>
            <a:chOff x="933449" y="1357747"/>
            <a:chExt cx="338892" cy="142518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4FD6F1-AA8D-5741-AD81-F354AAD53126}"/>
                </a:ext>
              </a:extLst>
            </p:cNvPr>
            <p:cNvGrpSpPr/>
            <p:nvPr/>
          </p:nvGrpSpPr>
          <p:grpSpPr>
            <a:xfrm>
              <a:off x="934059" y="1746100"/>
              <a:ext cx="338282" cy="260123"/>
              <a:chOff x="2043546" y="1846119"/>
              <a:chExt cx="3969327" cy="73775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850DE6-C9E2-9D4E-AD85-F629E52BC2A8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EF7839-69B0-C649-81F6-869A3ECCC3AB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85F2C1E-77BD-3346-B51E-FF635B541367}"/>
                </a:ext>
              </a:extLst>
            </p:cNvPr>
            <p:cNvGrpSpPr/>
            <p:nvPr/>
          </p:nvGrpSpPr>
          <p:grpSpPr>
            <a:xfrm>
              <a:off x="934059" y="2134453"/>
              <a:ext cx="338282" cy="260123"/>
              <a:chOff x="2043546" y="1846119"/>
              <a:chExt cx="3969327" cy="7377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275E366-4BB6-2C41-9397-685F4D7F76A7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731630-324F-B548-AE70-AA5AE18405EA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60E4B6C-1ACA-9D42-B585-EC7346147B41}"/>
                </a:ext>
              </a:extLst>
            </p:cNvPr>
            <p:cNvGrpSpPr/>
            <p:nvPr/>
          </p:nvGrpSpPr>
          <p:grpSpPr>
            <a:xfrm>
              <a:off x="933449" y="1357747"/>
              <a:ext cx="338282" cy="260123"/>
              <a:chOff x="2043546" y="1846119"/>
              <a:chExt cx="3969327" cy="73775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06E744C-D0C0-2E4F-B954-70A2DB116A18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C952C4-7339-6741-809B-30728BB1180A}"/>
                  </a:ext>
                </a:extLst>
              </p:cNvPr>
              <p:cNvSpPr txBox="1"/>
              <p:nvPr/>
            </p:nvSpPr>
            <p:spPr>
              <a:xfrm>
                <a:off x="2251357" y="2071880"/>
                <a:ext cx="376150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4DFEE0-ED93-B849-B525-4523B578E20F}"/>
                </a:ext>
              </a:extLst>
            </p:cNvPr>
            <p:cNvGrpSpPr/>
            <p:nvPr/>
          </p:nvGrpSpPr>
          <p:grpSpPr>
            <a:xfrm>
              <a:off x="934059" y="2522805"/>
              <a:ext cx="338282" cy="260123"/>
              <a:chOff x="2043546" y="1846119"/>
              <a:chExt cx="3969327" cy="7377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5586976-917A-5C4E-9B1B-4761CA413D4C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BBF173-812C-584A-A709-3800D089F86F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DF2F32-F431-0C4B-8F1C-76C970A6E061}"/>
              </a:ext>
            </a:extLst>
          </p:cNvPr>
          <p:cNvGrpSpPr/>
          <p:nvPr/>
        </p:nvGrpSpPr>
        <p:grpSpPr>
          <a:xfrm>
            <a:off x="257425" y="4894403"/>
            <a:ext cx="338282" cy="260123"/>
            <a:chOff x="2043546" y="1846119"/>
            <a:chExt cx="3969327" cy="7377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31BF67-18AC-EE4B-B662-F00437E5851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D8FD8DF-E94F-094E-B5FE-8D0CF9018DC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DFD5E9-EB65-DD42-97D9-3357B609BEDA}"/>
              </a:ext>
            </a:extLst>
          </p:cNvPr>
          <p:cNvGrpSpPr/>
          <p:nvPr/>
        </p:nvGrpSpPr>
        <p:grpSpPr>
          <a:xfrm>
            <a:off x="256815" y="4506050"/>
            <a:ext cx="338282" cy="260123"/>
            <a:chOff x="2043546" y="1846119"/>
            <a:chExt cx="3969327" cy="73775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46BDCF-8A6B-B342-86F5-DD7DFA2B1DB6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615707-5AA7-114C-A04B-23815770B972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3B49584-8E52-CB49-BFE6-8BD146FD35EE}"/>
              </a:ext>
            </a:extLst>
          </p:cNvPr>
          <p:cNvGrpSpPr/>
          <p:nvPr/>
        </p:nvGrpSpPr>
        <p:grpSpPr>
          <a:xfrm>
            <a:off x="1178905" y="2992296"/>
            <a:ext cx="418881" cy="129044"/>
            <a:chOff x="1627913" y="2642468"/>
            <a:chExt cx="2438396" cy="36599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57509F-7EB4-BB49-9C11-C34B338D29C7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843941-3C93-C94C-B8FB-4267C625B90D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189CEAA-DB11-914E-86E9-89BCE5B0AF05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A9A8953-9CCE-C04E-8236-5C62D237F103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B60709D-4FDD-DD48-8838-C5133145BB5E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D0CD4CB-D9F8-EE42-AA4F-1244EA4E2CD6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10F1888-E5BB-A343-A372-F093E671CDDB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0A2870E-AB10-B841-B18D-1AB5EBBA713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11AC0A0-7EC0-D844-8BD9-464668C7C78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F98A78E-3FCF-D144-97FF-3A38B8457C06}"/>
              </a:ext>
            </a:extLst>
          </p:cNvPr>
          <p:cNvGrpSpPr/>
          <p:nvPr/>
        </p:nvGrpSpPr>
        <p:grpSpPr>
          <a:xfrm>
            <a:off x="1311589" y="3381565"/>
            <a:ext cx="418881" cy="129044"/>
            <a:chOff x="1627913" y="2642468"/>
            <a:chExt cx="2438396" cy="36599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4CC8EBF-B0C2-064D-B655-AC351D21B73B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DD4F549-D6C7-5D44-9046-A9C5AB6DC762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3AA89E-2475-484A-B54C-4F89CB3DD2F1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5823EB6-0F17-E04B-A696-319C48114D16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4D12AD-41F5-124E-853A-1FE6C2656B7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68ECF56-CB81-2847-8C38-AAB6402FC6EB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5C3DBE-2A57-0149-9067-F3AEB3BA9A70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716B130-EDA5-D049-A180-50860B7E81A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7AA79E-D0D2-6145-9A54-81DDF98D70E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375CA8A-B540-494C-A156-9F043099C695}"/>
              </a:ext>
            </a:extLst>
          </p:cNvPr>
          <p:cNvGrpSpPr/>
          <p:nvPr/>
        </p:nvGrpSpPr>
        <p:grpSpPr>
          <a:xfrm>
            <a:off x="1454785" y="3769918"/>
            <a:ext cx="418881" cy="129044"/>
            <a:chOff x="1627913" y="2642468"/>
            <a:chExt cx="2438396" cy="36599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74BAF7-3DFF-6046-A092-D90B87674386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B6B5A5E-D258-B84F-AF2D-D3F247F3C0E9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8C658B1-0168-F04B-9848-03DD1937887C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BA45722-62DA-1947-868A-49995D7B8743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DCD0A6-65CA-EA49-A6A2-C822F7B46BDF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D37F29-B819-F24A-8F50-A78C150C3E9C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A1DE999-1612-994F-897B-9B7406DA9FA0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458D67C-728D-3644-858A-04C9833F781A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1E0BFD-97EB-8E47-B630-AD516169A154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4B82002-4EC7-914C-93AA-C4548EE1BBAB}"/>
              </a:ext>
            </a:extLst>
          </p:cNvPr>
          <p:cNvGrpSpPr/>
          <p:nvPr/>
        </p:nvGrpSpPr>
        <p:grpSpPr>
          <a:xfrm>
            <a:off x="1587470" y="4142439"/>
            <a:ext cx="418881" cy="129044"/>
            <a:chOff x="1627913" y="2642468"/>
            <a:chExt cx="2438396" cy="36599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3457093-844E-3047-8BD0-88AF91E0EDA1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92C7DC4-DAFD-3F4B-83F4-9B995156E61A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2D0D9F-E957-D244-A0C5-B31FA20ABCAA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6354BB0-A976-CD41-9EC4-CBE0184179AC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B0DB936-2628-6C47-9852-9A599D490B00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9FA1B5C-7A05-5B44-AC04-5EC06FBA864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1EF8010-4125-FA4A-9881-1AE8AC7EEED9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1BB55B-9D89-7B45-9662-73CFF7E22E61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243541-A0AC-0243-8C5F-989098F503FA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58EC9C-63EE-1D41-B84C-6D937899CFB9}"/>
              </a:ext>
            </a:extLst>
          </p:cNvPr>
          <p:cNvGrpSpPr/>
          <p:nvPr/>
        </p:nvGrpSpPr>
        <p:grpSpPr>
          <a:xfrm>
            <a:off x="1720154" y="4531708"/>
            <a:ext cx="418881" cy="129044"/>
            <a:chOff x="1627913" y="2642468"/>
            <a:chExt cx="2438396" cy="36599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56F63CB-3F0E-8B47-A447-28E9D5F938C0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2E230F1-77DA-0147-96EB-AB739B6C043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77383D6-018D-484E-8715-390A15C022D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1223BE5-8AE0-ED49-84AC-E27AB30BFF0F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9AF26B7-09DD-DD48-A551-E887FB3DB00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5BD7240-E9C8-E842-B7AB-05F03B3FEEE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6983286-3409-D844-A391-5480572066EE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49EF02E-DA6D-2A4B-991B-A9B06172D312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99E0934-8EFB-5A4F-855C-976756EA4A55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5ADDD9C-9824-394E-A7BE-88D63CB6CFB4}"/>
              </a:ext>
            </a:extLst>
          </p:cNvPr>
          <p:cNvGrpSpPr/>
          <p:nvPr/>
        </p:nvGrpSpPr>
        <p:grpSpPr>
          <a:xfrm>
            <a:off x="1863350" y="4920061"/>
            <a:ext cx="418881" cy="129044"/>
            <a:chOff x="1627913" y="2642468"/>
            <a:chExt cx="2438396" cy="365991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EAC5480-BADC-3942-8D06-60A70F06CA8D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A0CF9CA-5473-4D44-B5D9-DD99886561B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B3ABB3A-A164-F64E-9CA9-D1768132AFB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3200DAF-A394-CE49-812D-E24581749A9D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28EBF1-DA2F-1842-AA07-2BA23B854B5E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D65519A-2944-2A45-8ACA-67833454CF0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E6D8E57-6651-8147-83D0-24D8FDE8D806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EF81D02-A5FC-8743-A572-FFE5C045687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18F8B1-6883-D64F-BABD-CE3B6BDAFBAC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1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ideal chunking is best learned by observing program performance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706579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B6BB2D2-6357-0349-A9BB-F9F6E2116E62}"/>
              </a:ext>
            </a:extLst>
          </p:cNvPr>
          <p:cNvGrpSpPr/>
          <p:nvPr/>
        </p:nvGrpSpPr>
        <p:grpSpPr>
          <a:xfrm>
            <a:off x="258037" y="1357747"/>
            <a:ext cx="338892" cy="1425181"/>
            <a:chOff x="933449" y="1357747"/>
            <a:chExt cx="338892" cy="142518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B33C03-23BD-EC46-ABFE-AB4F1A9D52F9}"/>
                </a:ext>
              </a:extLst>
            </p:cNvPr>
            <p:cNvGrpSpPr/>
            <p:nvPr/>
          </p:nvGrpSpPr>
          <p:grpSpPr>
            <a:xfrm>
              <a:off x="934059" y="1746100"/>
              <a:ext cx="338282" cy="260123"/>
              <a:chOff x="2043546" y="1846119"/>
              <a:chExt cx="3969327" cy="7377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F5C687-9776-434C-A4D0-7EB5AD64F2CE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8E7B8C-D3B7-1C41-A5B2-5BD637575C56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67BB9A-7517-E649-97BE-3BD237752F86}"/>
                </a:ext>
              </a:extLst>
            </p:cNvPr>
            <p:cNvGrpSpPr/>
            <p:nvPr/>
          </p:nvGrpSpPr>
          <p:grpSpPr>
            <a:xfrm>
              <a:off x="934059" y="2134453"/>
              <a:ext cx="338282" cy="260123"/>
              <a:chOff x="2043546" y="1846119"/>
              <a:chExt cx="3969327" cy="7377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863B0-2DA5-9148-8AF1-C8D017DE85AA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69EB19-2513-3143-B9B5-BDA684B858AB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B69222-A7A0-A046-9944-244ADDC7957F}"/>
                </a:ext>
              </a:extLst>
            </p:cNvPr>
            <p:cNvGrpSpPr/>
            <p:nvPr/>
          </p:nvGrpSpPr>
          <p:grpSpPr>
            <a:xfrm>
              <a:off x="933449" y="1357747"/>
              <a:ext cx="338282" cy="260123"/>
              <a:chOff x="2043546" y="1846119"/>
              <a:chExt cx="3969327" cy="7377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ACFF53-DDFF-084E-AB02-E96FDC7F1485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6CFEFB-2A70-F64A-8F3A-BE5CF293D56F}"/>
                  </a:ext>
                </a:extLst>
              </p:cNvPr>
              <p:cNvSpPr txBox="1"/>
              <p:nvPr/>
            </p:nvSpPr>
            <p:spPr>
              <a:xfrm>
                <a:off x="2251357" y="2071880"/>
                <a:ext cx="376150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DE12CA-710E-BF43-B100-E09FA48C62AE}"/>
                </a:ext>
              </a:extLst>
            </p:cNvPr>
            <p:cNvGrpSpPr/>
            <p:nvPr/>
          </p:nvGrpSpPr>
          <p:grpSpPr>
            <a:xfrm>
              <a:off x="934059" y="2522805"/>
              <a:ext cx="338282" cy="260123"/>
              <a:chOff x="2043546" y="1846119"/>
              <a:chExt cx="3969327" cy="7377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8378D0-2082-5C41-9372-6401F386DB33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1527E0-7583-1A4E-97D6-66ED590423C1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91F87F-AEDC-6E48-AA89-ABA2FF20482D}"/>
              </a:ext>
            </a:extLst>
          </p:cNvPr>
          <p:cNvGrpSpPr/>
          <p:nvPr/>
        </p:nvGrpSpPr>
        <p:grpSpPr>
          <a:xfrm>
            <a:off x="770347" y="1810723"/>
            <a:ext cx="418881" cy="129044"/>
            <a:chOff x="1627913" y="2642468"/>
            <a:chExt cx="2438396" cy="36599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3756F9-CF4F-D64F-9D3E-B4566FF797A5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E2DC1A-2AB8-7148-954F-C1CDA959AD39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9FE7ED-694B-C74D-B29A-CF400140ADED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69C6EAD-7532-1241-84A3-62EF60A619B0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871ABB-0D74-9E43-A6D9-05E5863F6A5C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EBACC41-E566-6444-8988-8930F1296CD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829B1A-A9DD-5243-8A92-91AFDE7AA062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184F9D0-153C-0E47-9341-0FE1003BA3EC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62B4B66-BF59-874C-8D71-6130ABE0A2CB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FD8717-7523-D14C-8E29-DAC286B9BA14}"/>
              </a:ext>
            </a:extLst>
          </p:cNvPr>
          <p:cNvGrpSpPr/>
          <p:nvPr/>
        </p:nvGrpSpPr>
        <p:grpSpPr>
          <a:xfrm>
            <a:off x="903031" y="2199992"/>
            <a:ext cx="418881" cy="129044"/>
            <a:chOff x="1627913" y="2642468"/>
            <a:chExt cx="2438396" cy="36599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1850A0-135B-474D-83BC-C7758A94AECA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E94916-E74E-734D-83A6-A552372AEE3C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EDCB30-9A6D-BF48-871F-0EFD0475EC9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507BCD-8D92-374F-A086-EE9D746086BD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30BA96F-985D-1D45-BDD9-5122E5F7B92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79FAF4-8866-7C45-A478-7058B320AFC0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451C179-CCA4-1341-BA37-F3A34CABAD7D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C3A5258-7F24-D440-A3E6-93E2608C6CBE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0259FE-AE3E-8E4C-9F52-E059CB6ABE10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86AA57-B8C5-514F-8E67-95B8BC4C1165}"/>
              </a:ext>
            </a:extLst>
          </p:cNvPr>
          <p:cNvGrpSpPr/>
          <p:nvPr/>
        </p:nvGrpSpPr>
        <p:grpSpPr>
          <a:xfrm>
            <a:off x="1046227" y="2588345"/>
            <a:ext cx="418881" cy="129044"/>
            <a:chOff x="1627913" y="2642468"/>
            <a:chExt cx="2438396" cy="3659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D3E8053-1ADD-084D-8EE6-B0300A5BCF63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B09DE4-CD2A-2D48-BC7F-F71524BAEF7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EFECBCC-1C5C-2240-9AD6-0F87447BB9B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FD827C-DD1B-ED46-8233-B6D933D87723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26DD1FD-409F-394B-8443-D30D5CC7AE09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7CE5E4-6890-F643-88C7-748514AEFA5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F510D0-8923-1147-9687-3305DFB3DEA2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3F2B7D-871C-234F-A577-4C6ADE76245F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CEE43-57E8-A546-9EE0-2DEFF55FEDA7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161629-0598-8040-B54C-7405A9950E32}"/>
              </a:ext>
            </a:extLst>
          </p:cNvPr>
          <p:cNvGrpSpPr/>
          <p:nvPr/>
        </p:nvGrpSpPr>
        <p:grpSpPr>
          <a:xfrm>
            <a:off x="257426" y="2952640"/>
            <a:ext cx="338892" cy="1425181"/>
            <a:chOff x="933449" y="1357747"/>
            <a:chExt cx="338892" cy="142518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4FD6F1-AA8D-5741-AD81-F354AAD53126}"/>
                </a:ext>
              </a:extLst>
            </p:cNvPr>
            <p:cNvGrpSpPr/>
            <p:nvPr/>
          </p:nvGrpSpPr>
          <p:grpSpPr>
            <a:xfrm>
              <a:off x="934059" y="1746100"/>
              <a:ext cx="338282" cy="260123"/>
              <a:chOff x="2043546" y="1846119"/>
              <a:chExt cx="3969327" cy="73775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850DE6-C9E2-9D4E-AD85-F629E52BC2A8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EF7839-69B0-C649-81F6-869A3ECCC3AB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85F2C1E-77BD-3346-B51E-FF635B541367}"/>
                </a:ext>
              </a:extLst>
            </p:cNvPr>
            <p:cNvGrpSpPr/>
            <p:nvPr/>
          </p:nvGrpSpPr>
          <p:grpSpPr>
            <a:xfrm>
              <a:off x="934059" y="2134453"/>
              <a:ext cx="338282" cy="260123"/>
              <a:chOff x="2043546" y="1846119"/>
              <a:chExt cx="3969327" cy="7377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275E366-4BB6-2C41-9397-685F4D7F76A7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731630-324F-B548-AE70-AA5AE18405EA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60E4B6C-1ACA-9D42-B585-EC7346147B41}"/>
                </a:ext>
              </a:extLst>
            </p:cNvPr>
            <p:cNvGrpSpPr/>
            <p:nvPr/>
          </p:nvGrpSpPr>
          <p:grpSpPr>
            <a:xfrm>
              <a:off x="933449" y="1357747"/>
              <a:ext cx="338282" cy="260123"/>
              <a:chOff x="2043546" y="1846119"/>
              <a:chExt cx="3969327" cy="73775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06E744C-D0C0-2E4F-B954-70A2DB116A18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C952C4-7339-6741-809B-30728BB1180A}"/>
                  </a:ext>
                </a:extLst>
              </p:cNvPr>
              <p:cNvSpPr txBox="1"/>
              <p:nvPr/>
            </p:nvSpPr>
            <p:spPr>
              <a:xfrm>
                <a:off x="2251357" y="2071880"/>
                <a:ext cx="376150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4DFEE0-ED93-B849-B525-4523B578E20F}"/>
                </a:ext>
              </a:extLst>
            </p:cNvPr>
            <p:cNvGrpSpPr/>
            <p:nvPr/>
          </p:nvGrpSpPr>
          <p:grpSpPr>
            <a:xfrm>
              <a:off x="934059" y="2522805"/>
              <a:ext cx="338282" cy="260123"/>
              <a:chOff x="2043546" y="1846119"/>
              <a:chExt cx="3969327" cy="7377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5586976-917A-5C4E-9B1B-4761CA413D4C}"/>
                  </a:ext>
                </a:extLst>
              </p:cNvPr>
              <p:cNvSpPr/>
              <p:nvPr/>
            </p:nvSpPr>
            <p:spPr>
              <a:xfrm>
                <a:off x="2043546" y="1846119"/>
                <a:ext cx="3969327" cy="73775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BBF173-812C-584A-A709-3800D089F86F}"/>
                  </a:ext>
                </a:extLst>
              </p:cNvPr>
              <p:cNvSpPr txBox="1"/>
              <p:nvPr/>
            </p:nvSpPr>
            <p:spPr>
              <a:xfrm>
                <a:off x="2251363" y="2071880"/>
                <a:ext cx="3553691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DF2F32-F431-0C4B-8F1C-76C970A6E061}"/>
              </a:ext>
            </a:extLst>
          </p:cNvPr>
          <p:cNvGrpSpPr/>
          <p:nvPr/>
        </p:nvGrpSpPr>
        <p:grpSpPr>
          <a:xfrm>
            <a:off x="257425" y="4894403"/>
            <a:ext cx="338282" cy="260123"/>
            <a:chOff x="2043546" y="1846119"/>
            <a:chExt cx="3969327" cy="7377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31BF67-18AC-EE4B-B662-F00437E5851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D8FD8DF-E94F-094E-B5FE-8D0CF9018DC8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DFD5E9-EB65-DD42-97D9-3357B609BEDA}"/>
              </a:ext>
            </a:extLst>
          </p:cNvPr>
          <p:cNvGrpSpPr/>
          <p:nvPr/>
        </p:nvGrpSpPr>
        <p:grpSpPr>
          <a:xfrm>
            <a:off x="256815" y="4506050"/>
            <a:ext cx="338282" cy="260123"/>
            <a:chOff x="2043546" y="1846119"/>
            <a:chExt cx="3969327" cy="73775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46BDCF-8A6B-B342-86F5-DD7DFA2B1DB6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615707-5AA7-114C-A04B-23815770B972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3B49584-8E52-CB49-BFE6-8BD146FD35EE}"/>
              </a:ext>
            </a:extLst>
          </p:cNvPr>
          <p:cNvGrpSpPr/>
          <p:nvPr/>
        </p:nvGrpSpPr>
        <p:grpSpPr>
          <a:xfrm>
            <a:off x="1178905" y="2992296"/>
            <a:ext cx="418881" cy="129044"/>
            <a:chOff x="1627913" y="2642468"/>
            <a:chExt cx="2438396" cy="36599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57509F-7EB4-BB49-9C11-C34B338D29C7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843941-3C93-C94C-B8FB-4267C625B90D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189CEAA-DB11-914E-86E9-89BCE5B0AF05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A9A8953-9CCE-C04E-8236-5C62D237F103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B60709D-4FDD-DD48-8838-C5133145BB5E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D0CD4CB-D9F8-EE42-AA4F-1244EA4E2CD6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10F1888-E5BB-A343-A372-F093E671CDDB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0A2870E-AB10-B841-B18D-1AB5EBBA713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11AC0A0-7EC0-D844-8BD9-464668C7C78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F98A78E-3FCF-D144-97FF-3A38B8457C06}"/>
              </a:ext>
            </a:extLst>
          </p:cNvPr>
          <p:cNvGrpSpPr/>
          <p:nvPr/>
        </p:nvGrpSpPr>
        <p:grpSpPr>
          <a:xfrm>
            <a:off x="1311589" y="3381565"/>
            <a:ext cx="418881" cy="129044"/>
            <a:chOff x="1627913" y="2642468"/>
            <a:chExt cx="2438396" cy="36599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4CC8EBF-B0C2-064D-B655-AC351D21B73B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DD4F549-D6C7-5D44-9046-A9C5AB6DC762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3AA89E-2475-484A-B54C-4F89CB3DD2F1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5823EB6-0F17-E04B-A696-319C48114D16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4D12AD-41F5-124E-853A-1FE6C2656B7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68ECF56-CB81-2847-8C38-AAB6402FC6EB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5C3DBE-2A57-0149-9067-F3AEB3BA9A70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716B130-EDA5-D049-A180-50860B7E81A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7AA79E-D0D2-6145-9A54-81DDF98D70E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375CA8A-B540-494C-A156-9F043099C695}"/>
              </a:ext>
            </a:extLst>
          </p:cNvPr>
          <p:cNvGrpSpPr/>
          <p:nvPr/>
        </p:nvGrpSpPr>
        <p:grpSpPr>
          <a:xfrm>
            <a:off x="1454785" y="3769918"/>
            <a:ext cx="418881" cy="129044"/>
            <a:chOff x="1627913" y="2642468"/>
            <a:chExt cx="2438396" cy="36599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74BAF7-3DFF-6046-A092-D90B87674386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B6B5A5E-D258-B84F-AF2D-D3F247F3C0E9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8C658B1-0168-F04B-9848-03DD1937887C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BA45722-62DA-1947-868A-49995D7B8743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DCD0A6-65CA-EA49-A6A2-C822F7B46BDF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D37F29-B819-F24A-8F50-A78C150C3E9C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A1DE999-1612-994F-897B-9B7406DA9FA0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458D67C-728D-3644-858A-04C9833F781A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1E0BFD-97EB-8E47-B630-AD516169A154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4B82002-4EC7-914C-93AA-C4548EE1BBAB}"/>
              </a:ext>
            </a:extLst>
          </p:cNvPr>
          <p:cNvGrpSpPr/>
          <p:nvPr/>
        </p:nvGrpSpPr>
        <p:grpSpPr>
          <a:xfrm>
            <a:off x="1587470" y="4142439"/>
            <a:ext cx="418881" cy="129044"/>
            <a:chOff x="1627913" y="2642468"/>
            <a:chExt cx="2438396" cy="36599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3457093-844E-3047-8BD0-88AF91E0EDA1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92C7DC4-DAFD-3F4B-83F4-9B995156E61A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2D0D9F-E957-D244-A0C5-B31FA20ABCAA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6354BB0-A976-CD41-9EC4-CBE0184179AC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B0DB936-2628-6C47-9852-9A599D490B00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9FA1B5C-7A05-5B44-AC04-5EC06FBA864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1EF8010-4125-FA4A-9881-1AE8AC7EEED9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1BB55B-9D89-7B45-9662-73CFF7E22E61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243541-A0AC-0243-8C5F-989098F503FA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58EC9C-63EE-1D41-B84C-6D937899CFB9}"/>
              </a:ext>
            </a:extLst>
          </p:cNvPr>
          <p:cNvGrpSpPr/>
          <p:nvPr/>
        </p:nvGrpSpPr>
        <p:grpSpPr>
          <a:xfrm>
            <a:off x="1720154" y="4531708"/>
            <a:ext cx="418881" cy="129044"/>
            <a:chOff x="1627913" y="2642468"/>
            <a:chExt cx="2438396" cy="36599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56F63CB-3F0E-8B47-A447-28E9D5F938C0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2E230F1-77DA-0147-96EB-AB739B6C0437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77383D6-018D-484E-8715-390A15C022D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1223BE5-8AE0-ED49-84AC-E27AB30BFF0F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9AF26B7-09DD-DD48-A551-E887FB3DB00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5BD7240-E9C8-E842-B7AB-05F03B3FEEE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6983286-3409-D844-A391-5480572066EE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49EF02E-DA6D-2A4B-991B-A9B06172D312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99E0934-8EFB-5A4F-855C-976756EA4A55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5ADDD9C-9824-394E-A7BE-88D63CB6CFB4}"/>
              </a:ext>
            </a:extLst>
          </p:cNvPr>
          <p:cNvGrpSpPr/>
          <p:nvPr/>
        </p:nvGrpSpPr>
        <p:grpSpPr>
          <a:xfrm>
            <a:off x="1863350" y="4920061"/>
            <a:ext cx="418881" cy="129044"/>
            <a:chOff x="1627913" y="2642468"/>
            <a:chExt cx="2438396" cy="365991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EAC5480-BADC-3942-8D06-60A70F06CA8D}"/>
                </a:ext>
              </a:extLst>
            </p:cNvPr>
            <p:cNvGrpSpPr/>
            <p:nvPr/>
          </p:nvGrpSpPr>
          <p:grpSpPr>
            <a:xfrm>
              <a:off x="1627913" y="2642468"/>
              <a:ext cx="772386" cy="365991"/>
              <a:chOff x="4015511" y="4598413"/>
              <a:chExt cx="3087368" cy="36599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A0CF9CA-5473-4D44-B5D9-DD99886561B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B3ABB3A-A164-F64E-9CA9-D1768132AFB8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3200DAF-A394-CE49-812D-E24581749A9D}"/>
                </a:ext>
              </a:extLst>
            </p:cNvPr>
            <p:cNvGrpSpPr/>
            <p:nvPr/>
          </p:nvGrpSpPr>
          <p:grpSpPr>
            <a:xfrm>
              <a:off x="2461490" y="2642468"/>
              <a:ext cx="772386" cy="365991"/>
              <a:chOff x="4015511" y="4598413"/>
              <a:chExt cx="3087368" cy="365991"/>
            </a:xfrm>
            <a:solidFill>
              <a:schemeClr val="tx2"/>
            </a:solidFill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28EBF1-DA2F-1842-AA07-2BA23B854B5E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D65519A-2944-2A45-8ACA-67833454CF02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E6D8E57-6651-8147-83D0-24D8FDE8D806}"/>
                </a:ext>
              </a:extLst>
            </p:cNvPr>
            <p:cNvGrpSpPr/>
            <p:nvPr/>
          </p:nvGrpSpPr>
          <p:grpSpPr>
            <a:xfrm>
              <a:off x="3293923" y="2642468"/>
              <a:ext cx="772386" cy="365991"/>
              <a:chOff x="4015511" y="4598413"/>
              <a:chExt cx="3087368" cy="36599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EF81D02-A5FC-8743-A572-FFE5C045687B}"/>
                  </a:ext>
                </a:extLst>
              </p:cNvPr>
              <p:cNvSpPr/>
              <p:nvPr/>
            </p:nvSpPr>
            <p:spPr>
              <a:xfrm>
                <a:off x="4015511" y="4598413"/>
                <a:ext cx="3087368" cy="36599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18F8B1-6883-D64F-BABD-CE3B6BDAFBAC}"/>
                  </a:ext>
                </a:extLst>
              </p:cNvPr>
              <p:cNvSpPr txBox="1"/>
              <p:nvPr/>
            </p:nvSpPr>
            <p:spPr>
              <a:xfrm>
                <a:off x="4015511" y="4648444"/>
                <a:ext cx="3087368" cy="2862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5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Copy/compute overlap indexing</a:t>
            </a:r>
          </a:p>
        </p:txBody>
      </p:sp>
    </p:spTree>
    <p:extLst>
      <p:ext uri="{BB962C8B-B14F-4D97-AF65-F5344CB8AC3E}">
        <p14:creationId xmlns:p14="http://schemas.microsoft.com/office/powerpoint/2010/main" val="7675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When chunking data to use in multiple streams, indexing can be tricky</a:t>
            </a:r>
          </a:p>
        </p:txBody>
      </p:sp>
    </p:spTree>
    <p:extLst>
      <p:ext uri="{BB962C8B-B14F-4D97-AF65-F5344CB8AC3E}">
        <p14:creationId xmlns:p14="http://schemas.microsoft.com/office/powerpoint/2010/main" val="41196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Let’s look at a couple examples of how it can be done</a:t>
            </a:r>
          </a:p>
        </p:txBody>
      </p:sp>
    </p:spTree>
    <p:extLst>
      <p:ext uri="{BB962C8B-B14F-4D97-AF65-F5344CB8AC3E}">
        <p14:creationId xmlns:p14="http://schemas.microsoft.com/office/powerpoint/2010/main" val="29404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We will start by allocating the data needed for all chunks, here a small size to make the example clear</a:t>
            </a:r>
          </a:p>
        </p:txBody>
      </p:sp>
    </p:spTree>
    <p:extLst>
      <p:ext uri="{BB962C8B-B14F-4D97-AF65-F5344CB8AC3E}">
        <p14:creationId xmlns:p14="http://schemas.microsoft.com/office/powerpoint/2010/main" val="8771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AA9-2B06-574E-8C5E-15C0E7E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Copy/compute overlap with streams</a:t>
            </a:r>
          </a:p>
        </p:txBody>
      </p:sp>
    </p:spTree>
    <p:extLst>
      <p:ext uri="{BB962C8B-B14F-4D97-AF65-F5344CB8AC3E}">
        <p14:creationId xmlns:p14="http://schemas.microsoft.com/office/powerpoint/2010/main" val="34091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We will start by allocating the data needed for all chunks, here a small size to make the example clear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cudaMallocHost(&amp;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data_cpu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C34195-14CC-8140-99A7-7053DE980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34144"/>
              </p:ext>
            </p:extLst>
          </p:nvPr>
        </p:nvGraphicFramePr>
        <p:xfrm>
          <a:off x="5673436" y="3131944"/>
          <a:ext cx="5049981" cy="39572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7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Of course we would allocate for the GPU as well, but here we will only present one image of the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11318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cudaMallocHost(&amp;data_cpu,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cudaMalloc(&amp;data_gpu,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56FD114-D121-7943-B52E-B13EEEA3A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0194"/>
              </p:ext>
            </p:extLst>
          </p:nvPr>
        </p:nvGraphicFramePr>
        <p:xfrm>
          <a:off x="5673436" y="3131944"/>
          <a:ext cx="5049981" cy="39572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9F8896F-39B5-9448-830C-EEBCDB8A9893}"/>
              </a:ext>
            </a:extLst>
          </p:cNvPr>
          <p:cNvGrpSpPr/>
          <p:nvPr/>
        </p:nvGrpSpPr>
        <p:grpSpPr>
          <a:xfrm>
            <a:off x="361107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C28CE5-1602-4B42-869A-923D4EBE7C9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D94830-CE00-7C49-8C95-94131E29750F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D60C06-E94E-CE47-BF3C-2B050677186F}"/>
              </a:ext>
            </a:extLst>
          </p:cNvPr>
          <p:cNvGrpSpPr/>
          <p:nvPr/>
        </p:nvGrpSpPr>
        <p:grpSpPr>
          <a:xfrm>
            <a:off x="934249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CF213E-CC3C-7549-BCF6-E1D729CC143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1D1C1F-5807-704F-97A6-33E8BFB78760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1C5794-C6E3-5941-A3EA-7D0F85678F7C}"/>
              </a:ext>
            </a:extLst>
          </p:cNvPr>
          <p:cNvGrpSpPr/>
          <p:nvPr/>
        </p:nvGrpSpPr>
        <p:grpSpPr>
          <a:xfrm>
            <a:off x="1507391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435466-9579-A84D-B7BB-6D294BDB118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DFFCD2-F167-554A-8CAD-D5BCE48CAD7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F98DE5-D9C2-DE45-BF15-28AC821619FD}"/>
              </a:ext>
            </a:extLst>
          </p:cNvPr>
          <p:cNvGrpSpPr/>
          <p:nvPr/>
        </p:nvGrpSpPr>
        <p:grpSpPr>
          <a:xfrm>
            <a:off x="2080533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8E8F31E-4991-8345-ABB1-7FD9533083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74C56E-D1E2-6041-A485-C089D50FD85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C21F37-39BE-D547-A41F-AA99950FA41A}"/>
              </a:ext>
            </a:extLst>
          </p:cNvPr>
          <p:cNvGrpSpPr/>
          <p:nvPr/>
        </p:nvGrpSpPr>
        <p:grpSpPr>
          <a:xfrm>
            <a:off x="2653675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0D9A71-ED58-FD4D-A380-5FB01699CB1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F06AA8-DEC7-CC4B-881B-9D4CEB76658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6E59FF-4E79-8146-93CE-65CA05652D3E}"/>
              </a:ext>
            </a:extLst>
          </p:cNvPr>
          <p:cNvGrpSpPr/>
          <p:nvPr/>
        </p:nvGrpSpPr>
        <p:grpSpPr>
          <a:xfrm>
            <a:off x="3226817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1D1D1-C5B7-E54A-913F-DB0F41952D2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A4D747-C641-CB47-82DE-60794A453E00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3ED4CA-E1C1-474B-80DD-228F331FD0F3}"/>
              </a:ext>
            </a:extLst>
          </p:cNvPr>
          <p:cNvGrpSpPr/>
          <p:nvPr/>
        </p:nvGrpSpPr>
        <p:grpSpPr>
          <a:xfrm>
            <a:off x="3799959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2C2CE85-0643-DC46-B6A4-DBC9EF1EFE8E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F75DF8-18A7-2C42-97D5-3B8CF91659CB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6EB0D-8B2E-524B-90B7-92D3B4046C39}"/>
              </a:ext>
            </a:extLst>
          </p:cNvPr>
          <p:cNvGrpSpPr/>
          <p:nvPr/>
        </p:nvGrpSpPr>
        <p:grpSpPr>
          <a:xfrm>
            <a:off x="4373101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15B58CA-C291-2948-A685-F90F438C2E58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5E04D5-78AD-6948-A651-A0341B0D7BC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E9C5F13-B45C-AA42-B723-73D07CF1E19B}"/>
              </a:ext>
            </a:extLst>
          </p:cNvPr>
          <p:cNvGrpSpPr/>
          <p:nvPr/>
        </p:nvGrpSpPr>
        <p:grpSpPr>
          <a:xfrm>
            <a:off x="4946243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F85C050-D82C-304D-9E96-98749591223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1B2830-A72E-4B43-B758-D5B9C269F85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96CF10-0D67-8940-84D1-8F6888F69419}"/>
              </a:ext>
            </a:extLst>
          </p:cNvPr>
          <p:cNvGrpSpPr/>
          <p:nvPr/>
        </p:nvGrpSpPr>
        <p:grpSpPr>
          <a:xfrm>
            <a:off x="5519384" y="868374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11658D0-E3D6-344F-8C13-A30957675DB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042847-A7A3-1F43-B62F-A625872C085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Of course we would allocate for the GPU as well, but here we will only present one image of the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cudaMallocHost(&amp;data_cpu,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N)</a:t>
              </a: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56FD114-D121-7943-B52E-B13EEEA3A99D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39572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56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Next, we will define the number of streams, and loop to create and collect them in an array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C34195-14CC-8140-99A7-7053DE980EF3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39572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1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Next, we will define the number of streams, and loop to create and collect them in an array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9" y="1286318"/>
            <a:ext cx="3761510" cy="1567227"/>
            <a:chOff x="4015511" y="4598413"/>
            <a:chExt cx="3087368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94224" y="4609998"/>
              <a:ext cx="3008654" cy="20374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num_streams = 2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// for stream_i in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num_streams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cudaStreamCreate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(stream)</a:t>
              </a:r>
            </a:p>
            <a:p>
              <a:pPr lvl="1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streams[stream_i] = stream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91A4A4F-79DB-374A-96C9-9C3DAE7C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41811"/>
              </p:ext>
            </p:extLst>
          </p:nvPr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size of each chunk of data will depend on the number of data entries and the number of streams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98580"/>
              </p:ext>
            </p:extLst>
          </p:nvPr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17490"/>
              </p:ext>
            </p:extLst>
          </p:nvPr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1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size of each chunk of data will depend on the number of data entries and the number of streams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chunk_size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 = N / num_streams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87390"/>
              </p:ext>
            </p:extLst>
          </p:nvPr>
        </p:nvGraphicFramePr>
        <p:xfrm>
          <a:off x="5673436" y="3131944"/>
          <a:ext cx="5049981" cy="1187181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Each stream will need to handle one chunk of data. We need to calculate its index into the whole data set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97915"/>
              </p:ext>
            </p:extLst>
          </p:nvPr>
        </p:nvGraphicFramePr>
        <p:xfrm>
          <a:off x="5673436" y="3131944"/>
          <a:ext cx="5049981" cy="1187181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2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To do this we will range over the number of streams, starting at 0…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// for stream_i in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num_streams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27357"/>
              </p:ext>
            </p:extLst>
          </p:nvPr>
        </p:nvGraphicFramePr>
        <p:xfrm>
          <a:off x="5673436" y="3131944"/>
          <a:ext cx="5049981" cy="158290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multiply by chunk size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11318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// for stream_i in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num_streams</a:t>
              </a: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 = chunk_size*stream_i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03605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4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Using the default stream, a typical 3-step CUDA program will perform HtoD copy, compute, and DtoH copy serially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1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Starting at the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lower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index and utilizing a chunk size worth of data will give us the stream’s data within all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11318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// for stream_i in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num_streams</a:t>
              </a: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 = chunk_size*stream_i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02741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2BA8D7-E67C-9943-98C6-39988664FF48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This method will work for each stream_i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44511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4D5D78-59C2-964B-97E9-2695648E0929}"/>
              </a:ext>
            </a:extLst>
          </p:cNvPr>
          <p:cNvCxnSpPr>
            <a:cxnSpLocks/>
          </p:cNvCxnSpPr>
          <p:nvPr/>
        </p:nvCxnSpPr>
        <p:spPr>
          <a:xfrm flipH="1">
            <a:off x="3142407" y="721789"/>
            <a:ext cx="281158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BF4703-F4E8-8F4B-B5B4-80D3ADCEB7FA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2301DE-C6C5-B94C-90B7-A2F7DEF8DC1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4E9207D-BA45-424F-BA8F-5763442EC204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11318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// for stream_i in 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num_streams</a:t>
              </a: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b="1" dirty="0">
                  <a:solidFill>
                    <a:schemeClr val="bg1"/>
                  </a:solidFill>
                  <a:latin typeface="Courier" pitchFamily="2" charset="0"/>
                </a:rPr>
                <a:t>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 = chunk_size*stream_i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Having calculated these values, we can now perform non-default stream HtoD memory copies…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cudaMemcpyAsync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data_cpu+lower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data_gpu+lower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sizeof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(uint64_t)*chunk_size,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cudaMemcpyHostToDevice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streams[stream_i]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0F2260-1C44-5846-B775-FE5F1510A162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4F446-83DB-B74D-A62C-776A5C636FED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322DB-21B2-F444-8851-EE4164F52BE9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005007-D1C2-1246-92BE-649F8F505A8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7A5B79-EFD6-2040-934F-48AD182DBF0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A5D7F8-D641-4F4E-8383-D30ADBCFB053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84B123-41C8-FD42-BE7B-D22D69FD7B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E75E2-114B-C043-AE0A-21212961CCA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AF601F-5EA9-D544-B008-991611192A25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5DF8238-2567-5044-A860-090D6B08A77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94027A-5C81-B249-8E43-E8E83DB6101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D1732FE-F66D-A242-BB32-3EDF980D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39003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Having calculated these values, we can now perform non-default stream HtoD memory copies…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cudaMemcpyAsync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data_cpu+lower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data_gpu+lower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sizeof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(uint64_t)*chunk_size,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cudaMemcpyHostToDevice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streams[stream_i]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23831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0F2260-1C44-5846-B775-FE5F1510A162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4F446-83DB-B74D-A62C-776A5C636FED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322DB-21B2-F444-8851-EE4164F52BE9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005007-D1C2-1246-92BE-649F8F505A8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7A5B79-EFD6-2040-934F-48AD182DBF0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A5D7F8-D641-4F4E-8383-D30ADBCFB053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84B123-41C8-FD42-BE7B-D22D69FD7B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E75E2-114B-C043-AE0A-21212961CCA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AF601F-5EA9-D544-B008-991611192A25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5DF8238-2567-5044-A860-090D6B08A77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94027A-5C81-B249-8E43-E8E83DB6101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DD1319-FA9A-CC44-A964-BC354C93897A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AD97135-D62F-5447-A480-1F6C20C808B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9B3300-29CD-3944-B1B5-2875175A5CB8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DDC903F-6272-E544-80C1-AADDBC5E3839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Having calculated these values, we can now perform non-default stream HtoD memory copies…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cudaMemcpyAsync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data_cpu+lower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data_gpu+lower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sizeof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(uint64_t)*chunk_size,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cudaMemcpyHostToDevice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streams[stream_i]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68551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0F2260-1C44-5846-B775-FE5F1510A162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4F446-83DB-B74D-A62C-776A5C636FED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322DB-21B2-F444-8851-EE4164F52BE9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005007-D1C2-1246-92BE-649F8F505A8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7A5B79-EFD6-2040-934F-48AD182DBF0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A5D7F8-D641-4F4E-8383-D30ADBCFB053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84B123-41C8-FD42-BE7B-D22D69FD7B41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E75E2-114B-C043-AE0A-21212961CCA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AF601F-5EA9-D544-B008-991611192A25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5DF8238-2567-5044-A860-090D6B08A77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94027A-5C81-B249-8E43-E8E83DB61010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DD1319-FA9A-CC44-A964-BC354C93897A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AD97135-D62F-5447-A480-1F6C20C808B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9B3300-29CD-3944-B1B5-2875175A5CB8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2499C6-8316-9A4E-B82C-10B5133C492C}"/>
              </a:ext>
            </a:extLst>
          </p:cNvPr>
          <p:cNvCxnSpPr>
            <a:cxnSpLocks/>
          </p:cNvCxnSpPr>
          <p:nvPr/>
        </p:nvCxnSpPr>
        <p:spPr>
          <a:xfrm flipH="1">
            <a:off x="295297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6E7717-5091-7648-8550-51DFC9F17011}"/>
              </a:ext>
            </a:extLst>
          </p:cNvPr>
          <p:cNvCxnSpPr>
            <a:cxnSpLocks/>
          </p:cNvCxnSpPr>
          <p:nvPr/>
        </p:nvCxnSpPr>
        <p:spPr>
          <a:xfrm flipH="1">
            <a:off x="3174862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05F30-1C9A-4A4D-A848-731148228451}"/>
              </a:ext>
            </a:extLst>
          </p:cNvPr>
          <p:cNvGrpSpPr/>
          <p:nvPr/>
        </p:nvGrpSpPr>
        <p:grpSpPr>
          <a:xfrm>
            <a:off x="2056522" y="3712152"/>
            <a:ext cx="594649" cy="281772"/>
            <a:chOff x="4015511" y="4598413"/>
            <a:chExt cx="3087368" cy="3659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1465CE-E6EE-5D47-973B-4415B134BFB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066219-38B5-4149-A194-41EC7326E2E0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5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…non-default stream kernel launches…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24903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kernel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&lt;&lt;&lt;G, B, 0,streams[stream_i]&gt;&gt;&gt;(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data_gpu + lower, 			chunk_size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57861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F5DD9A-0FF4-E345-8104-E08F78BC491E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4D5DE6-080A-9241-BD85-A9AEA1CECFFE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53EF13-1107-E540-9A96-1C2502A04495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EEE42B-E1BD-8C4A-B703-306F849C6C4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D0A1B5-234D-7B42-BBEF-FA6DEDE58F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8DBE37-2094-3C4C-93E7-1B5E824F0960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1C1FA2-78BF-3947-A6EF-18CBD7582C6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E32B9F-553B-DB40-BB82-9C6F06CECC62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93DB29-1563-7647-B55F-D03758E7BADA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333BA3-F824-CF40-A5C8-1BC7B844261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E4D090-B6FB-6F4C-8D1F-2E3BC7687C19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FE95A25-4B07-2E49-9940-9B3F5B4655ED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887C30-0158-0F43-BA21-0E9986889E84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80B8D1-8F84-5049-9417-B18604805FCA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9083F9-AC6D-A541-B288-F06C83797806}"/>
              </a:ext>
            </a:extLst>
          </p:cNvPr>
          <p:cNvGrpSpPr/>
          <p:nvPr/>
        </p:nvGrpSpPr>
        <p:grpSpPr>
          <a:xfrm>
            <a:off x="2056522" y="3712152"/>
            <a:ext cx="594649" cy="281772"/>
            <a:chOff x="4015511" y="4598413"/>
            <a:chExt cx="3087368" cy="3659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4C2B6-2D4C-0B4C-96B1-01F896632DA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9DCB8-B115-1D42-9206-2D228930DEEB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99FAB4-255F-0048-B2E3-030235EE9AF4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AF14DC-87D1-564F-993F-60EB091974A8}"/>
              </a:ext>
            </a:extLst>
          </p:cNvPr>
          <p:cNvCxnSpPr>
            <a:cxnSpLocks/>
          </p:cNvCxnSpPr>
          <p:nvPr/>
        </p:nvCxnSpPr>
        <p:spPr>
          <a:xfrm flipH="1">
            <a:off x="3174862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…non-default stream kernel launches…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24903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kernel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&lt;&lt;&lt;G, B, 0,streams[stream_i]&gt;&gt;&gt;(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data_gpu + lower, 			chunk_size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F5DD9A-0FF4-E345-8104-E08F78BC491E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4D5DE6-080A-9241-BD85-A9AEA1CECFFE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53EF13-1107-E540-9A96-1C2502A04495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EEE42B-E1BD-8C4A-B703-306F849C6C4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D0A1B5-234D-7B42-BBEF-FA6DEDE58F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8DBE37-2094-3C4C-93E7-1B5E824F0960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1C1FA2-78BF-3947-A6EF-18CBD7582C6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E32B9F-553B-DB40-BB82-9C6F06CECC62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93DB29-1563-7647-B55F-D03758E7BADA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333BA3-F824-CF40-A5C8-1BC7B844261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E4D090-B6FB-6F4C-8D1F-2E3BC7687C19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FE95A25-4B07-2E49-9940-9B3F5B4655ED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887C30-0158-0F43-BA21-0E9986889E84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80B8D1-8F84-5049-9417-B18604805FCA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9083F9-AC6D-A541-B288-F06C83797806}"/>
              </a:ext>
            </a:extLst>
          </p:cNvPr>
          <p:cNvGrpSpPr/>
          <p:nvPr/>
        </p:nvGrpSpPr>
        <p:grpSpPr>
          <a:xfrm>
            <a:off x="2056522" y="3712152"/>
            <a:ext cx="594649" cy="281772"/>
            <a:chOff x="4015511" y="4598413"/>
            <a:chExt cx="3087368" cy="3659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4C2B6-2D4C-0B4C-96B1-01F896632DA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9DCB8-B115-1D42-9206-2D228930DEEB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2A2CAE-A8EE-E14A-A04B-CE5AB4468BE0}"/>
              </a:ext>
            </a:extLst>
          </p:cNvPr>
          <p:cNvGrpSpPr/>
          <p:nvPr/>
        </p:nvGrpSpPr>
        <p:grpSpPr>
          <a:xfrm>
            <a:off x="2068963" y="2880173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F5D012-05F8-3943-B241-A232FCA8430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418BC3-97CD-D94E-B629-42874C0C122A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99FAB4-255F-0048-B2E3-030235EE9AF4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8A8694-34F2-1B41-9A17-B98FBF4EE248}"/>
              </a:ext>
            </a:extLst>
          </p:cNvPr>
          <p:cNvCxnSpPr>
            <a:cxnSpLocks/>
          </p:cNvCxnSpPr>
          <p:nvPr/>
        </p:nvCxnSpPr>
        <p:spPr>
          <a:xfrm flipH="1">
            <a:off x="295297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7D3354-5DF0-EC44-A7A1-2E4C077DEE68}"/>
              </a:ext>
            </a:extLst>
          </p:cNvPr>
          <p:cNvCxnSpPr>
            <a:cxnSpLocks/>
          </p:cNvCxnSpPr>
          <p:nvPr/>
        </p:nvCxnSpPr>
        <p:spPr>
          <a:xfrm flipH="1">
            <a:off x="3174862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3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…non-default stream kernel launches…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24903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kernel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&lt;&lt;&lt;G, B, 0,streams[stream_i]&gt;&gt;&gt;(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data_gpu + lower, 			chunk_size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36684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F5DD9A-0FF4-E345-8104-E08F78BC491E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4D5DE6-080A-9241-BD85-A9AEA1CECFFE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53EF13-1107-E540-9A96-1C2502A04495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EEE42B-E1BD-8C4A-B703-306F849C6C47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D0A1B5-234D-7B42-BBEF-FA6DEDE58F9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8DBE37-2094-3C4C-93E7-1B5E824F0960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1C1FA2-78BF-3947-A6EF-18CBD7582C6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E32B9F-553B-DB40-BB82-9C6F06CECC62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93DB29-1563-7647-B55F-D03758E7BADA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333BA3-F824-CF40-A5C8-1BC7B844261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E4D090-B6FB-6F4C-8D1F-2E3BC7687C19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FE95A25-4B07-2E49-9940-9B3F5B4655ED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887C30-0158-0F43-BA21-0E9986889E84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80B8D1-8F84-5049-9417-B18604805FCA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9083F9-AC6D-A541-B288-F06C83797806}"/>
              </a:ext>
            </a:extLst>
          </p:cNvPr>
          <p:cNvGrpSpPr/>
          <p:nvPr/>
        </p:nvGrpSpPr>
        <p:grpSpPr>
          <a:xfrm>
            <a:off x="2056522" y="3712152"/>
            <a:ext cx="594649" cy="281772"/>
            <a:chOff x="4015511" y="4598413"/>
            <a:chExt cx="3087368" cy="3659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4C2B6-2D4C-0B4C-96B1-01F896632DA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9DCB8-B115-1D42-9206-2D228930DEEB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2A2CAE-A8EE-E14A-A04B-CE5AB4468BE0}"/>
              </a:ext>
            </a:extLst>
          </p:cNvPr>
          <p:cNvGrpSpPr/>
          <p:nvPr/>
        </p:nvGrpSpPr>
        <p:grpSpPr>
          <a:xfrm>
            <a:off x="2068963" y="2880173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F5D012-05F8-3943-B241-A232FCA8430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418BC3-97CD-D94E-B629-42874C0C122A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33F30B7-FD65-6449-A5B9-5B4DE6D741C5}"/>
              </a:ext>
            </a:extLst>
          </p:cNvPr>
          <p:cNvGrpSpPr/>
          <p:nvPr/>
        </p:nvGrpSpPr>
        <p:grpSpPr>
          <a:xfrm>
            <a:off x="2698282" y="3712152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39B293-F57B-7348-999B-1AA26C94475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9EDD90-AF1E-D249-BF25-5CD80185103A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928E8F-E0E2-B746-9062-EA56A9E2A6AC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765B11C-D330-784F-9CFA-46F97CBCE400}"/>
              </a:ext>
            </a:extLst>
          </p:cNvPr>
          <p:cNvCxnSpPr>
            <a:cxnSpLocks/>
          </p:cNvCxnSpPr>
          <p:nvPr/>
        </p:nvCxnSpPr>
        <p:spPr>
          <a:xfrm flipH="1">
            <a:off x="295297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8DC111-B1A0-7A45-92E8-B2C9EE34DAF8}"/>
              </a:ext>
            </a:extLst>
          </p:cNvPr>
          <p:cNvCxnSpPr>
            <a:cxnSpLocks/>
          </p:cNvCxnSpPr>
          <p:nvPr/>
        </p:nvCxnSpPr>
        <p:spPr>
          <a:xfrm flipH="1">
            <a:off x="3174862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D71E24-060A-2E47-8E5A-EC8D9892F92F}"/>
              </a:ext>
            </a:extLst>
          </p:cNvPr>
          <p:cNvCxnSpPr>
            <a:cxnSpLocks/>
          </p:cNvCxnSpPr>
          <p:nvPr/>
        </p:nvCxnSpPr>
        <p:spPr>
          <a:xfrm flipH="1">
            <a:off x="3174862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non-default stream DtoH memory copies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cudaMemcpyAsync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data_cpu + lower,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data_gpu + lower,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sizeof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(uint64_t)*chunk_size,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cudaMemcpyHostToDevice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streams[stream_i]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24632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289BDB-D39E-264C-AD96-356A468D1C17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339B-389A-EC4B-B701-792886E2CB43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0E8DC2-304E-4C42-AB44-659B55CEEBC6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37AA5D-5DE3-DD4A-B7CB-E70E9CE3369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16B935-F5BA-114A-B25B-7F8F5DEF5E9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172B97-4586-7F40-97F3-A77B0F8DD53D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7E5493-A950-264A-81F0-9BF91A762414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A7C59D-2CF9-F742-BD88-9FCE57BA637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A50CCA-69A7-8444-832D-B3709E83C264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176250-9C5C-8E41-B049-35E373ECA89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BD61A6-1300-854E-874E-A46CF7DBC8F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3B06D2-94A7-4544-B03D-73BF67AE2015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F5F355-9E79-F140-AA1E-33842E982F8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0E46C9-FD0A-9748-BA05-D2A0CFBE6C1B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F7133DD-1A73-1C4D-99EE-EF0A87B016ED}"/>
              </a:ext>
            </a:extLst>
          </p:cNvPr>
          <p:cNvGrpSpPr/>
          <p:nvPr/>
        </p:nvGrpSpPr>
        <p:grpSpPr>
          <a:xfrm>
            <a:off x="2056522" y="3712152"/>
            <a:ext cx="594649" cy="281772"/>
            <a:chOff x="4015511" y="4598413"/>
            <a:chExt cx="3087368" cy="3659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56CE1F-F550-D144-94BB-A8E99D58675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EEB94-2979-6640-B34A-5AD93DEA9245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37DE27-EBB3-194F-8043-665E543D0D22}"/>
              </a:ext>
            </a:extLst>
          </p:cNvPr>
          <p:cNvGrpSpPr/>
          <p:nvPr/>
        </p:nvGrpSpPr>
        <p:grpSpPr>
          <a:xfrm>
            <a:off x="2068963" y="2880173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531AB1-FDB1-B243-A037-9B301AEF86C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9A8663-B437-D744-A75A-128874AC8EF5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1B9EDA-7418-4940-8C27-00F6441E9458}"/>
              </a:ext>
            </a:extLst>
          </p:cNvPr>
          <p:cNvGrpSpPr/>
          <p:nvPr/>
        </p:nvGrpSpPr>
        <p:grpSpPr>
          <a:xfrm>
            <a:off x="2698282" y="3712152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FA10A81-BC86-1C49-84E9-6D57E6B5DA6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3302B7-4537-134A-AA0D-933E65549053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312290-2F71-1247-B9FA-DE278BB9BF9C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A4A5D7-06F7-6746-A47F-4D43EEE993E9}"/>
              </a:ext>
            </a:extLst>
          </p:cNvPr>
          <p:cNvCxnSpPr>
            <a:cxnSpLocks/>
          </p:cNvCxnSpPr>
          <p:nvPr/>
        </p:nvCxnSpPr>
        <p:spPr>
          <a:xfrm flipH="1">
            <a:off x="295297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78AFC8-2BDD-E542-B462-FB358B4A6E76}"/>
              </a:ext>
            </a:extLst>
          </p:cNvPr>
          <p:cNvCxnSpPr>
            <a:cxnSpLocks/>
          </p:cNvCxnSpPr>
          <p:nvPr/>
        </p:nvCxnSpPr>
        <p:spPr>
          <a:xfrm flipH="1">
            <a:off x="3174862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C763BF-E0F2-614E-86AA-BA328458DBF2}"/>
              </a:ext>
            </a:extLst>
          </p:cNvPr>
          <p:cNvCxnSpPr>
            <a:cxnSpLocks/>
          </p:cNvCxnSpPr>
          <p:nvPr/>
        </p:nvCxnSpPr>
        <p:spPr>
          <a:xfrm flipH="1">
            <a:off x="3174862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non-default stream DtoH memory copies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cudaMemcpyAsync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data_cpu + lower,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data_gpu + lower,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sizeof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(uint64_t)*chunk_size,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cudaMemcpyHostToDevice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streams[stream_i]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289BDB-D39E-264C-AD96-356A468D1C17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339B-389A-EC4B-B701-792886E2CB43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0E8DC2-304E-4C42-AB44-659B55CEEBC6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37AA5D-5DE3-DD4A-B7CB-E70E9CE3369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16B935-F5BA-114A-B25B-7F8F5DEF5E9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172B97-4586-7F40-97F3-A77B0F8DD53D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7E5493-A950-264A-81F0-9BF91A762414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A7C59D-2CF9-F742-BD88-9FCE57BA637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A50CCA-69A7-8444-832D-B3709E83C264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176250-9C5C-8E41-B049-35E373ECA89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BD61A6-1300-854E-874E-A46CF7DBC8F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3B06D2-94A7-4544-B03D-73BF67AE2015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F5F355-9E79-F140-AA1E-33842E982F8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0E46C9-FD0A-9748-BA05-D2A0CFBE6C1B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F7133DD-1A73-1C4D-99EE-EF0A87B016ED}"/>
              </a:ext>
            </a:extLst>
          </p:cNvPr>
          <p:cNvGrpSpPr/>
          <p:nvPr/>
        </p:nvGrpSpPr>
        <p:grpSpPr>
          <a:xfrm>
            <a:off x="2056522" y="3712152"/>
            <a:ext cx="594649" cy="281772"/>
            <a:chOff x="4015511" y="4598413"/>
            <a:chExt cx="3087368" cy="3659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56CE1F-F550-D144-94BB-A8E99D58675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EEB94-2979-6640-B34A-5AD93DEA9245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37DE27-EBB3-194F-8043-665E543D0D22}"/>
              </a:ext>
            </a:extLst>
          </p:cNvPr>
          <p:cNvGrpSpPr/>
          <p:nvPr/>
        </p:nvGrpSpPr>
        <p:grpSpPr>
          <a:xfrm>
            <a:off x="2068963" y="2880173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531AB1-FDB1-B243-A037-9B301AEF86C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9A8663-B437-D744-A75A-128874AC8EF5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1B9EDA-7418-4940-8C27-00F6441E9458}"/>
              </a:ext>
            </a:extLst>
          </p:cNvPr>
          <p:cNvGrpSpPr/>
          <p:nvPr/>
        </p:nvGrpSpPr>
        <p:grpSpPr>
          <a:xfrm>
            <a:off x="2698282" y="3712152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FA10A81-BC86-1C49-84E9-6D57E6B5DA6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3302B7-4537-134A-AA0D-933E65549053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DA60D2-CCB0-5045-9C34-5D3FA5EBCAC5}"/>
              </a:ext>
            </a:extLst>
          </p:cNvPr>
          <p:cNvGrpSpPr/>
          <p:nvPr/>
        </p:nvGrpSpPr>
        <p:grpSpPr>
          <a:xfrm>
            <a:off x="2709841" y="2880173"/>
            <a:ext cx="594649" cy="281772"/>
            <a:chOff x="4015511" y="4598413"/>
            <a:chExt cx="3087368" cy="36599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085BAD-20D8-F84C-956B-07AC2A556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66316A-B035-D649-AB9E-B4FC70E6259C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312290-2F71-1247-B9FA-DE278BB9BF9C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A4A5D7-06F7-6746-A47F-4D43EEE993E9}"/>
              </a:ext>
            </a:extLst>
          </p:cNvPr>
          <p:cNvCxnSpPr>
            <a:cxnSpLocks/>
          </p:cNvCxnSpPr>
          <p:nvPr/>
        </p:nvCxnSpPr>
        <p:spPr>
          <a:xfrm flipH="1">
            <a:off x="295297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605863-15F0-244F-A9FE-650908C39D58}"/>
              </a:ext>
            </a:extLst>
          </p:cNvPr>
          <p:cNvCxnSpPr>
            <a:cxnSpLocks/>
          </p:cNvCxnSpPr>
          <p:nvPr/>
        </p:nvCxnSpPr>
        <p:spPr>
          <a:xfrm flipH="1">
            <a:off x="291832" y="1019663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FBB786-AB28-BA43-874E-865DC82DDFFE}"/>
              </a:ext>
            </a:extLst>
          </p:cNvPr>
          <p:cNvCxnSpPr>
            <a:cxnSpLocks/>
          </p:cNvCxnSpPr>
          <p:nvPr/>
        </p:nvCxnSpPr>
        <p:spPr>
          <a:xfrm flipH="1">
            <a:off x="3174862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529D21-25B4-E944-A6DF-F3FCE0426269}"/>
              </a:ext>
            </a:extLst>
          </p:cNvPr>
          <p:cNvCxnSpPr>
            <a:cxnSpLocks/>
          </p:cNvCxnSpPr>
          <p:nvPr/>
        </p:nvCxnSpPr>
        <p:spPr>
          <a:xfrm flipH="1">
            <a:off x="3174862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Using the default stream, a typical 3-step CUDA program will perform HtoD copy, compute, and DtoH copy serially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1543628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937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4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…and non-default stream DtoH memory copies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33959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cudaMemcpyAsync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data_cpu + lower,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data_gpu + lower,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sizeof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(uint64_t)*chunk_size, 	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cudaMemcpyHostToDevice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	streams[stream_i]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3B43FD-D909-F045-A698-B76D11BB52B5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791454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A08A90A-1AE3-BD4C-B16C-A64D2393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44928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289BDB-D39E-264C-AD96-356A468D1C17}"/>
              </a:ext>
            </a:extLst>
          </p:cNvPr>
          <p:cNvCxnSpPr>
            <a:cxnSpLocks/>
          </p:cNvCxnSpPr>
          <p:nvPr/>
        </p:nvCxnSpPr>
        <p:spPr>
          <a:xfrm>
            <a:off x="325893" y="5101675"/>
            <a:ext cx="504788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339B-389A-EC4B-B701-792886E2CB43}"/>
              </a:ext>
            </a:extLst>
          </p:cNvPr>
          <p:cNvCxnSpPr>
            <a:cxnSpLocks/>
          </p:cNvCxnSpPr>
          <p:nvPr/>
        </p:nvCxnSpPr>
        <p:spPr>
          <a:xfrm>
            <a:off x="1237873" y="2629732"/>
            <a:ext cx="0" cy="28159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0E8DC2-304E-4C42-AB44-659B55CEEBC6}"/>
              </a:ext>
            </a:extLst>
          </p:cNvPr>
          <p:cNvGrpSpPr/>
          <p:nvPr/>
        </p:nvGrpSpPr>
        <p:grpSpPr>
          <a:xfrm>
            <a:off x="309892" y="2739064"/>
            <a:ext cx="738649" cy="567986"/>
            <a:chOff x="2043546" y="1846119"/>
            <a:chExt cx="3969327" cy="7377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37AA5D-5DE3-DD4A-B7CB-E70E9CE3369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16B935-F5BA-114A-B25B-7F8F5DEF5E9A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172B97-4586-7F40-97F3-A77B0F8DD53D}"/>
              </a:ext>
            </a:extLst>
          </p:cNvPr>
          <p:cNvGrpSpPr/>
          <p:nvPr/>
        </p:nvGrpSpPr>
        <p:grpSpPr>
          <a:xfrm>
            <a:off x="309892" y="3587046"/>
            <a:ext cx="738649" cy="567986"/>
            <a:chOff x="2043546" y="1846119"/>
            <a:chExt cx="3969327" cy="7377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7E5493-A950-264A-81F0-9BF91A762414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A7C59D-2CF9-F742-BD88-9FCE57BA637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A50CCA-69A7-8444-832D-B3709E83C264}"/>
              </a:ext>
            </a:extLst>
          </p:cNvPr>
          <p:cNvGrpSpPr/>
          <p:nvPr/>
        </p:nvGrpSpPr>
        <p:grpSpPr>
          <a:xfrm>
            <a:off x="309892" y="4435026"/>
            <a:ext cx="738649" cy="567986"/>
            <a:chOff x="2043546" y="1846119"/>
            <a:chExt cx="3969327" cy="7377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176250-9C5C-8E41-B049-35E373ECA89F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BD61A6-1300-854E-874E-A46CF7DBC8FE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3B06D2-94A7-4544-B03D-73BF67AE2015}"/>
              </a:ext>
            </a:extLst>
          </p:cNvPr>
          <p:cNvGrpSpPr/>
          <p:nvPr/>
        </p:nvGrpSpPr>
        <p:grpSpPr>
          <a:xfrm>
            <a:off x="1427204" y="2880173"/>
            <a:ext cx="594649" cy="281772"/>
            <a:chOff x="4015511" y="4598413"/>
            <a:chExt cx="3087368" cy="3659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F5F355-9E79-F140-AA1E-33842E982F8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0E46C9-FD0A-9748-BA05-D2A0CFBE6C1B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F7133DD-1A73-1C4D-99EE-EF0A87B016ED}"/>
              </a:ext>
            </a:extLst>
          </p:cNvPr>
          <p:cNvGrpSpPr/>
          <p:nvPr/>
        </p:nvGrpSpPr>
        <p:grpSpPr>
          <a:xfrm>
            <a:off x="2056522" y="3712152"/>
            <a:ext cx="594649" cy="281772"/>
            <a:chOff x="4015511" y="4598413"/>
            <a:chExt cx="3087368" cy="3659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56CE1F-F550-D144-94BB-A8E99D58675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EEB94-2979-6640-B34A-5AD93DEA9245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37DE27-EBB3-194F-8043-665E543D0D22}"/>
              </a:ext>
            </a:extLst>
          </p:cNvPr>
          <p:cNvGrpSpPr/>
          <p:nvPr/>
        </p:nvGrpSpPr>
        <p:grpSpPr>
          <a:xfrm>
            <a:off x="2068963" y="2880173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531AB1-FDB1-B243-A037-9B301AEF86C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9A8663-B437-D744-A75A-128874AC8EF5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1B9EDA-7418-4940-8C27-00F6441E9458}"/>
              </a:ext>
            </a:extLst>
          </p:cNvPr>
          <p:cNvGrpSpPr/>
          <p:nvPr/>
        </p:nvGrpSpPr>
        <p:grpSpPr>
          <a:xfrm>
            <a:off x="2698282" y="3712152"/>
            <a:ext cx="594649" cy="281772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FA10A81-BC86-1C49-84E9-6D57E6B5DA6A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3302B7-4537-134A-AA0D-933E65549053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DA60D2-CCB0-5045-9C34-5D3FA5EBCAC5}"/>
              </a:ext>
            </a:extLst>
          </p:cNvPr>
          <p:cNvGrpSpPr/>
          <p:nvPr/>
        </p:nvGrpSpPr>
        <p:grpSpPr>
          <a:xfrm>
            <a:off x="2709841" y="2880173"/>
            <a:ext cx="594649" cy="281772"/>
            <a:chOff x="4015511" y="4598413"/>
            <a:chExt cx="3087368" cy="36599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085BAD-20D8-F84C-956B-07AC2A556D7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66316A-B035-D649-AB9E-B4FC70E6259C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357D47-672E-DF44-ADB8-E9242ACED248}"/>
              </a:ext>
            </a:extLst>
          </p:cNvPr>
          <p:cNvGrpSpPr/>
          <p:nvPr/>
        </p:nvGrpSpPr>
        <p:grpSpPr>
          <a:xfrm>
            <a:off x="3339157" y="3712152"/>
            <a:ext cx="594649" cy="281772"/>
            <a:chOff x="4015511" y="4598413"/>
            <a:chExt cx="3087368" cy="36599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52C338-C6A1-F34E-AC19-29BA65005A63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AB7DA6-612D-7D4A-B9D8-67D5ECFD5A89}"/>
                </a:ext>
              </a:extLst>
            </p:cNvPr>
            <p:cNvSpPr txBox="1"/>
            <p:nvPr/>
          </p:nvSpPr>
          <p:spPr>
            <a:xfrm>
              <a:off x="4015511" y="4648442"/>
              <a:ext cx="3087368" cy="2862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E6227-1E56-054D-8F2D-49509B703B8E}"/>
              </a:ext>
            </a:extLst>
          </p:cNvPr>
          <p:cNvCxnSpPr>
            <a:cxnSpLocks/>
          </p:cNvCxnSpPr>
          <p:nvPr/>
        </p:nvCxnSpPr>
        <p:spPr>
          <a:xfrm flipH="1">
            <a:off x="295297" y="721789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7119E7-192B-2B48-9968-51451D7A0D73}"/>
              </a:ext>
            </a:extLst>
          </p:cNvPr>
          <p:cNvCxnSpPr>
            <a:cxnSpLocks/>
          </p:cNvCxnSpPr>
          <p:nvPr/>
        </p:nvCxnSpPr>
        <p:spPr>
          <a:xfrm flipH="1">
            <a:off x="295297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534E8B-D4ED-DA4F-81A0-FC7ACE2499A8}"/>
              </a:ext>
            </a:extLst>
          </p:cNvPr>
          <p:cNvCxnSpPr>
            <a:cxnSpLocks/>
          </p:cNvCxnSpPr>
          <p:nvPr/>
        </p:nvCxnSpPr>
        <p:spPr>
          <a:xfrm flipH="1">
            <a:off x="291832" y="1019663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FDCCE2-3561-7543-BB24-CF3DA58DA8C5}"/>
              </a:ext>
            </a:extLst>
          </p:cNvPr>
          <p:cNvCxnSpPr>
            <a:cxnSpLocks/>
          </p:cNvCxnSpPr>
          <p:nvPr/>
        </p:nvCxnSpPr>
        <p:spPr>
          <a:xfrm flipH="1">
            <a:off x="3181788" y="1015144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FF7B3C-BD21-1840-AECC-7216C4CFA085}"/>
              </a:ext>
            </a:extLst>
          </p:cNvPr>
          <p:cNvCxnSpPr>
            <a:cxnSpLocks/>
          </p:cNvCxnSpPr>
          <p:nvPr/>
        </p:nvCxnSpPr>
        <p:spPr>
          <a:xfrm flipH="1">
            <a:off x="3174862" y="883526"/>
            <a:ext cx="28115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BB513E-ECD9-E242-8E27-A6A3CE9493A3}"/>
              </a:ext>
            </a:extLst>
          </p:cNvPr>
          <p:cNvCxnSpPr>
            <a:cxnSpLocks/>
          </p:cNvCxnSpPr>
          <p:nvPr/>
        </p:nvCxnSpPr>
        <p:spPr>
          <a:xfrm flipH="1">
            <a:off x="3174862" y="717270"/>
            <a:ext cx="28115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For this example, N was evenly divided by number of streams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29C9C883-311C-D64E-A1A8-38D85C5BC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06968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18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But what if this is not the case?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01790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1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Dividing two ints will result in an int, rounded down if necessary, as in this case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37052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3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Now as we iterate through the streams to get lower, and then apply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6369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Now as we iterate through the streams to get lower, and then apply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28842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2C9CDC-3EC3-6D4B-BE6E-C4CA536E84B3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Now as we iterate through the streams to get lower, and then apply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91232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2C9CDC-3EC3-6D4B-BE6E-C4CA536E84B3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01936B-4E7D-1443-8B7C-C19DF6BD6E87}"/>
              </a:ext>
            </a:extLst>
          </p:cNvPr>
          <p:cNvCxnSpPr>
            <a:cxnSpLocks/>
          </p:cNvCxnSpPr>
          <p:nvPr/>
        </p:nvCxnSpPr>
        <p:spPr>
          <a:xfrm flipH="1">
            <a:off x="2080533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Now as we iterate through the streams to get lower, and then apply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64271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2C9CDC-3EC3-6D4B-BE6E-C4CA536E84B3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01936B-4E7D-1443-8B7C-C19DF6BD6E87}"/>
              </a:ext>
            </a:extLst>
          </p:cNvPr>
          <p:cNvCxnSpPr>
            <a:cxnSpLocks/>
          </p:cNvCxnSpPr>
          <p:nvPr/>
        </p:nvCxnSpPr>
        <p:spPr>
          <a:xfrm flipH="1">
            <a:off x="2080533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49A448-DF27-CC49-856A-050CC88F3660}"/>
              </a:ext>
            </a:extLst>
          </p:cNvPr>
          <p:cNvCxnSpPr>
            <a:cxnSpLocks/>
          </p:cNvCxnSpPr>
          <p:nvPr/>
        </p:nvCxnSpPr>
        <p:spPr>
          <a:xfrm flipH="1">
            <a:off x="3806886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…we fail to access all values in the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86181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N/num_streams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2C9CDC-3EC3-6D4B-BE6E-C4CA536E84B3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01936B-4E7D-1443-8B7C-C19DF6BD6E87}"/>
              </a:ext>
            </a:extLst>
          </p:cNvPr>
          <p:cNvCxnSpPr>
            <a:cxnSpLocks/>
          </p:cNvCxnSpPr>
          <p:nvPr/>
        </p:nvCxnSpPr>
        <p:spPr>
          <a:xfrm flipH="1">
            <a:off x="2080533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49A448-DF27-CC49-856A-050CC88F3660}"/>
              </a:ext>
            </a:extLst>
          </p:cNvPr>
          <p:cNvCxnSpPr>
            <a:cxnSpLocks/>
          </p:cNvCxnSpPr>
          <p:nvPr/>
        </p:nvCxnSpPr>
        <p:spPr>
          <a:xfrm flipH="1">
            <a:off x="3806886" y="721789"/>
            <a:ext cx="15156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CA8D4CC-6792-D84F-B4F3-D69F92FCDA0C}"/>
              </a:ext>
            </a:extLst>
          </p:cNvPr>
          <p:cNvSpPr txBox="1"/>
          <p:nvPr/>
        </p:nvSpPr>
        <p:spPr>
          <a:xfrm>
            <a:off x="5349055" y="120760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845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To fix this we use round-up division to calculate chunk size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A5BF65A-881D-CC44-A5C5-2F28DDB6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11887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ceil_div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(N/num_streams)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Note: we will be using shorthand code in these slides for ease of presentation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1543628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937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2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Now as we iterate…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200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ceil_div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(N/num_streams)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Now as we iterate…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2C9CDC-3EC3-6D4B-BE6E-C4CA536E84B3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71780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ceil_div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(N/num_streams)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495926"/>
            <a:ext cx="3553691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Now as we iterate…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2C9CDC-3EC3-6D4B-BE6E-C4CA536E84B3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96648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ceil_div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(N/num_streams)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4A7FAD-A7A0-DF43-ACE4-CD5B1D60ADC1}"/>
              </a:ext>
            </a:extLst>
          </p:cNvPr>
          <p:cNvCxnSpPr>
            <a:cxnSpLocks/>
          </p:cNvCxnSpPr>
          <p:nvPr/>
        </p:nvCxnSpPr>
        <p:spPr>
          <a:xfrm flipH="1">
            <a:off x="2660602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A27893-38F0-1F46-99FC-373389501DFB}"/>
              </a:ext>
            </a:extLst>
          </p:cNvPr>
          <p:cNvCxnSpPr>
            <a:cxnSpLocks/>
          </p:cNvCxnSpPr>
          <p:nvPr/>
        </p:nvCxnSpPr>
        <p:spPr>
          <a:xfrm flipH="1">
            <a:off x="4946243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We actually access all data, but we have a new problem: chunk size is too large for our last chunk of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2C9CDC-3EC3-6D4B-BE6E-C4CA536E84B3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82184"/>
              </p:ext>
            </p:extLst>
          </p:nvPr>
        </p:nvGraphicFramePr>
        <p:xfrm>
          <a:off x="5673436" y="3131944"/>
          <a:ext cx="5049981" cy="197863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737D81-D28F-6545-BCCB-F6E813586E10}"/>
              </a:ext>
            </a:extLst>
          </p:cNvPr>
          <p:cNvCxnSpPr>
            <a:cxnSpLocks/>
          </p:cNvCxnSpPr>
          <p:nvPr/>
        </p:nvCxnSpPr>
        <p:spPr>
          <a:xfrm flipH="1">
            <a:off x="2660602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9D5A241-7A9E-4940-A775-6A96181360F5}"/>
              </a:ext>
            </a:extLst>
          </p:cNvPr>
          <p:cNvSpPr txBox="1"/>
          <p:nvPr/>
        </p:nvSpPr>
        <p:spPr>
          <a:xfrm>
            <a:off x="5899775" y="120760"/>
            <a:ext cx="716973" cy="7017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3806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If, however, we calculate an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upper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index for each chunk that is bound by N…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upper = min(</a:t>
              </a:r>
              <a:r>
                <a:rPr lang="en-US" sz="1400" dirty="0" err="1">
                  <a:solidFill>
                    <a:schemeClr val="bg1"/>
                  </a:solidFill>
                  <a:latin typeface="Courier" pitchFamily="2" charset="0"/>
                </a:rPr>
                <a:t>lower+chunk_size</a:t>
              </a: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, N)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00887"/>
              </p:ext>
            </p:extLst>
          </p:nvPr>
        </p:nvGraphicFramePr>
        <p:xfrm>
          <a:off x="5673436" y="3131944"/>
          <a:ext cx="5049981" cy="237436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min(lower + chunk_size, 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0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And then calculate a chunk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width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using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upper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lower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width = upper - lower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90582"/>
              </p:ext>
            </p:extLst>
          </p:nvPr>
        </p:nvGraphicFramePr>
        <p:xfrm>
          <a:off x="5673436" y="3131944"/>
          <a:ext cx="5049981" cy="2770089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min(lower + chunk_size, 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329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width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 - 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9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9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…now when we iterate using width instead of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49262"/>
              </p:ext>
            </p:extLst>
          </p:nvPr>
        </p:nvGraphicFramePr>
        <p:xfrm>
          <a:off x="5673436" y="3131944"/>
          <a:ext cx="5049981" cy="2770089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min(lower + chunk_size, 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329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width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 - 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9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…now when we iterate using width instead of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3724"/>
              </p:ext>
            </p:extLst>
          </p:nvPr>
        </p:nvGraphicFramePr>
        <p:xfrm>
          <a:off x="5673436" y="3131944"/>
          <a:ext cx="5049981" cy="2770089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min(lower + chunk_size, 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329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width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 - 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99320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417E29-FB75-D34D-8D55-CF38D756014C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…now when we iterate using width instead of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3365"/>
              </p:ext>
            </p:extLst>
          </p:nvPr>
        </p:nvGraphicFramePr>
        <p:xfrm>
          <a:off x="5673436" y="3131944"/>
          <a:ext cx="5049981" cy="2770089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min(lower + chunk_size, 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329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width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 - 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99320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417E29-FB75-D34D-8D55-CF38D756014C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DBB1D9-2B2D-1D46-80C8-879B27542207}"/>
              </a:ext>
            </a:extLst>
          </p:cNvPr>
          <p:cNvCxnSpPr>
            <a:cxnSpLocks/>
          </p:cNvCxnSpPr>
          <p:nvPr/>
        </p:nvCxnSpPr>
        <p:spPr>
          <a:xfrm flipH="1">
            <a:off x="2660602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…now when we iterate using width instead of chunk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46503"/>
              </p:ext>
            </p:extLst>
          </p:nvPr>
        </p:nvGraphicFramePr>
        <p:xfrm>
          <a:off x="5673436" y="3131944"/>
          <a:ext cx="5049981" cy="2770089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min(lower + chunk_size, 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329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width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 - 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99320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417E29-FB75-D34D-8D55-CF38D756014C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DBB1D9-2B2D-1D46-80C8-879B27542207}"/>
              </a:ext>
            </a:extLst>
          </p:cNvPr>
          <p:cNvCxnSpPr>
            <a:cxnSpLocks/>
          </p:cNvCxnSpPr>
          <p:nvPr/>
        </p:nvCxnSpPr>
        <p:spPr>
          <a:xfrm flipH="1">
            <a:off x="2660602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3B3C03-EE1A-6747-A8B1-A0EE179F9E79}"/>
              </a:ext>
            </a:extLst>
          </p:cNvPr>
          <p:cNvCxnSpPr>
            <a:cxnSpLocks/>
          </p:cNvCxnSpPr>
          <p:nvPr/>
        </p:nvCxnSpPr>
        <p:spPr>
          <a:xfrm flipH="1">
            <a:off x="4946244" y="721789"/>
            <a:ext cx="94945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Using the default stream, a typical 3-step CUDA program will perform HtoD copy, compute, and DtoH copy serially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3386284" y="1543388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1543628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15632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0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98977"/>
            <a:ext cx="3553691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…we fit the data perfectly, no matter its size or the number of streams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DF9E9-F45B-8A42-87BC-132BE7A1A156}"/>
              </a:ext>
            </a:extLst>
          </p:cNvPr>
          <p:cNvGrpSpPr/>
          <p:nvPr/>
        </p:nvGrpSpPr>
        <p:grpSpPr>
          <a:xfrm>
            <a:off x="6961906" y="1286318"/>
            <a:ext cx="3761512" cy="1567227"/>
            <a:chOff x="4015509" y="4598413"/>
            <a:chExt cx="3087370" cy="36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1BC0E-04B8-8547-820C-360574E7D4C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39A25-7F0E-814C-BFDF-6F02B7778DA3}"/>
                </a:ext>
              </a:extLst>
            </p:cNvPr>
            <p:cNvSpPr txBox="1"/>
            <p:nvPr/>
          </p:nvSpPr>
          <p:spPr>
            <a:xfrm>
              <a:off x="4015509" y="4609998"/>
              <a:ext cx="3087368" cy="6790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1586B-06C7-CD4D-945D-834C0E0A8F67}"/>
              </a:ext>
            </a:extLst>
          </p:cNvPr>
          <p:cNvGrpSpPr/>
          <p:nvPr/>
        </p:nvGrpSpPr>
        <p:grpSpPr>
          <a:xfrm>
            <a:off x="36110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7BE40E-6160-1448-A269-9D479C8E7560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325A2-77F5-1746-ACAE-5A83DC97F3B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3343A-8B7E-C443-82C4-309CCF6E552E}"/>
              </a:ext>
            </a:extLst>
          </p:cNvPr>
          <p:cNvGrpSpPr/>
          <p:nvPr/>
        </p:nvGrpSpPr>
        <p:grpSpPr>
          <a:xfrm>
            <a:off x="93424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4FF67-8862-B547-83B6-EDEE4EB4C4A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E947B-B658-7C4F-8544-C4521CB770B6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6D03BD-60C2-3C45-BB27-518588BED883}"/>
              </a:ext>
            </a:extLst>
          </p:cNvPr>
          <p:cNvGrpSpPr/>
          <p:nvPr/>
        </p:nvGrpSpPr>
        <p:grpSpPr>
          <a:xfrm>
            <a:off x="150739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E4E136-48C4-5047-900C-1855C383345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951D3-C57B-AD40-8974-E55ED9D68389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F33F6-4544-5A45-A5D8-BE8A6692889F}"/>
              </a:ext>
            </a:extLst>
          </p:cNvPr>
          <p:cNvGrpSpPr/>
          <p:nvPr/>
        </p:nvGrpSpPr>
        <p:grpSpPr>
          <a:xfrm>
            <a:off x="208053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C96B0-F213-6945-82D2-1D63AD1A5D1D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6DF93-E65B-6C44-B827-0923AD7D4CF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18B3F-81C7-8A4F-86FB-7F24C5C7B632}"/>
              </a:ext>
            </a:extLst>
          </p:cNvPr>
          <p:cNvGrpSpPr/>
          <p:nvPr/>
        </p:nvGrpSpPr>
        <p:grpSpPr>
          <a:xfrm>
            <a:off x="2653675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C62C97-198E-B545-9F8E-215287906D47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4526E9-62C6-9D41-A1B1-B8A2D2CBE03E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AFDC5-F5B1-3B41-997F-54AE5CECBBC0}"/>
              </a:ext>
            </a:extLst>
          </p:cNvPr>
          <p:cNvGrpSpPr/>
          <p:nvPr/>
        </p:nvGrpSpPr>
        <p:grpSpPr>
          <a:xfrm>
            <a:off x="3226817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F8B616-BA02-DB4B-9625-7E1A4D0E2936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692C7-32A2-6341-BE8E-9C277D1A2434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F5BF07-ACB0-2F41-80D3-BE1AFF27E0D7}"/>
              </a:ext>
            </a:extLst>
          </p:cNvPr>
          <p:cNvGrpSpPr/>
          <p:nvPr/>
        </p:nvGrpSpPr>
        <p:grpSpPr>
          <a:xfrm>
            <a:off x="3799959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6BF5-4346-424C-8027-E1C08805FE7B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526FA-99D4-884F-B2C8-FBC0DAD82787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0D03F-7E48-5B42-8195-138F8FDBE599}"/>
              </a:ext>
            </a:extLst>
          </p:cNvPr>
          <p:cNvGrpSpPr/>
          <p:nvPr/>
        </p:nvGrpSpPr>
        <p:grpSpPr>
          <a:xfrm>
            <a:off x="4373101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AB719-462E-9947-B80E-37FDC573436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398D3-3BE8-8B45-9796-186DF4F3C3C1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A6EE0-1D16-4C4C-98E3-BAF45E9E817F}"/>
              </a:ext>
            </a:extLst>
          </p:cNvPr>
          <p:cNvGrpSpPr/>
          <p:nvPr/>
        </p:nvGrpSpPr>
        <p:grpSpPr>
          <a:xfrm>
            <a:off x="4946243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D29C00-E844-174C-94F4-670ACE0E8872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796669-AEA5-AC46-9D2D-AB72C48A0933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D86AE5-47D6-0744-920D-7DA837AA2492}"/>
              </a:ext>
            </a:extLst>
          </p:cNvPr>
          <p:cNvGrpSpPr/>
          <p:nvPr/>
        </p:nvGrpSpPr>
        <p:grpSpPr>
          <a:xfrm>
            <a:off x="5519384" y="253712"/>
            <a:ext cx="376317" cy="365991"/>
            <a:chOff x="4015511" y="4598413"/>
            <a:chExt cx="3087368" cy="365991"/>
          </a:xfrm>
          <a:solidFill>
            <a:schemeClr val="tx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B19C5-FC3F-7B41-AAE6-0427C3BCDCB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D256CE-9A0D-A046-BD1E-39D8DE1F01DD}"/>
                </a:ext>
              </a:extLst>
            </p:cNvPr>
            <p:cNvSpPr txBox="1"/>
            <p:nvPr/>
          </p:nvSpPr>
          <p:spPr>
            <a:xfrm>
              <a:off x="4015511" y="4648444"/>
              <a:ext cx="3087368" cy="28623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4B39FCB-0FCD-4348-B844-CE617EA80F78}"/>
              </a:ext>
            </a:extLst>
          </p:cNvPr>
          <p:cNvGraphicFramePr>
            <a:graphicFrameLocks noGrp="1"/>
          </p:cNvGraphicFramePr>
          <p:nvPr/>
        </p:nvGraphicFramePr>
        <p:xfrm>
          <a:off x="5673436" y="3131944"/>
          <a:ext cx="5049981" cy="2770089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2307936211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1610623053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3785646901"/>
                    </a:ext>
                  </a:extLst>
                </a:gridCol>
              </a:tblGrid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525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num_streams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1947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ceil_div(N/num_streams)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579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stream_i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0916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chunk_size*stream_i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47842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min(lower + chunk_size, N)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3294"/>
                  </a:ext>
                </a:extLst>
              </a:tr>
              <a:tr h="3957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width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upper - lower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99320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417E29-FB75-D34D-8D55-CF38D756014C}"/>
              </a:ext>
            </a:extLst>
          </p:cNvPr>
          <p:cNvCxnSpPr>
            <a:cxnSpLocks/>
          </p:cNvCxnSpPr>
          <p:nvPr/>
        </p:nvCxnSpPr>
        <p:spPr>
          <a:xfrm flipH="1">
            <a:off x="368034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DBB1D9-2B2D-1D46-80C8-879B27542207}"/>
              </a:ext>
            </a:extLst>
          </p:cNvPr>
          <p:cNvCxnSpPr>
            <a:cxnSpLocks/>
          </p:cNvCxnSpPr>
          <p:nvPr/>
        </p:nvCxnSpPr>
        <p:spPr>
          <a:xfrm flipH="1">
            <a:off x="2660602" y="721789"/>
            <a:ext cx="2088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3B3C03-EE1A-6747-A8B1-A0EE179F9E79}"/>
              </a:ext>
            </a:extLst>
          </p:cNvPr>
          <p:cNvCxnSpPr>
            <a:cxnSpLocks/>
          </p:cNvCxnSpPr>
          <p:nvPr/>
        </p:nvCxnSpPr>
        <p:spPr>
          <a:xfrm flipH="1">
            <a:off x="4946244" y="721789"/>
            <a:ext cx="94945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E31668-EF8C-1D41-AE5C-3E430962808F}"/>
              </a:ext>
            </a:extLst>
          </p:cNvPr>
          <p:cNvSpPr/>
          <p:nvPr/>
        </p:nvSpPr>
        <p:spPr>
          <a:xfrm>
            <a:off x="6754091" y="270164"/>
            <a:ext cx="3969327" cy="7377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4FC9D-CDD1-594D-9577-97D1B8CB5024}"/>
              </a:ext>
            </a:extLst>
          </p:cNvPr>
          <p:cNvSpPr txBox="1"/>
          <p:nvPr/>
        </p:nvSpPr>
        <p:spPr>
          <a:xfrm>
            <a:off x="6961908" y="302027"/>
            <a:ext cx="3553691" cy="6740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Using the default stream, a typical 3-step CUDA program will perform HtoD copy, compute, and DtoH copy serially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10AC-0ABE-A24B-A50A-28FEFAE3EC91}"/>
              </a:ext>
            </a:extLst>
          </p:cNvPr>
          <p:cNvCxnSpPr/>
          <p:nvPr/>
        </p:nvCxnSpPr>
        <p:spPr>
          <a:xfrm>
            <a:off x="197427" y="5527964"/>
            <a:ext cx="1007918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833F-1FEB-8A40-AA8C-87A53066EF12}"/>
              </a:ext>
            </a:extLst>
          </p:cNvPr>
          <p:cNvCxnSpPr>
            <a:cxnSpLocks/>
          </p:cNvCxnSpPr>
          <p:nvPr/>
        </p:nvCxnSpPr>
        <p:spPr>
          <a:xfrm>
            <a:off x="1381991" y="1140691"/>
            <a:ext cx="0" cy="48340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33C03-23BD-EC46-ABFE-AB4F1A9D52F9}"/>
              </a:ext>
            </a:extLst>
          </p:cNvPr>
          <p:cNvGrpSpPr/>
          <p:nvPr/>
        </p:nvGrpSpPr>
        <p:grpSpPr>
          <a:xfrm>
            <a:off x="176643" y="2459184"/>
            <a:ext cx="959427" cy="737754"/>
            <a:chOff x="2043546" y="1846119"/>
            <a:chExt cx="3969327" cy="7377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5C687-9776-434C-A4D0-7EB5AD64F2CE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E7B8C-D3B7-1C41-A5B2-5BD637575C56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BB9A-7517-E649-97BE-3BD237752F86}"/>
              </a:ext>
            </a:extLst>
          </p:cNvPr>
          <p:cNvGrpSpPr/>
          <p:nvPr/>
        </p:nvGrpSpPr>
        <p:grpSpPr>
          <a:xfrm>
            <a:off x="176643" y="3560621"/>
            <a:ext cx="959427" cy="737754"/>
            <a:chOff x="2043546" y="1846119"/>
            <a:chExt cx="3969327" cy="7377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0863B0-2DA5-9148-8AF1-C8D017DE85AA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9EB19-2513-3143-B9B5-BDA684B858AB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69222-A7A0-A046-9944-244ADDC7957F}"/>
              </a:ext>
            </a:extLst>
          </p:cNvPr>
          <p:cNvGrpSpPr/>
          <p:nvPr/>
        </p:nvGrpSpPr>
        <p:grpSpPr>
          <a:xfrm>
            <a:off x="174913" y="1357747"/>
            <a:ext cx="959427" cy="737754"/>
            <a:chOff x="2043546" y="1846119"/>
            <a:chExt cx="3969327" cy="7377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CFF53-DDFF-084E-AB02-E96FDC7F1485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6CFEFB-2A70-F64A-8F3A-BE5CF293D56F}"/>
                </a:ext>
              </a:extLst>
            </p:cNvPr>
            <p:cNvSpPr txBox="1"/>
            <p:nvPr/>
          </p:nvSpPr>
          <p:spPr>
            <a:xfrm>
              <a:off x="2251357" y="2071880"/>
              <a:ext cx="3761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DE12CA-710E-BF43-B100-E09FA48C62AE}"/>
              </a:ext>
            </a:extLst>
          </p:cNvPr>
          <p:cNvGrpSpPr/>
          <p:nvPr/>
        </p:nvGrpSpPr>
        <p:grpSpPr>
          <a:xfrm>
            <a:off x="176643" y="4662058"/>
            <a:ext cx="959427" cy="737754"/>
            <a:chOff x="2043546" y="1846119"/>
            <a:chExt cx="3969327" cy="7377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78D0-2082-5C41-9372-6401F386DB33}"/>
                </a:ext>
              </a:extLst>
            </p:cNvPr>
            <p:cNvSpPr/>
            <p:nvPr/>
          </p:nvSpPr>
          <p:spPr>
            <a:xfrm>
              <a:off x="2043546" y="1846119"/>
              <a:ext cx="3969327" cy="7377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527E0-7583-1A4E-97D6-66ED590423C1}"/>
                </a:ext>
              </a:extLst>
            </p:cNvPr>
            <p:cNvSpPr txBox="1"/>
            <p:nvPr/>
          </p:nvSpPr>
          <p:spPr>
            <a:xfrm>
              <a:off x="2251363" y="2071880"/>
              <a:ext cx="3553691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stream3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8B773-4FC3-584B-8533-E521B6361A7F}"/>
              </a:ext>
            </a:extLst>
          </p:cNvPr>
          <p:cNvGrpSpPr/>
          <p:nvPr/>
        </p:nvGrpSpPr>
        <p:grpSpPr>
          <a:xfrm>
            <a:off x="3386284" y="1543388"/>
            <a:ext cx="1512450" cy="365991"/>
            <a:chOff x="4015511" y="4598413"/>
            <a:chExt cx="3087368" cy="3659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C25F76-639F-F04E-920F-BB9E1539469C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F583F-7042-9546-895C-0FBC0FD91E15}"/>
                </a:ext>
              </a:extLst>
            </p:cNvPr>
            <p:cNvSpPr txBox="1"/>
            <p:nvPr/>
          </p:nvSpPr>
          <p:spPr>
            <a:xfrm>
              <a:off x="4616966" y="4648444"/>
              <a:ext cx="196741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AD14C7-0198-AF42-B30D-D4745B8CD0E7}"/>
              </a:ext>
            </a:extLst>
          </p:cNvPr>
          <p:cNvGrpSpPr/>
          <p:nvPr/>
        </p:nvGrpSpPr>
        <p:grpSpPr>
          <a:xfrm>
            <a:off x="1627913" y="1543628"/>
            <a:ext cx="1512450" cy="365991"/>
            <a:chOff x="4015511" y="4598413"/>
            <a:chExt cx="3087368" cy="3659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D3FB63-7102-4C4D-BF48-2ACC146EBC09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2EB774-CCD7-D046-B0D9-C77C6D4DA914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HtoD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140511-0690-4044-A62A-1562C1B4DD88}"/>
              </a:ext>
            </a:extLst>
          </p:cNvPr>
          <p:cNvGrpSpPr/>
          <p:nvPr/>
        </p:nvGrpSpPr>
        <p:grpSpPr>
          <a:xfrm>
            <a:off x="5144655" y="1543148"/>
            <a:ext cx="1512450" cy="365991"/>
            <a:chOff x="4015511" y="4598413"/>
            <a:chExt cx="3087368" cy="3659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495D12-D084-1044-8CA7-33F5C7F4A4F5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CA44CE-7871-BE4A-B7BB-BF954A4AF1D5}"/>
                </a:ext>
              </a:extLst>
            </p:cNvPr>
            <p:cNvSpPr txBox="1"/>
            <p:nvPr/>
          </p:nvSpPr>
          <p:spPr>
            <a:xfrm>
              <a:off x="4765445" y="4648444"/>
              <a:ext cx="1663700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DtoH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B7B1F-3410-AA49-84D1-AFE6DCEC4576}"/>
              </a:ext>
            </a:extLst>
          </p:cNvPr>
          <p:cNvGrpSpPr/>
          <p:nvPr/>
        </p:nvGrpSpPr>
        <p:grpSpPr>
          <a:xfrm>
            <a:off x="6961909" y="1286311"/>
            <a:ext cx="3761510" cy="1134772"/>
            <a:chOff x="4015511" y="4598413"/>
            <a:chExt cx="3087368" cy="3659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49DCC7-D3AA-CF4B-9A99-EC79A9A9A9E1}"/>
                </a:ext>
              </a:extLst>
            </p:cNvPr>
            <p:cNvSpPr/>
            <p:nvPr/>
          </p:nvSpPr>
          <p:spPr>
            <a:xfrm>
              <a:off x="4015511" y="4598413"/>
              <a:ext cx="3087368" cy="365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F026E8-E259-164B-B975-72C72C015A40}"/>
                </a:ext>
              </a:extLst>
            </p:cNvPr>
            <p:cNvSpPr txBox="1"/>
            <p:nvPr/>
          </p:nvSpPr>
          <p:spPr>
            <a:xfrm>
              <a:off x="4094224" y="4609998"/>
              <a:ext cx="2912840" cy="2188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memcpy(HtoD)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compute&lt;&lt;&lt;&gt;&gt;&gt;&gt;()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ourier" pitchFamily="2" charset="0"/>
                </a:rPr>
                <a:t>memcpy(DtoH)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8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85077</TotalTime>
  <Words>4138</Words>
  <Application>Microsoft Macintosh PowerPoint</Application>
  <PresentationFormat>Custom</PresentationFormat>
  <Paragraphs>1519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Century Gothic</vt:lpstr>
      <vt:lpstr>Courier</vt:lpstr>
      <vt:lpstr>Trebuchet MS</vt:lpstr>
      <vt:lpstr>Wingdings</vt:lpstr>
      <vt:lpstr>Title &amp; Bullet</vt:lpstr>
      <vt:lpstr>1_Title &amp; Bullet</vt:lpstr>
      <vt:lpstr>Multi-GPU programming for CUDA C++</vt:lpstr>
      <vt:lpstr>Copy/compute overlap considerations</vt:lpstr>
      <vt:lpstr>Copy/compute overlap considerations</vt:lpstr>
      <vt:lpstr>Copy/compute overlap with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Copy/compute overlap 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Josh Wyatt</cp:lastModifiedBy>
  <cp:revision>3595</cp:revision>
  <dcterms:created xsi:type="dcterms:W3CDTF">2008-01-24T03:11:41Z</dcterms:created>
  <dcterms:modified xsi:type="dcterms:W3CDTF">2020-08-04T19:59:55Z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