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559B64F-A529-4B7C-9014-887E5B3B96CF}" type="datetime1">
              <a:rPr lang="ko-KR" altLang="en-US"/>
              <a:pPr lvl="0">
                <a:defRPr/>
              </a:pPr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70801D2-17FF-4FF7-813C-7BFB601E71E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F7BA609-96A2-47B6-AB33-05799BC7B650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 bwMode="auto">
          <a:xfrm flipV="1">
            <a:off x="580469" y="420133"/>
            <a:ext cx="11031061" cy="301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_x143597040">
            <a:extLst>
              <a:ext uri="{FF2B5EF4-FFF2-40B4-BE49-F238E27FC236}">
                <a16:creationId xmlns:a16="http://schemas.microsoft.com/office/drawing/2014/main" xmlns="" id="{EABB10C7-5331-48BB-811B-024353B2A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86859" y="68457"/>
            <a:ext cx="2880320" cy="38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800" b="1" spc="-50" dirty="0" smtClean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HANCOM ACADEMY</a:t>
            </a:r>
            <a:endParaRPr lang="en-US" altLang="ko-KR" sz="1800" b="1" spc="-5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704" y="6571568"/>
            <a:ext cx="2592471" cy="2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8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7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0423" y="6491202"/>
            <a:ext cx="1122654" cy="2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esktop\shak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1038" y="-139733"/>
            <a:ext cx="12233286" cy="691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7" y="69344"/>
            <a:ext cx="3229010" cy="3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 bwMode="auto">
          <a:xfrm flipV="1">
            <a:off x="608126" y="620037"/>
            <a:ext cx="11033934" cy="301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47" y="6624605"/>
            <a:ext cx="2141994" cy="2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Desktop\미래엔씨티-C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9038" y="6067242"/>
            <a:ext cx="2194496" cy="104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말랑블블블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2192000" cy="68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7" y="69344"/>
            <a:ext cx="3229010" cy="3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510" y="2570758"/>
            <a:ext cx="2715332" cy="182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83174" y="5501962"/>
            <a:ext cx="2143683" cy="144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6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5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4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8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4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36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9200-3F88-419D-AD40-7150495D6B3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F09A-B52B-4C5F-AB01-4E6ABA754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Relationship Id="rId3" Type="http://schemas.openxmlformats.org/officeDocument/2006/relationships/hyperlink" Target="https://developer.nvidia.com/cuda-toolkit-archive" TargetMode="External"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/>
          <p:nvPr/>
        </p:nvSpPr>
        <p:spPr>
          <a:xfrm>
            <a:off x="683903" y="1052186"/>
            <a:ext cx="9949651" cy="936321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algn="ctr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2pPr>
            <a:lvl3pPr algn="ctr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3pPr>
            <a:lvl4pPr algn="ctr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4pPr>
            <a:lvl5pPr algn="ctr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5pPr>
            <a:lvl6pPr marL="4572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6pPr>
            <a:lvl7pPr marL="9144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7pPr>
            <a:lvl8pPr marL="13716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8pPr>
            <a:lvl9pPr marL="1828800" algn="ctr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/>
                <a:cs typeface="Arial"/>
                <a:sym typeface="Arial"/>
              </a:defRPr>
            </a:lvl9pPr>
          </a:lstStyle>
          <a:p>
            <a:pPr>
              <a:lnSpc>
                <a:spcPts val="5501"/>
              </a:lnSpc>
              <a:defRPr/>
            </a:pPr>
            <a:r>
              <a:rPr lang="en-US" altLang="ko-KR" b="1">
                <a:solidFill>
                  <a:srgbClr val="17365f"/>
                </a:solidFill>
                <a:latin typeface="나눔고딕"/>
                <a:ea typeface="나눔고딕"/>
                <a:cs typeface="Arial"/>
              </a:rPr>
              <a:t>tensorflow</a:t>
            </a:r>
            <a:r>
              <a:rPr lang="ko-KR" altLang="en-US" b="1">
                <a:solidFill>
                  <a:srgbClr val="17365f"/>
                </a:solidFill>
                <a:latin typeface="나눔고딕"/>
                <a:ea typeface="나눔고딕"/>
                <a:cs typeface="Arial"/>
              </a:rPr>
              <a:t> </a:t>
            </a:r>
            <a:r>
              <a:rPr lang="en-US" altLang="ko-KR" b="1">
                <a:solidFill>
                  <a:srgbClr val="17365f"/>
                </a:solidFill>
                <a:latin typeface="나눔고딕"/>
                <a:ea typeface="나눔고딕"/>
                <a:cs typeface="Arial"/>
              </a:rPr>
              <a:t>GPU</a:t>
            </a:r>
            <a:r>
              <a:rPr lang="ko-KR" altLang="en-US" b="1">
                <a:solidFill>
                  <a:srgbClr val="17365f"/>
                </a:solidFill>
                <a:latin typeface="나눔고딕"/>
                <a:ea typeface="나눔고딕"/>
                <a:cs typeface="Arial"/>
              </a:rPr>
              <a:t> 설정</a:t>
            </a:r>
            <a:endParaRPr lang="ko-KR" altLang="en-US" b="1">
              <a:solidFill>
                <a:srgbClr val="17365f"/>
              </a:solidFill>
              <a:latin typeface="나눔고딕"/>
              <a:ea typeface="나눔고딕"/>
              <a:cs typeface="Arial"/>
            </a:endParaRPr>
          </a:p>
        </p:txBody>
      </p:sp>
      <p:sp>
        <p:nvSpPr>
          <p:cNvPr id="6" name="부제목 5"/>
          <p:cNvSpPr txBox="1"/>
          <p:nvPr/>
        </p:nvSpPr>
        <p:spPr>
          <a:xfrm>
            <a:off x="971952" y="2853399"/>
            <a:ext cx="8426814" cy="2377037"/>
          </a:xfrm>
          <a:prstGeom prst="rect">
            <a:avLst/>
          </a:prstGeom>
          <a:noFill/>
          <a:ln>
            <a:miter/>
          </a:ln>
        </p:spPr>
        <p:txBody>
          <a:bodyPr vert="horz" wrap="square" lIns="91461" tIns="45730" rIns="91461" bIns="4573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9pPr>
          </a:lstStyle>
          <a:p>
            <a:pPr marL="0" indent="0" algn="ctr">
              <a:buNone/>
              <a:defRPr/>
            </a:pPr>
            <a:endParaRPr lang="en-US" altLang="ko-KR" sz="2000" kern="0"/>
          </a:p>
          <a:p>
            <a:pPr marL="0" indent="0" algn="ctr">
              <a:buNone/>
              <a:defRPr/>
            </a:pPr>
            <a:r>
              <a:rPr lang="en-US" altLang="ko-KR" sz="2000" kern="0"/>
              <a:t>"IT </a:t>
            </a:r>
            <a:r>
              <a:rPr lang="ko-KR" altLang="en-US" sz="2000" kern="0"/>
              <a:t>융합 전문 교육센터</a:t>
            </a:r>
            <a:r>
              <a:rPr lang="en-US" altLang="ko-KR" sz="2000" kern="0"/>
              <a:t>"</a:t>
            </a:r>
            <a:endParaRPr lang="en-US" altLang="ko-KR" sz="2000" kern="0"/>
          </a:p>
          <a:p>
            <a:pPr marL="0" indent="0" algn="ctr">
              <a:buNone/>
              <a:defRPr/>
            </a:pPr>
            <a:r>
              <a:rPr lang="en-US" altLang="ko-KR" sz="2000" i="1" kern="0"/>
              <a:t>Hancom academy</a:t>
            </a:r>
            <a:endParaRPr lang="en-US" altLang="ko-KR" sz="2000" i="1" ker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0943" y="952154"/>
            <a:ext cx="5830114" cy="4953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465791" y="919866"/>
            <a:ext cx="6950499" cy="1097528"/>
          </a:xfrm>
          <a:prstGeom prst="rect">
            <a:avLst/>
          </a:prstGeom>
        </p:spPr>
        <p:txBody>
          <a:bodyPr wrap="non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200"/>
              <a:t>cuDNN</a:t>
            </a:r>
            <a:r>
              <a:rPr lang="ko-KR" altLang="en-US" sz="2200"/>
              <a:t> </a:t>
            </a:r>
            <a:r>
              <a:rPr lang="en-US" altLang="ko-KR" sz="2200"/>
              <a:t>SDK </a:t>
            </a:r>
            <a:r>
              <a:rPr lang="ko-KR" altLang="en-US" sz="2200"/>
              <a:t> 설치</a:t>
            </a:r>
            <a:endParaRPr lang="ko-KR" altLang="en-US" sz="22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200"/>
              <a:t>다운로드 링크 </a:t>
            </a:r>
            <a:r>
              <a:rPr lang="en-US" altLang="ko-KR" sz="2200"/>
              <a:t>: https://developer.nvidia.com/cudnn</a:t>
            </a:r>
            <a:endParaRPr lang="en-US" altLang="ko-KR" sz="2200"/>
          </a:p>
          <a:p>
            <a:pPr marL="257040" indent="-257040">
              <a:buFont typeface="Arial"/>
              <a:buChar char="•"/>
              <a:defRPr/>
            </a:pPr>
            <a:endParaRPr lang="en-US" altLang="ko-KR" sz="2200"/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9244" y="1664469"/>
            <a:ext cx="6309497" cy="4664364"/>
          </a:xfrm>
          <a:prstGeom prst="rect">
            <a:avLst/>
          </a:prstGeom>
        </p:spPr>
      </p:pic>
      <p:sp>
        <p:nvSpPr>
          <p:cNvPr id="97" name=""/>
          <p:cNvSpPr/>
          <p:nvPr/>
        </p:nvSpPr>
        <p:spPr>
          <a:xfrm>
            <a:off x="1728964" y="5822069"/>
            <a:ext cx="930050" cy="6790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 txBox="1"/>
          <p:nvPr/>
        </p:nvSpPr>
        <p:spPr>
          <a:xfrm>
            <a:off x="3079750" y="6397144"/>
            <a:ext cx="3879215" cy="3637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회원가입 </a:t>
            </a:r>
            <a:r>
              <a:rPr lang="en-US" altLang="ko-KR"/>
              <a:t>/</a:t>
            </a:r>
            <a:r>
              <a:rPr lang="ko-KR" altLang="en-US"/>
              <a:t> 로그인 진행 후 다운로드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9436" y="692926"/>
            <a:ext cx="9597497" cy="6126974"/>
          </a:xfrm>
          <a:prstGeom prst="rect">
            <a:avLst/>
          </a:prstGeom>
        </p:spPr>
      </p:pic>
      <p:cxnSp>
        <p:nvCxnSpPr>
          <p:cNvPr id="100" name=""/>
          <p:cNvCxnSpPr/>
          <p:nvPr/>
        </p:nvCxnSpPr>
        <p:spPr>
          <a:xfrm flipV="1">
            <a:off x="1742401" y="5204114"/>
            <a:ext cx="2434166" cy="962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9678" y="954223"/>
            <a:ext cx="8192642" cy="5748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9691" y="1012956"/>
            <a:ext cx="8507012" cy="3639057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82626" y="4736802"/>
            <a:ext cx="8487959" cy="82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10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62970" y="663863"/>
            <a:ext cx="7908637" cy="6001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10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8245" y="812992"/>
            <a:ext cx="6249901" cy="5693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576117" y="872525"/>
            <a:ext cx="8554530" cy="64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tensorflow GPU</a:t>
            </a:r>
            <a:r>
              <a:rPr lang="ko-KR" altLang="en-US"/>
              <a:t> 사용 메시지  </a:t>
            </a:r>
            <a:r>
              <a:rPr lang="en-US" altLang="ko-KR"/>
              <a:t>console</a:t>
            </a:r>
            <a:r>
              <a:rPr lang="ko-KR" altLang="en-US"/>
              <a:t>에 미출력 하는 방법</a:t>
            </a:r>
            <a:endParaRPr lang="ko-KR" altLang="en-US"/>
          </a:p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import tensorflow as tf</a:t>
            </a:r>
            <a:r>
              <a:rPr lang="ko-KR" altLang="en-US"/>
              <a:t>  하기 전  </a:t>
            </a:r>
            <a:r>
              <a:rPr lang="en-US" altLang="ko-KR"/>
              <a:t>2</a:t>
            </a:r>
            <a:r>
              <a:rPr lang="ko-KR" altLang="en-US"/>
              <a:t>줄 추가 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1440" y="1880971"/>
            <a:ext cx="9269119" cy="309605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1270598" y="1626942"/>
            <a:ext cx="9695732" cy="20222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5" name=""/>
          <p:cNvCxnSpPr/>
          <p:nvPr/>
        </p:nvCxnSpPr>
        <p:spPr>
          <a:xfrm rot="10800000" flipV="1">
            <a:off x="4091564" y="1246624"/>
            <a:ext cx="1256050" cy="1088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8" name="내용 개체 틀 1"/>
          <p:cNvSpPr txBox="1"/>
          <p:nvPr/>
        </p:nvSpPr>
        <p:spPr>
          <a:xfrm>
            <a:off x="197494" y="996326"/>
            <a:ext cx="11797011" cy="5472734"/>
          </a:xfrm>
          <a:prstGeom prst="rect">
            <a:avLst/>
          </a:prstGeom>
          <a:noFill/>
          <a:ln>
            <a:miter/>
          </a:ln>
        </p:spPr>
        <p:txBody>
          <a:bodyPr vert="horz" wrap="square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/>
              </a:defRPr>
            </a:lvl9pPr>
          </a:lstStyle>
          <a:p>
            <a:pPr lvl="1">
              <a:buFont typeface="Arial"/>
              <a:buChar char="•"/>
              <a:defRPr/>
            </a:pP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r>
              <a:rPr lang="ko-KR" altLang="en-US" sz="2801" kern="0"/>
              <a:t>설치 버전 </a:t>
            </a:r>
            <a:r>
              <a:rPr lang="en-US" altLang="ko-KR" sz="2801" kern="0"/>
              <a:t>: TensorFlow 2.4.1</a:t>
            </a: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r>
              <a:rPr lang="ko-KR" altLang="en-US" sz="2801" kern="0"/>
              <a:t>그래픽 카드 </a:t>
            </a:r>
            <a:r>
              <a:rPr lang="en-US" altLang="ko-KR" sz="2801" kern="0"/>
              <a:t>: GeForce GTX 1650 Ti / </a:t>
            </a:r>
            <a:r>
              <a:rPr lang="ko-KR" altLang="en-US" sz="2801" kern="0"/>
              <a:t>드라이버 버전 </a:t>
            </a:r>
            <a:r>
              <a:rPr lang="en-US" altLang="ko-KR" sz="2801" kern="0"/>
              <a:t>: 451.67</a:t>
            </a:r>
            <a:br>
              <a:rPr lang="ko-KR" altLang="en-US" sz="2801" kern="0"/>
            </a:br>
            <a:r>
              <a:rPr lang="ko-KR" altLang="en-US" sz="2801" kern="0">
                <a:solidFill>
                  <a:srgbClr val="ff0000"/>
                </a:solidFill>
              </a:rPr>
              <a:t>드라이버 버전 </a:t>
            </a:r>
            <a:r>
              <a:rPr lang="en-US" altLang="ko-KR" sz="2801" kern="0">
                <a:solidFill>
                  <a:srgbClr val="ff0000"/>
                </a:solidFill>
              </a:rPr>
              <a:t>:</a:t>
            </a:r>
            <a:r>
              <a:rPr lang="ko-KR" altLang="en-US" sz="2801" kern="0">
                <a:solidFill>
                  <a:srgbClr val="ff0000"/>
                </a:solidFill>
              </a:rPr>
              <a:t> </a:t>
            </a:r>
            <a:r>
              <a:rPr lang="en-US" altLang="ko-KR" sz="2801" kern="0">
                <a:solidFill>
                  <a:srgbClr val="ff0000"/>
                </a:solidFill>
              </a:rPr>
              <a:t>418.X</a:t>
            </a:r>
            <a:r>
              <a:rPr lang="ko-KR" altLang="en-US" sz="2801" kern="0">
                <a:solidFill>
                  <a:srgbClr val="ff0000"/>
                </a:solidFill>
              </a:rPr>
              <a:t> 버전 이상 요구</a:t>
            </a:r>
            <a:endParaRPr lang="ko-KR" altLang="en-US" sz="2801" kern="0">
              <a:solidFill>
                <a:srgbClr val="ff0000"/>
              </a:solidFill>
            </a:endParaRPr>
          </a:p>
          <a:p>
            <a:pPr lvl="1">
              <a:buFont typeface="Arial"/>
              <a:buChar char="•"/>
              <a:defRPr/>
            </a:pPr>
            <a:r>
              <a:rPr lang="en-US" altLang="ko-KR" sz="2801" kern="0"/>
              <a:t>OS :</a:t>
            </a:r>
            <a:r>
              <a:rPr lang="ko-KR" altLang="en-US" sz="2801" kern="0"/>
              <a:t> </a:t>
            </a:r>
            <a:r>
              <a:rPr lang="en-US" altLang="ko-KR" sz="2801" kern="0"/>
              <a:t>windows10</a:t>
            </a:r>
            <a:r>
              <a:rPr lang="ko-KR" altLang="en-US" sz="2801" kern="0"/>
              <a:t> </a:t>
            </a:r>
            <a:r>
              <a:rPr lang="en-US" altLang="ko-KR" sz="2801" kern="0"/>
              <a:t>x64</a:t>
            </a: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r>
              <a:rPr lang="en-US" altLang="ko-KR" sz="2801" kern="0"/>
              <a:t>cuda :</a:t>
            </a:r>
            <a:r>
              <a:rPr lang="ko-KR" altLang="en-US" sz="2801" kern="0"/>
              <a:t> </a:t>
            </a:r>
            <a:r>
              <a:rPr lang="en-US" altLang="ko-KR" sz="2801" kern="0"/>
              <a:t>11.0</a:t>
            </a: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r>
              <a:rPr lang="en-US" altLang="ko-KR" sz="2801" kern="0"/>
              <a:t>cudnn :</a:t>
            </a:r>
            <a:r>
              <a:rPr lang="ko-KR" altLang="en-US" sz="2801" kern="0"/>
              <a:t> </a:t>
            </a:r>
            <a:r>
              <a:rPr lang="en-US" altLang="ko-KR" sz="2801" kern="0"/>
              <a:t>8.0.1</a:t>
            </a: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endParaRPr lang="en-US" altLang="ko-KR" sz="2801" kern="0"/>
          </a:p>
          <a:p>
            <a:pPr lvl="1">
              <a:buFont typeface="Arial"/>
              <a:buChar char="•"/>
              <a:defRPr/>
            </a:pPr>
            <a:r>
              <a:rPr lang="en-US" altLang="ko-KR" sz="2801" kern="0"/>
              <a:t>pip install tensorflow  </a:t>
            </a:r>
            <a:r>
              <a:rPr lang="ko-KR" altLang="en-US" sz="2801" kern="0"/>
              <a:t> 설치 완료 때 까지 대기</a:t>
            </a:r>
            <a:endParaRPr lang="ko-KR" altLang="en-US" sz="2801" kern="0"/>
          </a:p>
          <a:p>
            <a:pPr lvl="1">
              <a:buFont typeface="Arial"/>
              <a:buChar char="•"/>
              <a:defRPr/>
            </a:pPr>
            <a:r>
              <a:rPr lang="en-US" altLang="ko-KR" sz="2801" kern="0">
                <a:solidFill>
                  <a:srgbClr val="ff0000"/>
                </a:solidFill>
              </a:rPr>
              <a:t>tensorflow</a:t>
            </a:r>
            <a:r>
              <a:rPr lang="ko-KR" altLang="en-US" sz="2801" kern="0">
                <a:solidFill>
                  <a:srgbClr val="ff0000"/>
                </a:solidFill>
              </a:rPr>
              <a:t> </a:t>
            </a:r>
            <a:r>
              <a:rPr lang="en-US" altLang="ko-KR" sz="2801" kern="0">
                <a:solidFill>
                  <a:srgbClr val="ff0000"/>
                </a:solidFill>
              </a:rPr>
              <a:t>2.0 </a:t>
            </a:r>
            <a:r>
              <a:rPr lang="ko-KR" altLang="en-US" sz="2801" kern="0">
                <a:solidFill>
                  <a:srgbClr val="ff0000"/>
                </a:solidFill>
              </a:rPr>
              <a:t>이상 버전은 별도의</a:t>
            </a:r>
            <a:r>
              <a:rPr lang="en-US" altLang="ko-KR" sz="2801" kern="0">
                <a:solidFill>
                  <a:srgbClr val="ff0000"/>
                </a:solidFill>
              </a:rPr>
              <a:t> tensorflow-gpu</a:t>
            </a:r>
            <a:r>
              <a:rPr lang="ko-KR" altLang="en-US" sz="2801" kern="0">
                <a:solidFill>
                  <a:srgbClr val="ff0000"/>
                </a:solidFill>
              </a:rPr>
              <a:t> 설치 할 </a:t>
            </a:r>
            <a:endParaRPr lang="ko-KR" altLang="en-US" sz="2801" kern="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ko-KR" altLang="en-US" sz="2801" kern="0">
                <a:solidFill>
                  <a:srgbClr val="ff0000"/>
                </a:solidFill>
              </a:rPr>
              <a:t>  필요 없음</a:t>
            </a:r>
            <a:endParaRPr lang="ko-KR" altLang="en-US" sz="2801" kern="0">
              <a:solidFill>
                <a:srgbClr val="ff0000"/>
              </a:solidFill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69461" y="834047"/>
            <a:ext cx="8999904" cy="57374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GPU</a:t>
            </a:r>
            <a:r>
              <a:rPr lang="ko-KR" altLang="en-US" sz="3200" b="1"/>
              <a:t> 사용 환경</a:t>
            </a:r>
            <a:endParaRPr lang="ko-KR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1551" y="718351"/>
            <a:ext cx="6544504" cy="6025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1839" y="884701"/>
            <a:ext cx="5973323" cy="5906623"/>
          </a:xfrm>
          <a:prstGeom prst="rect">
            <a:avLst/>
          </a:prstGeom>
        </p:spPr>
      </p:pic>
      <p:sp>
        <p:nvSpPr>
          <p:cNvPr id="89" name=""/>
          <p:cNvSpPr txBox="1"/>
          <p:nvPr/>
        </p:nvSpPr>
        <p:spPr>
          <a:xfrm>
            <a:off x="9022430" y="1179344"/>
            <a:ext cx="2656974" cy="118245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https://www.tensorflow.org/install/source_windows#tested_build_configurations</a:t>
            </a: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2580523" y="2019048"/>
            <a:ext cx="5953125" cy="31332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 txBox="1"/>
          <p:nvPr/>
        </p:nvSpPr>
        <p:spPr>
          <a:xfrm>
            <a:off x="9185359" y="3021680"/>
            <a:ext cx="1767138" cy="643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현재 사용중 </a:t>
            </a:r>
            <a:r>
              <a:rPr lang="en-US" altLang="ko-KR"/>
              <a:t>version</a:t>
            </a:r>
            <a:endParaRPr lang="en-US" altLang="ko-KR"/>
          </a:p>
        </p:txBody>
      </p:sp>
      <p:cxnSp>
        <p:nvCxnSpPr>
          <p:cNvPr id="92" name=""/>
          <p:cNvCxnSpPr>
            <a:endCxn id="91" idx="1"/>
          </p:cNvCxnSpPr>
          <p:nvPr/>
        </p:nvCxnSpPr>
        <p:spPr>
          <a:xfrm rot="16200000" flipH="1">
            <a:off x="8328897" y="2486989"/>
            <a:ext cx="986013" cy="726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5600" y="1418944"/>
            <a:ext cx="6620799" cy="4020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4888" y="1047417"/>
            <a:ext cx="8402223" cy="4763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465791" y="919866"/>
            <a:ext cx="8674524" cy="109752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2200"/>
              <a:t>CUDA Toolkit </a:t>
            </a:r>
            <a:r>
              <a:rPr lang="ko-KR" altLang="en-US" sz="2200"/>
              <a:t>다운로드 및 설치</a:t>
            </a:r>
            <a:endParaRPr lang="ko-KR" altLang="en-US" sz="2200"/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2200"/>
              <a:t>다운로드 링크 </a:t>
            </a:r>
            <a:r>
              <a:rPr lang="en-US" altLang="ko-KR" sz="2200"/>
              <a:t>: </a:t>
            </a:r>
            <a:r>
              <a:rPr lang="en-US" altLang="ko-KR" sz="2200">
                <a:hlinkClick r:id="rId3"/>
              </a:rPr>
              <a:t>https://developer.nvidia.com/cuda-toolkit-archive</a:t>
            </a:r>
            <a:endParaRPr lang="en-US" altLang="ko-KR" sz="22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200">
                <a:solidFill>
                  <a:srgbClr val="ff0000"/>
                </a:solidFill>
              </a:rPr>
              <a:t>CUDA 11.0 </a:t>
            </a:r>
            <a:r>
              <a:rPr lang="ko-KR" altLang="en-US" sz="2200">
                <a:solidFill>
                  <a:srgbClr val="ff0000"/>
                </a:solidFill>
              </a:rPr>
              <a:t>버전 다운</a:t>
            </a:r>
            <a:endParaRPr lang="ko-KR" altLang="en-US" sz="2200">
              <a:solidFill>
                <a:srgbClr val="ff0000"/>
              </a:solidFill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94950" y="2042400"/>
            <a:ext cx="8187862" cy="4796550"/>
          </a:xfrm>
          <a:prstGeom prst="rect">
            <a:avLst/>
          </a:prstGeom>
        </p:spPr>
      </p:pic>
      <p:sp>
        <p:nvSpPr>
          <p:cNvPr id="91" name=""/>
          <p:cNvSpPr/>
          <p:nvPr/>
        </p:nvSpPr>
        <p:spPr>
          <a:xfrm>
            <a:off x="2012597" y="3777368"/>
            <a:ext cx="352777" cy="3615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1991815" y="4314616"/>
            <a:ext cx="352777" cy="3615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932549" y="4851865"/>
            <a:ext cx="352777" cy="3615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>
            <a:off x="2864267" y="5369871"/>
            <a:ext cx="352777" cy="3615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/>
          <p:nvPr/>
        </p:nvSpPr>
        <p:spPr>
          <a:xfrm>
            <a:off x="8654698" y="6388180"/>
            <a:ext cx="352777" cy="361597"/>
          </a:xfrm>
          <a:prstGeom prst="flowChartConnector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1864" y="766391"/>
            <a:ext cx="6068272" cy="5325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_x143597040"/>
          <p:cNvSpPr>
            <a:spLocks noChangeArrowheads="1"/>
          </p:cNvSpPr>
          <p:nvPr/>
        </p:nvSpPr>
        <p:spPr>
          <a:xfrm>
            <a:off x="4655507" y="251383"/>
            <a:ext cx="2880987" cy="3818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b="1" spc="-50">
                <a:solidFill>
                  <a:schemeClr val="bg1">
                    <a:lumMod val="75000"/>
                  </a:schemeClr>
                </a:solidFill>
                <a:latin typeface="나눔스퀘어라운드 ExtraBold"/>
                <a:ea typeface="나눔스퀘어라운드 ExtraBold"/>
              </a:rPr>
              <a:t>HANCOM ACADEMY</a:t>
            </a:r>
            <a:endParaRPr lang="en-US" altLang="ko-KR" b="1" spc="-50">
              <a:solidFill>
                <a:schemeClr val="bg1">
                  <a:lumMod val="75000"/>
                </a:schemeClr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3785" y="1209365"/>
            <a:ext cx="5944429" cy="4439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131</ep:Words>
  <ep:PresentationFormat>와이드스크린</ep:PresentationFormat>
  <ep:Paragraphs>37</ep:Paragraphs>
  <ep:Slides>17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2019-07-02T06:32:50.000</dcterms:created>
  <dc:creator>SeungCheol.Shin</dc:creator>
  <cp:lastModifiedBy>sckit</cp:lastModifiedBy>
  <dcterms:modified xsi:type="dcterms:W3CDTF">2022-05-11T00:42:54.819</dcterms:modified>
  <cp:revision>299</cp:revision>
  <dc:title>PowerPoint 프레젠테이션</dc:title>
  <cp:version>1000.0000.01</cp:version>
</cp:coreProperties>
</file>