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handoutMasterIdLst>
    <p:handoutMasterId r:id="rId36"/>
  </p:handoutMasterIdLst>
  <p:sldIdLst>
    <p:sldId id="256" r:id="rId5"/>
    <p:sldId id="550145267" r:id="rId6"/>
    <p:sldId id="550145335" r:id="rId7"/>
    <p:sldId id="550145336" r:id="rId8"/>
    <p:sldId id="550145347" r:id="rId9"/>
    <p:sldId id="550145348" r:id="rId10"/>
    <p:sldId id="270" r:id="rId11"/>
    <p:sldId id="550145331" r:id="rId12"/>
    <p:sldId id="550145332" r:id="rId13"/>
    <p:sldId id="550145333" r:id="rId14"/>
    <p:sldId id="550145309" r:id="rId15"/>
    <p:sldId id="550145334" r:id="rId16"/>
    <p:sldId id="550145337" r:id="rId17"/>
    <p:sldId id="550145338" r:id="rId18"/>
    <p:sldId id="550145339" r:id="rId19"/>
    <p:sldId id="550145346" r:id="rId20"/>
    <p:sldId id="550145341" r:id="rId21"/>
    <p:sldId id="550145342" r:id="rId22"/>
    <p:sldId id="550145343" r:id="rId23"/>
    <p:sldId id="550145349" r:id="rId24"/>
    <p:sldId id="550145350" r:id="rId25"/>
    <p:sldId id="550145351" r:id="rId26"/>
    <p:sldId id="550145352" r:id="rId27"/>
    <p:sldId id="550145353" r:id="rId28"/>
    <p:sldId id="550145310" r:id="rId29"/>
    <p:sldId id="550145327" r:id="rId30"/>
    <p:sldId id="550145344" r:id="rId31"/>
    <p:sldId id="550145345" r:id="rId32"/>
    <p:sldId id="550145316" r:id="rId33"/>
    <p:sldId id="301" r:id="rId34"/>
  </p:sldIdLst>
  <p:sldSz cx="36576000" cy="2057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B900"/>
    <a:srgbClr val="676767"/>
    <a:srgbClr val="00FF00"/>
    <a:srgbClr val="FF0000"/>
    <a:srgbClr val="FFFFFF"/>
    <a:srgbClr val="D1D1D1"/>
    <a:srgbClr val="C0C0C0"/>
    <a:srgbClr val="B8B8B8"/>
    <a:srgbClr val="151617"/>
    <a:srgbClr val="FAC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9E86B5-835E-44EF-9C86-BA218EE9E23B}" v="1" dt="2023-09-20T12:18:38.276"/>
    <p1510:client id="{A77E4AC8-3272-47FB-8859-E859DD2332CD}" v="156" dt="2023-09-21T08:01:22.1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03" autoAdjust="0"/>
    <p:restoredTop sz="79774" autoAdjust="0"/>
  </p:normalViewPr>
  <p:slideViewPr>
    <p:cSldViewPr snapToGrid="0">
      <p:cViewPr varScale="1">
        <p:scale>
          <a:sx n="25" d="100"/>
          <a:sy n="25" d="100"/>
        </p:scale>
        <p:origin x="1037" y="77"/>
      </p:cViewPr>
      <p:guideLst/>
    </p:cSldViewPr>
  </p:slideViewPr>
  <p:outlineViewPr>
    <p:cViewPr>
      <p:scale>
        <a:sx n="33" d="100"/>
        <a:sy n="33" d="100"/>
      </p:scale>
      <p:origin x="0" y="-1581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3" d="100"/>
          <a:sy n="83" d="100"/>
        </p:scale>
        <p:origin x="2214"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le Detering" userId="385b7343-7e51-4167-b40a-3bc9ed8e0e06" providerId="ADAL" clId="{A77E4AC8-3272-47FB-8859-E859DD2332CD}"/>
    <pc:docChg chg="undo redo custSel addSld delSld modSld sldOrd">
      <pc:chgData name="Danielle Detering" userId="385b7343-7e51-4167-b40a-3bc9ed8e0e06" providerId="ADAL" clId="{A77E4AC8-3272-47FB-8859-E859DD2332CD}" dt="2023-09-21T09:03:51.111" v="1225" actId="20577"/>
      <pc:docMkLst>
        <pc:docMk/>
      </pc:docMkLst>
      <pc:sldChg chg="modSp mod">
        <pc:chgData name="Danielle Detering" userId="385b7343-7e51-4167-b40a-3bc9ed8e0e06" providerId="ADAL" clId="{A77E4AC8-3272-47FB-8859-E859DD2332CD}" dt="2023-09-21T08:01:22.177" v="1223"/>
        <pc:sldMkLst>
          <pc:docMk/>
          <pc:sldMk cId="3275743083" sldId="550145267"/>
        </pc:sldMkLst>
        <pc:graphicFrameChg chg="mod modGraphic">
          <ac:chgData name="Danielle Detering" userId="385b7343-7e51-4167-b40a-3bc9ed8e0e06" providerId="ADAL" clId="{A77E4AC8-3272-47FB-8859-E859DD2332CD}" dt="2023-09-21T08:01:22.177" v="1223"/>
          <ac:graphicFrameMkLst>
            <pc:docMk/>
            <pc:sldMk cId="3275743083" sldId="550145267"/>
            <ac:graphicFrameMk id="5" creationId="{78E0B866-8D5C-ABB7-396A-E5AC69D40BD8}"/>
          </ac:graphicFrameMkLst>
        </pc:graphicFrameChg>
      </pc:sldChg>
      <pc:sldChg chg="modSp mod">
        <pc:chgData name="Danielle Detering" userId="385b7343-7e51-4167-b40a-3bc9ed8e0e06" providerId="ADAL" clId="{A77E4AC8-3272-47FB-8859-E859DD2332CD}" dt="2023-09-21T09:03:51.111" v="1225" actId="20577"/>
        <pc:sldMkLst>
          <pc:docMk/>
          <pc:sldMk cId="587797446" sldId="550145327"/>
        </pc:sldMkLst>
        <pc:spChg chg="mod">
          <ac:chgData name="Danielle Detering" userId="385b7343-7e51-4167-b40a-3bc9ed8e0e06" providerId="ADAL" clId="{A77E4AC8-3272-47FB-8859-E859DD2332CD}" dt="2023-09-21T09:03:51.111" v="1225" actId="20577"/>
          <ac:spMkLst>
            <pc:docMk/>
            <pc:sldMk cId="587797446" sldId="550145327"/>
            <ac:spMk id="9" creationId="{11BAC999-B35D-46EA-507A-9E2C692AA552}"/>
          </ac:spMkLst>
        </pc:spChg>
        <pc:cxnChg chg="mod">
          <ac:chgData name="Danielle Detering" userId="385b7343-7e51-4167-b40a-3bc9ed8e0e06" providerId="ADAL" clId="{A77E4AC8-3272-47FB-8859-E859DD2332CD}" dt="2023-09-21T09:03:51.111" v="1225" actId="20577"/>
          <ac:cxnSpMkLst>
            <pc:docMk/>
            <pc:sldMk cId="587797446" sldId="550145327"/>
            <ac:cxnSpMk id="16" creationId="{4D348513-F4B8-16E5-A06B-A30B1F28BC4F}"/>
          </ac:cxnSpMkLst>
        </pc:cxnChg>
      </pc:sldChg>
      <pc:sldChg chg="modSp mod">
        <pc:chgData name="Danielle Detering" userId="385b7343-7e51-4167-b40a-3bc9ed8e0e06" providerId="ADAL" clId="{A77E4AC8-3272-47FB-8859-E859DD2332CD}" dt="2023-09-21T01:51:14.884" v="222" actId="20577"/>
        <pc:sldMkLst>
          <pc:docMk/>
          <pc:sldMk cId="2396792118" sldId="550145336"/>
        </pc:sldMkLst>
        <pc:spChg chg="mod">
          <ac:chgData name="Danielle Detering" userId="385b7343-7e51-4167-b40a-3bc9ed8e0e06" providerId="ADAL" clId="{A77E4AC8-3272-47FB-8859-E859DD2332CD}" dt="2023-09-21T01:51:14.884" v="222" actId="20577"/>
          <ac:spMkLst>
            <pc:docMk/>
            <pc:sldMk cId="2396792118" sldId="550145336"/>
            <ac:spMk id="19" creationId="{5522F812-5D62-69BC-28BF-CECB54540E83}"/>
          </ac:spMkLst>
        </pc:spChg>
      </pc:sldChg>
      <pc:sldChg chg="del">
        <pc:chgData name="Danielle Detering" userId="385b7343-7e51-4167-b40a-3bc9ed8e0e06" providerId="ADAL" clId="{A77E4AC8-3272-47FB-8859-E859DD2332CD}" dt="2023-09-20T23:16:31.938" v="0" actId="2696"/>
        <pc:sldMkLst>
          <pc:docMk/>
          <pc:sldMk cId="1570826251" sldId="550145340"/>
        </pc:sldMkLst>
      </pc:sldChg>
      <pc:sldChg chg="modSp">
        <pc:chgData name="Danielle Detering" userId="385b7343-7e51-4167-b40a-3bc9ed8e0e06" providerId="ADAL" clId="{A77E4AC8-3272-47FB-8859-E859DD2332CD}" dt="2023-09-20T23:18:11.981" v="4" actId="20577"/>
        <pc:sldMkLst>
          <pc:docMk/>
          <pc:sldMk cId="2808985302" sldId="550145342"/>
        </pc:sldMkLst>
        <pc:spChg chg="mod">
          <ac:chgData name="Danielle Detering" userId="385b7343-7e51-4167-b40a-3bc9ed8e0e06" providerId="ADAL" clId="{A77E4AC8-3272-47FB-8859-E859DD2332CD}" dt="2023-09-20T23:18:11.981" v="4" actId="20577"/>
          <ac:spMkLst>
            <pc:docMk/>
            <pc:sldMk cId="2808985302" sldId="550145342"/>
            <ac:spMk id="17" creationId="{614BEC82-C758-8076-ED46-78997910CCE8}"/>
          </ac:spMkLst>
        </pc:spChg>
        <pc:spChg chg="mod">
          <ac:chgData name="Danielle Detering" userId="385b7343-7e51-4167-b40a-3bc9ed8e0e06" providerId="ADAL" clId="{A77E4AC8-3272-47FB-8859-E859DD2332CD}" dt="2023-09-20T23:18:08.496" v="2" actId="20577"/>
          <ac:spMkLst>
            <pc:docMk/>
            <pc:sldMk cId="2808985302" sldId="550145342"/>
            <ac:spMk id="18" creationId="{4969946B-4846-9D33-E223-7AF87E0F12C6}"/>
          </ac:spMkLst>
        </pc:spChg>
      </pc:sldChg>
      <pc:sldChg chg="modSp mod">
        <pc:chgData name="Danielle Detering" userId="385b7343-7e51-4167-b40a-3bc9ed8e0e06" providerId="ADAL" clId="{A77E4AC8-3272-47FB-8859-E859DD2332CD}" dt="2023-09-20T23:22:51.716" v="21" actId="207"/>
        <pc:sldMkLst>
          <pc:docMk/>
          <pc:sldMk cId="3557324142" sldId="550145345"/>
        </pc:sldMkLst>
        <pc:spChg chg="mod">
          <ac:chgData name="Danielle Detering" userId="385b7343-7e51-4167-b40a-3bc9ed8e0e06" providerId="ADAL" clId="{A77E4AC8-3272-47FB-8859-E859DD2332CD}" dt="2023-09-20T23:22:33.336" v="19" actId="207"/>
          <ac:spMkLst>
            <pc:docMk/>
            <pc:sldMk cId="3557324142" sldId="550145345"/>
            <ac:spMk id="5" creationId="{E8FCE942-DFF9-1B65-72FD-34853B7E2769}"/>
          </ac:spMkLst>
        </pc:spChg>
        <pc:spChg chg="mod">
          <ac:chgData name="Danielle Detering" userId="385b7343-7e51-4167-b40a-3bc9ed8e0e06" providerId="ADAL" clId="{A77E4AC8-3272-47FB-8859-E859DD2332CD}" dt="2023-09-20T23:22:33.336" v="19" actId="207"/>
          <ac:spMkLst>
            <pc:docMk/>
            <pc:sldMk cId="3557324142" sldId="550145345"/>
            <ac:spMk id="6" creationId="{68CF2420-6714-8038-D8A7-A1926332439B}"/>
          </ac:spMkLst>
        </pc:spChg>
        <pc:spChg chg="mod">
          <ac:chgData name="Danielle Detering" userId="385b7343-7e51-4167-b40a-3bc9ed8e0e06" providerId="ADAL" clId="{A77E4AC8-3272-47FB-8859-E859DD2332CD}" dt="2023-09-20T23:22:33.336" v="19" actId="207"/>
          <ac:spMkLst>
            <pc:docMk/>
            <pc:sldMk cId="3557324142" sldId="550145345"/>
            <ac:spMk id="7" creationId="{8DC18CB4-817B-31A7-C70D-F45FB64400DD}"/>
          </ac:spMkLst>
        </pc:spChg>
        <pc:spChg chg="mod">
          <ac:chgData name="Danielle Detering" userId="385b7343-7e51-4167-b40a-3bc9ed8e0e06" providerId="ADAL" clId="{A77E4AC8-3272-47FB-8859-E859DD2332CD}" dt="2023-09-20T23:22:39.080" v="20" actId="207"/>
          <ac:spMkLst>
            <pc:docMk/>
            <pc:sldMk cId="3557324142" sldId="550145345"/>
            <ac:spMk id="15" creationId="{5B313933-D1FD-AABF-F9D3-6542C204AD9C}"/>
          </ac:spMkLst>
        </pc:spChg>
        <pc:spChg chg="mod">
          <ac:chgData name="Danielle Detering" userId="385b7343-7e51-4167-b40a-3bc9ed8e0e06" providerId="ADAL" clId="{A77E4AC8-3272-47FB-8859-E859DD2332CD}" dt="2023-09-20T23:22:39.080" v="20" actId="207"/>
          <ac:spMkLst>
            <pc:docMk/>
            <pc:sldMk cId="3557324142" sldId="550145345"/>
            <ac:spMk id="16" creationId="{977ACE06-24CF-689C-8F60-CEFDAC9E5BDF}"/>
          </ac:spMkLst>
        </pc:spChg>
        <pc:spChg chg="mod">
          <ac:chgData name="Danielle Detering" userId="385b7343-7e51-4167-b40a-3bc9ed8e0e06" providerId="ADAL" clId="{A77E4AC8-3272-47FB-8859-E859DD2332CD}" dt="2023-09-20T23:22:39.080" v="20" actId="207"/>
          <ac:spMkLst>
            <pc:docMk/>
            <pc:sldMk cId="3557324142" sldId="550145345"/>
            <ac:spMk id="21" creationId="{5C34B019-91D0-1EA8-5D43-75510EBFF251}"/>
          </ac:spMkLst>
        </pc:spChg>
        <pc:spChg chg="mod">
          <ac:chgData name="Danielle Detering" userId="385b7343-7e51-4167-b40a-3bc9ed8e0e06" providerId="ADAL" clId="{A77E4AC8-3272-47FB-8859-E859DD2332CD}" dt="2023-09-20T23:22:51.716" v="21" actId="207"/>
          <ac:spMkLst>
            <pc:docMk/>
            <pc:sldMk cId="3557324142" sldId="550145345"/>
            <ac:spMk id="23" creationId="{9D20F1D3-EB90-2F65-3D03-65284C702B8A}"/>
          </ac:spMkLst>
        </pc:spChg>
        <pc:spChg chg="mod">
          <ac:chgData name="Danielle Detering" userId="385b7343-7e51-4167-b40a-3bc9ed8e0e06" providerId="ADAL" clId="{A77E4AC8-3272-47FB-8859-E859DD2332CD}" dt="2023-09-20T23:22:24.672" v="18" actId="207"/>
          <ac:spMkLst>
            <pc:docMk/>
            <pc:sldMk cId="3557324142" sldId="550145345"/>
            <ac:spMk id="26" creationId="{40B30AF7-85B9-2451-D620-0405C9D6CE70}"/>
          </ac:spMkLst>
        </pc:spChg>
        <pc:spChg chg="mod">
          <ac:chgData name="Danielle Detering" userId="385b7343-7e51-4167-b40a-3bc9ed8e0e06" providerId="ADAL" clId="{A77E4AC8-3272-47FB-8859-E859DD2332CD}" dt="2023-09-20T23:22:24.672" v="18" actId="207"/>
          <ac:spMkLst>
            <pc:docMk/>
            <pc:sldMk cId="3557324142" sldId="550145345"/>
            <ac:spMk id="27" creationId="{1EB6AE1E-E564-D0E6-198A-E1BD0D6CB47E}"/>
          </ac:spMkLst>
        </pc:spChg>
        <pc:spChg chg="mod">
          <ac:chgData name="Danielle Detering" userId="385b7343-7e51-4167-b40a-3bc9ed8e0e06" providerId="ADAL" clId="{A77E4AC8-3272-47FB-8859-E859DD2332CD}" dt="2023-09-20T23:22:24.672" v="18" actId="207"/>
          <ac:spMkLst>
            <pc:docMk/>
            <pc:sldMk cId="3557324142" sldId="550145345"/>
            <ac:spMk id="28" creationId="{27B2DAC1-0DB5-E16E-5581-F36BAA264F52}"/>
          </ac:spMkLst>
        </pc:spChg>
        <pc:spChg chg="mod">
          <ac:chgData name="Danielle Detering" userId="385b7343-7e51-4167-b40a-3bc9ed8e0e06" providerId="ADAL" clId="{A77E4AC8-3272-47FB-8859-E859DD2332CD}" dt="2023-09-20T23:22:51.716" v="21" actId="207"/>
          <ac:spMkLst>
            <pc:docMk/>
            <pc:sldMk cId="3557324142" sldId="550145345"/>
            <ac:spMk id="32" creationId="{2336BCCF-5B7F-7EEE-EC64-759F3DCB6B3D}"/>
          </ac:spMkLst>
        </pc:spChg>
        <pc:spChg chg="mod">
          <ac:chgData name="Danielle Detering" userId="385b7343-7e51-4167-b40a-3bc9ed8e0e06" providerId="ADAL" clId="{A77E4AC8-3272-47FB-8859-E859DD2332CD}" dt="2023-09-20T23:22:51.716" v="21" actId="207"/>
          <ac:spMkLst>
            <pc:docMk/>
            <pc:sldMk cId="3557324142" sldId="550145345"/>
            <ac:spMk id="33" creationId="{062C64AD-39D3-9388-A272-7E19E6005787}"/>
          </ac:spMkLst>
        </pc:spChg>
      </pc:sldChg>
      <pc:sldChg chg="addSp delSp modSp add mod ord modAnim">
        <pc:chgData name="Danielle Detering" userId="385b7343-7e51-4167-b40a-3bc9ed8e0e06" providerId="ADAL" clId="{A77E4AC8-3272-47FB-8859-E859DD2332CD}" dt="2023-09-21T00:00:20.182" v="195" actId="1582"/>
        <pc:sldMkLst>
          <pc:docMk/>
          <pc:sldMk cId="4074774939" sldId="550145346"/>
        </pc:sldMkLst>
        <pc:spChg chg="mod">
          <ac:chgData name="Danielle Detering" userId="385b7343-7e51-4167-b40a-3bc9ed8e0e06" providerId="ADAL" clId="{A77E4AC8-3272-47FB-8859-E859DD2332CD}" dt="2023-09-20T23:38:26.824" v="31" actId="20577"/>
          <ac:spMkLst>
            <pc:docMk/>
            <pc:sldMk cId="4074774939" sldId="550145346"/>
            <ac:spMk id="2" creationId="{A9C3EE75-CE2A-9325-738D-1BDAF98C72B0}"/>
          </ac:spMkLst>
        </pc:spChg>
        <pc:spChg chg="del">
          <ac:chgData name="Danielle Detering" userId="385b7343-7e51-4167-b40a-3bc9ed8e0e06" providerId="ADAL" clId="{A77E4AC8-3272-47FB-8859-E859DD2332CD}" dt="2023-09-20T23:39:10.741" v="55" actId="478"/>
          <ac:spMkLst>
            <pc:docMk/>
            <pc:sldMk cId="4074774939" sldId="550145346"/>
            <ac:spMk id="4" creationId="{A85BC80F-07C9-F04D-D82F-B2C301E7F889}"/>
          </ac:spMkLst>
        </pc:spChg>
        <pc:spChg chg="del">
          <ac:chgData name="Danielle Detering" userId="385b7343-7e51-4167-b40a-3bc9ed8e0e06" providerId="ADAL" clId="{A77E4AC8-3272-47FB-8859-E859DD2332CD}" dt="2023-09-20T23:39:10.741" v="55" actId="478"/>
          <ac:spMkLst>
            <pc:docMk/>
            <pc:sldMk cId="4074774939" sldId="550145346"/>
            <ac:spMk id="5" creationId="{181E6E22-1E2F-76D3-CFF2-199A6DEBEBB3}"/>
          </ac:spMkLst>
        </pc:spChg>
        <pc:spChg chg="del">
          <ac:chgData name="Danielle Detering" userId="385b7343-7e51-4167-b40a-3bc9ed8e0e06" providerId="ADAL" clId="{A77E4AC8-3272-47FB-8859-E859DD2332CD}" dt="2023-09-20T23:39:10.741" v="55" actId="478"/>
          <ac:spMkLst>
            <pc:docMk/>
            <pc:sldMk cId="4074774939" sldId="550145346"/>
            <ac:spMk id="6" creationId="{1D1F5433-D20A-4670-6659-5DF89AB989EB}"/>
          </ac:spMkLst>
        </pc:spChg>
        <pc:spChg chg="del">
          <ac:chgData name="Danielle Detering" userId="385b7343-7e51-4167-b40a-3bc9ed8e0e06" providerId="ADAL" clId="{A77E4AC8-3272-47FB-8859-E859DD2332CD}" dt="2023-09-20T23:39:10.741" v="55" actId="478"/>
          <ac:spMkLst>
            <pc:docMk/>
            <pc:sldMk cId="4074774939" sldId="550145346"/>
            <ac:spMk id="7" creationId="{A93987A2-BBD5-AEF2-44E5-3AD171E3D701}"/>
          </ac:spMkLst>
        </pc:spChg>
        <pc:spChg chg="del">
          <ac:chgData name="Danielle Detering" userId="385b7343-7e51-4167-b40a-3bc9ed8e0e06" providerId="ADAL" clId="{A77E4AC8-3272-47FB-8859-E859DD2332CD}" dt="2023-09-20T23:39:10.741" v="55" actId="478"/>
          <ac:spMkLst>
            <pc:docMk/>
            <pc:sldMk cId="4074774939" sldId="550145346"/>
            <ac:spMk id="8" creationId="{034C504E-2477-D11C-DFCC-A82886ECDC18}"/>
          </ac:spMkLst>
        </pc:spChg>
        <pc:spChg chg="del">
          <ac:chgData name="Danielle Detering" userId="385b7343-7e51-4167-b40a-3bc9ed8e0e06" providerId="ADAL" clId="{A77E4AC8-3272-47FB-8859-E859DD2332CD}" dt="2023-09-20T23:39:10.741" v="55" actId="478"/>
          <ac:spMkLst>
            <pc:docMk/>
            <pc:sldMk cId="4074774939" sldId="550145346"/>
            <ac:spMk id="9" creationId="{B99F4B4D-7346-AC0A-1FF4-1871C784CD62}"/>
          </ac:spMkLst>
        </pc:spChg>
        <pc:spChg chg="del">
          <ac:chgData name="Danielle Detering" userId="385b7343-7e51-4167-b40a-3bc9ed8e0e06" providerId="ADAL" clId="{A77E4AC8-3272-47FB-8859-E859DD2332CD}" dt="2023-09-20T23:39:10.741" v="55" actId="478"/>
          <ac:spMkLst>
            <pc:docMk/>
            <pc:sldMk cId="4074774939" sldId="550145346"/>
            <ac:spMk id="10" creationId="{3B093CDF-A06E-5E9B-A36B-64DAEFCFA574}"/>
          </ac:spMkLst>
        </pc:spChg>
        <pc:spChg chg="del">
          <ac:chgData name="Danielle Detering" userId="385b7343-7e51-4167-b40a-3bc9ed8e0e06" providerId="ADAL" clId="{A77E4AC8-3272-47FB-8859-E859DD2332CD}" dt="2023-09-20T23:39:10.741" v="55" actId="478"/>
          <ac:spMkLst>
            <pc:docMk/>
            <pc:sldMk cId="4074774939" sldId="550145346"/>
            <ac:spMk id="11" creationId="{F683B2E3-3BE4-E6D9-D8ED-F30080ECE98F}"/>
          </ac:spMkLst>
        </pc:spChg>
        <pc:spChg chg="del">
          <ac:chgData name="Danielle Detering" userId="385b7343-7e51-4167-b40a-3bc9ed8e0e06" providerId="ADAL" clId="{A77E4AC8-3272-47FB-8859-E859DD2332CD}" dt="2023-09-20T23:39:10.741" v="55" actId="478"/>
          <ac:spMkLst>
            <pc:docMk/>
            <pc:sldMk cId="4074774939" sldId="550145346"/>
            <ac:spMk id="12" creationId="{A1C5BED4-DC0A-4239-CC1F-48B72F22CBAE}"/>
          </ac:spMkLst>
        </pc:spChg>
        <pc:spChg chg="del">
          <ac:chgData name="Danielle Detering" userId="385b7343-7e51-4167-b40a-3bc9ed8e0e06" providerId="ADAL" clId="{A77E4AC8-3272-47FB-8859-E859DD2332CD}" dt="2023-09-20T23:39:10.741" v="55" actId="478"/>
          <ac:spMkLst>
            <pc:docMk/>
            <pc:sldMk cId="4074774939" sldId="550145346"/>
            <ac:spMk id="13" creationId="{35D8CFDF-96E4-6EBD-6561-46AFAEF422F1}"/>
          </ac:spMkLst>
        </pc:spChg>
        <pc:spChg chg="del">
          <ac:chgData name="Danielle Detering" userId="385b7343-7e51-4167-b40a-3bc9ed8e0e06" providerId="ADAL" clId="{A77E4AC8-3272-47FB-8859-E859DD2332CD}" dt="2023-09-20T23:39:10.741" v="55" actId="478"/>
          <ac:spMkLst>
            <pc:docMk/>
            <pc:sldMk cId="4074774939" sldId="550145346"/>
            <ac:spMk id="14" creationId="{2A3893B6-298B-F7E2-C48B-6A33948563C3}"/>
          </ac:spMkLst>
        </pc:spChg>
        <pc:spChg chg="del">
          <ac:chgData name="Danielle Detering" userId="385b7343-7e51-4167-b40a-3bc9ed8e0e06" providerId="ADAL" clId="{A77E4AC8-3272-47FB-8859-E859DD2332CD}" dt="2023-09-20T23:39:10.741" v="55" actId="478"/>
          <ac:spMkLst>
            <pc:docMk/>
            <pc:sldMk cId="4074774939" sldId="550145346"/>
            <ac:spMk id="15" creationId="{6DDD61B6-0717-2CE9-5A24-38306A8D37BD}"/>
          </ac:spMkLst>
        </pc:spChg>
        <pc:spChg chg="del">
          <ac:chgData name="Danielle Detering" userId="385b7343-7e51-4167-b40a-3bc9ed8e0e06" providerId="ADAL" clId="{A77E4AC8-3272-47FB-8859-E859DD2332CD}" dt="2023-09-20T23:39:10.741" v="55" actId="478"/>
          <ac:spMkLst>
            <pc:docMk/>
            <pc:sldMk cId="4074774939" sldId="550145346"/>
            <ac:spMk id="16" creationId="{EB42F566-4C4A-6F10-EB80-A172B46EA147}"/>
          </ac:spMkLst>
        </pc:spChg>
        <pc:spChg chg="del">
          <ac:chgData name="Danielle Detering" userId="385b7343-7e51-4167-b40a-3bc9ed8e0e06" providerId="ADAL" clId="{A77E4AC8-3272-47FB-8859-E859DD2332CD}" dt="2023-09-20T23:39:10.741" v="55" actId="478"/>
          <ac:spMkLst>
            <pc:docMk/>
            <pc:sldMk cId="4074774939" sldId="550145346"/>
            <ac:spMk id="17" creationId="{614BEC82-C758-8076-ED46-78997910CCE8}"/>
          </ac:spMkLst>
        </pc:spChg>
        <pc:spChg chg="del">
          <ac:chgData name="Danielle Detering" userId="385b7343-7e51-4167-b40a-3bc9ed8e0e06" providerId="ADAL" clId="{A77E4AC8-3272-47FB-8859-E859DD2332CD}" dt="2023-09-20T23:39:10.741" v="55" actId="478"/>
          <ac:spMkLst>
            <pc:docMk/>
            <pc:sldMk cId="4074774939" sldId="550145346"/>
            <ac:spMk id="18" creationId="{4969946B-4846-9D33-E223-7AF87E0F12C6}"/>
          </ac:spMkLst>
        </pc:spChg>
        <pc:spChg chg="mod">
          <ac:chgData name="Danielle Detering" userId="385b7343-7e51-4167-b40a-3bc9ed8e0e06" providerId="ADAL" clId="{A77E4AC8-3272-47FB-8859-E859DD2332CD}" dt="2023-09-20T23:38:59.474" v="54" actId="20577"/>
          <ac:spMkLst>
            <pc:docMk/>
            <pc:sldMk cId="4074774939" sldId="550145346"/>
            <ac:spMk id="19" creationId="{5522F812-5D62-69BC-28BF-CECB54540E83}"/>
          </ac:spMkLst>
        </pc:spChg>
        <pc:spChg chg="del">
          <ac:chgData name="Danielle Detering" userId="385b7343-7e51-4167-b40a-3bc9ed8e0e06" providerId="ADAL" clId="{A77E4AC8-3272-47FB-8859-E859DD2332CD}" dt="2023-09-20T23:39:10.741" v="55" actId="478"/>
          <ac:spMkLst>
            <pc:docMk/>
            <pc:sldMk cId="4074774939" sldId="550145346"/>
            <ac:spMk id="20" creationId="{B379FB44-59D8-120D-E42B-5ED5A607D6A1}"/>
          </ac:spMkLst>
        </pc:spChg>
        <pc:spChg chg="del">
          <ac:chgData name="Danielle Detering" userId="385b7343-7e51-4167-b40a-3bc9ed8e0e06" providerId="ADAL" clId="{A77E4AC8-3272-47FB-8859-E859DD2332CD}" dt="2023-09-20T23:39:10.741" v="55" actId="478"/>
          <ac:spMkLst>
            <pc:docMk/>
            <pc:sldMk cId="4074774939" sldId="550145346"/>
            <ac:spMk id="21" creationId="{6840C654-BDAA-8911-05D7-B15C8C6E501C}"/>
          </ac:spMkLst>
        </pc:spChg>
        <pc:spChg chg="del">
          <ac:chgData name="Danielle Detering" userId="385b7343-7e51-4167-b40a-3bc9ed8e0e06" providerId="ADAL" clId="{A77E4AC8-3272-47FB-8859-E859DD2332CD}" dt="2023-09-20T23:39:10.741" v="55" actId="478"/>
          <ac:spMkLst>
            <pc:docMk/>
            <pc:sldMk cId="4074774939" sldId="550145346"/>
            <ac:spMk id="22" creationId="{F6EF5C1C-1C59-44D8-5E53-492AF93B0827}"/>
          </ac:spMkLst>
        </pc:spChg>
        <pc:spChg chg="del">
          <ac:chgData name="Danielle Detering" userId="385b7343-7e51-4167-b40a-3bc9ed8e0e06" providerId="ADAL" clId="{A77E4AC8-3272-47FB-8859-E859DD2332CD}" dt="2023-09-20T23:39:10.741" v="55" actId="478"/>
          <ac:spMkLst>
            <pc:docMk/>
            <pc:sldMk cId="4074774939" sldId="550145346"/>
            <ac:spMk id="23" creationId="{7C7D31B0-055B-5185-182E-6616CBC8FAE9}"/>
          </ac:spMkLst>
        </pc:spChg>
        <pc:spChg chg="del">
          <ac:chgData name="Danielle Detering" userId="385b7343-7e51-4167-b40a-3bc9ed8e0e06" providerId="ADAL" clId="{A77E4AC8-3272-47FB-8859-E859DD2332CD}" dt="2023-09-20T23:39:10.741" v="55" actId="478"/>
          <ac:spMkLst>
            <pc:docMk/>
            <pc:sldMk cId="4074774939" sldId="550145346"/>
            <ac:spMk id="24" creationId="{A62AB63C-263E-376C-777E-70854A572062}"/>
          </ac:spMkLst>
        </pc:spChg>
        <pc:spChg chg="del">
          <ac:chgData name="Danielle Detering" userId="385b7343-7e51-4167-b40a-3bc9ed8e0e06" providerId="ADAL" clId="{A77E4AC8-3272-47FB-8859-E859DD2332CD}" dt="2023-09-20T23:39:10.741" v="55" actId="478"/>
          <ac:spMkLst>
            <pc:docMk/>
            <pc:sldMk cId="4074774939" sldId="550145346"/>
            <ac:spMk id="25" creationId="{8E29BC78-C6F3-F036-3D41-AFFB83777E38}"/>
          </ac:spMkLst>
        </pc:spChg>
        <pc:spChg chg="add mod">
          <ac:chgData name="Danielle Detering" userId="385b7343-7e51-4167-b40a-3bc9ed8e0e06" providerId="ADAL" clId="{A77E4AC8-3272-47FB-8859-E859DD2332CD}" dt="2023-09-20T23:58:15.159" v="180" actId="14"/>
          <ac:spMkLst>
            <pc:docMk/>
            <pc:sldMk cId="4074774939" sldId="550145346"/>
            <ac:spMk id="27" creationId="{8CB76921-A4E6-F38D-4843-0A63BB542F89}"/>
          </ac:spMkLst>
        </pc:spChg>
        <pc:spChg chg="add del mod">
          <ac:chgData name="Danielle Detering" userId="385b7343-7e51-4167-b40a-3bc9ed8e0e06" providerId="ADAL" clId="{A77E4AC8-3272-47FB-8859-E859DD2332CD}" dt="2023-09-20T23:57:33.460" v="153" actId="478"/>
          <ac:spMkLst>
            <pc:docMk/>
            <pc:sldMk cId="4074774939" sldId="550145346"/>
            <ac:spMk id="28" creationId="{5C6C8AB4-864F-367A-C018-D20D2311EF58}"/>
          </ac:spMkLst>
        </pc:spChg>
        <pc:spChg chg="add mod">
          <ac:chgData name="Danielle Detering" userId="385b7343-7e51-4167-b40a-3bc9ed8e0e06" providerId="ADAL" clId="{A77E4AC8-3272-47FB-8859-E859DD2332CD}" dt="2023-09-20T23:57:58.879" v="178" actId="164"/>
          <ac:spMkLst>
            <pc:docMk/>
            <pc:sldMk cId="4074774939" sldId="550145346"/>
            <ac:spMk id="29" creationId="{BB1DD9FA-64E7-5B13-E62C-8E28D19D78F3}"/>
          </ac:spMkLst>
        </pc:spChg>
        <pc:spChg chg="add mod">
          <ac:chgData name="Danielle Detering" userId="385b7343-7e51-4167-b40a-3bc9ed8e0e06" providerId="ADAL" clId="{A77E4AC8-3272-47FB-8859-E859DD2332CD}" dt="2023-09-21T00:00:20.182" v="195" actId="1582"/>
          <ac:spMkLst>
            <pc:docMk/>
            <pc:sldMk cId="4074774939" sldId="550145346"/>
            <ac:spMk id="31" creationId="{5CE35210-412F-39B6-658E-162389D0CF84}"/>
          </ac:spMkLst>
        </pc:spChg>
        <pc:spChg chg="add mod">
          <ac:chgData name="Danielle Detering" userId="385b7343-7e51-4167-b40a-3bc9ed8e0e06" providerId="ADAL" clId="{A77E4AC8-3272-47FB-8859-E859DD2332CD}" dt="2023-09-21T00:00:20.182" v="195" actId="1582"/>
          <ac:spMkLst>
            <pc:docMk/>
            <pc:sldMk cId="4074774939" sldId="550145346"/>
            <ac:spMk id="32" creationId="{17F5DC4B-CD00-863D-2601-E94FB194B8DC}"/>
          </ac:spMkLst>
        </pc:spChg>
        <pc:grpChg chg="add mod">
          <ac:chgData name="Danielle Detering" userId="385b7343-7e51-4167-b40a-3bc9ed8e0e06" providerId="ADAL" clId="{A77E4AC8-3272-47FB-8859-E859DD2332CD}" dt="2023-09-20T23:57:58.879" v="178" actId="164"/>
          <ac:grpSpMkLst>
            <pc:docMk/>
            <pc:sldMk cId="4074774939" sldId="550145346"/>
            <ac:grpSpMk id="30" creationId="{5236F937-543D-3D2E-F631-6D3C67B96D5A}"/>
          </ac:grpSpMkLst>
        </pc:grpChg>
        <pc:graphicFrameChg chg="add mod modGraphic">
          <ac:chgData name="Danielle Detering" userId="385b7343-7e51-4167-b40a-3bc9ed8e0e06" providerId="ADAL" clId="{A77E4AC8-3272-47FB-8859-E859DD2332CD}" dt="2023-09-20T23:44:01.412" v="130" actId="1076"/>
          <ac:graphicFrameMkLst>
            <pc:docMk/>
            <pc:sldMk cId="4074774939" sldId="550145346"/>
            <ac:graphicFrameMk id="3" creationId="{C78D6E0B-04EF-A257-FE30-D1A8E0C7D914}"/>
          </ac:graphicFrameMkLst>
        </pc:graphicFrameChg>
        <pc:graphicFrameChg chg="add mod modGraphic">
          <ac:chgData name="Danielle Detering" userId="385b7343-7e51-4167-b40a-3bc9ed8e0e06" providerId="ADAL" clId="{A77E4AC8-3272-47FB-8859-E859DD2332CD}" dt="2023-09-20T23:45:26.599" v="150" actId="1076"/>
          <ac:graphicFrameMkLst>
            <pc:docMk/>
            <pc:sldMk cId="4074774939" sldId="550145346"/>
            <ac:graphicFrameMk id="26" creationId="{10EB7D07-9EBB-D066-DEC9-6A05FE643401}"/>
          </ac:graphicFrameMkLst>
        </pc:graphicFrameChg>
      </pc:sldChg>
      <pc:sldChg chg="addSp delSp modSp add mod modAnim">
        <pc:chgData name="Danielle Detering" userId="385b7343-7e51-4167-b40a-3bc9ed8e0e06" providerId="ADAL" clId="{A77E4AC8-3272-47FB-8859-E859DD2332CD}" dt="2023-09-21T02:11:04.852" v="350" actId="1076"/>
        <pc:sldMkLst>
          <pc:docMk/>
          <pc:sldMk cId="970274582" sldId="550145347"/>
        </pc:sldMkLst>
        <pc:spChg chg="add del mod">
          <ac:chgData name="Danielle Detering" userId="385b7343-7e51-4167-b40a-3bc9ed8e0e06" providerId="ADAL" clId="{A77E4AC8-3272-47FB-8859-E859DD2332CD}" dt="2023-09-21T01:54:22.075" v="270" actId="478"/>
          <ac:spMkLst>
            <pc:docMk/>
            <pc:sldMk cId="970274582" sldId="550145347"/>
            <ac:spMk id="3" creationId="{0E059659-8861-7EFD-0223-81AB641CABE9}"/>
          </ac:spMkLst>
        </pc:spChg>
        <pc:spChg chg="del">
          <ac:chgData name="Danielle Detering" userId="385b7343-7e51-4167-b40a-3bc9ed8e0e06" providerId="ADAL" clId="{A77E4AC8-3272-47FB-8859-E859DD2332CD}" dt="2023-09-21T01:51:45.444" v="261" actId="478"/>
          <ac:spMkLst>
            <pc:docMk/>
            <pc:sldMk cId="970274582" sldId="550145347"/>
            <ac:spMk id="8" creationId="{E28A31F8-9C9C-5791-7AE5-4C02DD232083}"/>
          </ac:spMkLst>
        </pc:spChg>
        <pc:spChg chg="del">
          <ac:chgData name="Danielle Detering" userId="385b7343-7e51-4167-b40a-3bc9ed8e0e06" providerId="ADAL" clId="{A77E4AC8-3272-47FB-8859-E859DD2332CD}" dt="2023-09-21T01:51:50.430" v="262" actId="478"/>
          <ac:spMkLst>
            <pc:docMk/>
            <pc:sldMk cId="970274582" sldId="550145347"/>
            <ac:spMk id="9" creationId="{B03D3BC8-A380-A4D1-E7FE-B1230848983B}"/>
          </ac:spMkLst>
        </pc:spChg>
        <pc:spChg chg="add mod">
          <ac:chgData name="Danielle Detering" userId="385b7343-7e51-4167-b40a-3bc9ed8e0e06" providerId="ADAL" clId="{A77E4AC8-3272-47FB-8859-E859DD2332CD}" dt="2023-09-21T02:01:15.060" v="333" actId="1076"/>
          <ac:spMkLst>
            <pc:docMk/>
            <pc:sldMk cId="970274582" sldId="550145347"/>
            <ac:spMk id="10" creationId="{E7B782BA-6985-A9DF-0B1A-E5686B21C653}"/>
          </ac:spMkLst>
        </pc:spChg>
        <pc:spChg chg="add mod">
          <ac:chgData name="Danielle Detering" userId="385b7343-7e51-4167-b40a-3bc9ed8e0e06" providerId="ADAL" clId="{A77E4AC8-3272-47FB-8859-E859DD2332CD}" dt="2023-09-21T02:01:33.420" v="335" actId="1076"/>
          <ac:spMkLst>
            <pc:docMk/>
            <pc:sldMk cId="970274582" sldId="550145347"/>
            <ac:spMk id="11" creationId="{FEC8633B-F135-FE22-0C24-D231034BB25B}"/>
          </ac:spMkLst>
        </pc:spChg>
        <pc:spChg chg="add mod ord">
          <ac:chgData name="Danielle Detering" userId="385b7343-7e51-4167-b40a-3bc9ed8e0e06" providerId="ADAL" clId="{A77E4AC8-3272-47FB-8859-E859DD2332CD}" dt="2023-09-21T02:01:15.060" v="333" actId="1076"/>
          <ac:spMkLst>
            <pc:docMk/>
            <pc:sldMk cId="970274582" sldId="550145347"/>
            <ac:spMk id="12" creationId="{5702B1F1-FC24-CEF9-43C6-3CCB3FB03B61}"/>
          </ac:spMkLst>
        </pc:spChg>
        <pc:spChg chg="add mod ord">
          <ac:chgData name="Danielle Detering" userId="385b7343-7e51-4167-b40a-3bc9ed8e0e06" providerId="ADAL" clId="{A77E4AC8-3272-47FB-8859-E859DD2332CD}" dt="2023-09-21T02:01:21.766" v="334" actId="1076"/>
          <ac:spMkLst>
            <pc:docMk/>
            <pc:sldMk cId="970274582" sldId="550145347"/>
            <ac:spMk id="13" creationId="{651B7A63-2A61-1C0E-163B-EE809AA9A30F}"/>
          </ac:spMkLst>
        </pc:spChg>
        <pc:spChg chg="add mod ord">
          <ac:chgData name="Danielle Detering" userId="385b7343-7e51-4167-b40a-3bc9ed8e0e06" providerId="ADAL" clId="{A77E4AC8-3272-47FB-8859-E859DD2332CD}" dt="2023-09-21T02:01:21.766" v="334" actId="1076"/>
          <ac:spMkLst>
            <pc:docMk/>
            <pc:sldMk cId="970274582" sldId="550145347"/>
            <ac:spMk id="14" creationId="{10C9A623-A96E-6AA9-597C-F3ED6786598C}"/>
          </ac:spMkLst>
        </pc:spChg>
        <pc:spChg chg="add mod ord">
          <ac:chgData name="Danielle Detering" userId="385b7343-7e51-4167-b40a-3bc9ed8e0e06" providerId="ADAL" clId="{A77E4AC8-3272-47FB-8859-E859DD2332CD}" dt="2023-09-21T02:01:21.766" v="334" actId="1076"/>
          <ac:spMkLst>
            <pc:docMk/>
            <pc:sldMk cId="970274582" sldId="550145347"/>
            <ac:spMk id="15" creationId="{47B31E1F-B3BC-A602-749D-FFA91782F25C}"/>
          </ac:spMkLst>
        </pc:spChg>
        <pc:spChg chg="add mod ord">
          <ac:chgData name="Danielle Detering" userId="385b7343-7e51-4167-b40a-3bc9ed8e0e06" providerId="ADAL" clId="{A77E4AC8-3272-47FB-8859-E859DD2332CD}" dt="2023-09-21T02:01:21.766" v="334" actId="1076"/>
          <ac:spMkLst>
            <pc:docMk/>
            <pc:sldMk cId="970274582" sldId="550145347"/>
            <ac:spMk id="16" creationId="{8858646C-449B-4BA7-53FE-9139C73096E5}"/>
          </ac:spMkLst>
        </pc:spChg>
        <pc:spChg chg="mod">
          <ac:chgData name="Danielle Detering" userId="385b7343-7e51-4167-b40a-3bc9ed8e0e06" providerId="ADAL" clId="{A77E4AC8-3272-47FB-8859-E859DD2332CD}" dt="2023-09-21T01:51:40.219" v="259" actId="20577"/>
          <ac:spMkLst>
            <pc:docMk/>
            <pc:sldMk cId="970274582" sldId="550145347"/>
            <ac:spMk id="19" creationId="{5522F812-5D62-69BC-28BF-CECB54540E83}"/>
          </ac:spMkLst>
        </pc:spChg>
        <pc:spChg chg="add mod">
          <ac:chgData name="Danielle Detering" userId="385b7343-7e51-4167-b40a-3bc9ed8e0e06" providerId="ADAL" clId="{A77E4AC8-3272-47FB-8859-E859DD2332CD}" dt="2023-09-21T02:10:56.682" v="348" actId="164"/>
          <ac:spMkLst>
            <pc:docMk/>
            <pc:sldMk cId="970274582" sldId="550145347"/>
            <ac:spMk id="20" creationId="{2AD4B6EC-91C2-8459-3651-68564218896F}"/>
          </ac:spMkLst>
        </pc:spChg>
        <pc:grpChg chg="add mod">
          <ac:chgData name="Danielle Detering" userId="385b7343-7e51-4167-b40a-3bc9ed8e0e06" providerId="ADAL" clId="{A77E4AC8-3272-47FB-8859-E859DD2332CD}" dt="2023-09-21T02:11:04.852" v="350" actId="1076"/>
          <ac:grpSpMkLst>
            <pc:docMk/>
            <pc:sldMk cId="970274582" sldId="550145347"/>
            <ac:grpSpMk id="21" creationId="{B122CB1C-407B-047D-92F1-5F692A244CC1}"/>
          </ac:grpSpMkLst>
        </pc:grpChg>
        <pc:graphicFrameChg chg="add mod modGraphic">
          <ac:chgData name="Danielle Detering" userId="385b7343-7e51-4167-b40a-3bc9ed8e0e06" providerId="ADAL" clId="{A77E4AC8-3272-47FB-8859-E859DD2332CD}" dt="2023-09-21T02:01:21.766" v="334" actId="1076"/>
          <ac:graphicFrameMkLst>
            <pc:docMk/>
            <pc:sldMk cId="970274582" sldId="550145347"/>
            <ac:graphicFrameMk id="5" creationId="{456A560B-1456-FE0D-7A22-08B39EECB097}"/>
          </ac:graphicFrameMkLst>
        </pc:graphicFrameChg>
        <pc:graphicFrameChg chg="add mod ord">
          <ac:chgData name="Danielle Detering" userId="385b7343-7e51-4167-b40a-3bc9ed8e0e06" providerId="ADAL" clId="{A77E4AC8-3272-47FB-8859-E859DD2332CD}" dt="2023-09-21T02:01:15.060" v="333" actId="1076"/>
          <ac:graphicFrameMkLst>
            <pc:docMk/>
            <pc:sldMk cId="970274582" sldId="550145347"/>
            <ac:graphicFrameMk id="7" creationId="{88247E9D-0C14-0DF9-D731-5B56E7AD5922}"/>
          </ac:graphicFrameMkLst>
        </pc:graphicFrameChg>
        <pc:picChg chg="del">
          <ac:chgData name="Danielle Detering" userId="385b7343-7e51-4167-b40a-3bc9ed8e0e06" providerId="ADAL" clId="{A77E4AC8-3272-47FB-8859-E859DD2332CD}" dt="2023-09-21T01:51:43.060" v="260" actId="478"/>
          <ac:picMkLst>
            <pc:docMk/>
            <pc:sldMk cId="970274582" sldId="550145347"/>
            <ac:picMk id="4" creationId="{F60C98E5-7D57-C8D8-19CD-B1A9E1F8067A}"/>
          </ac:picMkLst>
        </pc:picChg>
        <pc:picChg chg="del">
          <ac:chgData name="Danielle Detering" userId="385b7343-7e51-4167-b40a-3bc9ed8e0e06" providerId="ADAL" clId="{A77E4AC8-3272-47FB-8859-E859DD2332CD}" dt="2023-09-21T01:51:50.430" v="262" actId="478"/>
          <ac:picMkLst>
            <pc:docMk/>
            <pc:sldMk cId="970274582" sldId="550145347"/>
            <ac:picMk id="6" creationId="{DF73BDC7-5D8E-D6FA-24AA-3D70D8793E4E}"/>
          </ac:picMkLst>
        </pc:picChg>
        <pc:picChg chg="add mod">
          <ac:chgData name="Danielle Detering" userId="385b7343-7e51-4167-b40a-3bc9ed8e0e06" providerId="ADAL" clId="{A77E4AC8-3272-47FB-8859-E859DD2332CD}" dt="2023-09-21T02:10:56.682" v="348" actId="164"/>
          <ac:picMkLst>
            <pc:docMk/>
            <pc:sldMk cId="970274582" sldId="550145347"/>
            <ac:picMk id="18" creationId="{872F2F65-535C-DF6E-F954-44857F839884}"/>
          </ac:picMkLst>
        </pc:picChg>
      </pc:sldChg>
      <pc:sldChg chg="delSp modSp add del mod delAnim modAnim modNotesTx">
        <pc:chgData name="Danielle Detering" userId="385b7343-7e51-4167-b40a-3bc9ed8e0e06" providerId="ADAL" clId="{A77E4AC8-3272-47FB-8859-E859DD2332CD}" dt="2023-09-21T02:24:41.590" v="550" actId="20577"/>
        <pc:sldMkLst>
          <pc:docMk/>
          <pc:sldMk cId="3828050537" sldId="550145348"/>
        </pc:sldMkLst>
        <pc:spChg chg="mod">
          <ac:chgData name="Danielle Detering" userId="385b7343-7e51-4167-b40a-3bc9ed8e0e06" providerId="ADAL" clId="{A77E4AC8-3272-47FB-8859-E859DD2332CD}" dt="2023-09-21T02:18:34.206" v="372" actId="1076"/>
          <ac:spMkLst>
            <pc:docMk/>
            <pc:sldMk cId="3828050537" sldId="550145348"/>
            <ac:spMk id="10" creationId="{E7B782BA-6985-A9DF-0B1A-E5686B21C653}"/>
          </ac:spMkLst>
        </pc:spChg>
        <pc:spChg chg="mod">
          <ac:chgData name="Danielle Detering" userId="385b7343-7e51-4167-b40a-3bc9ed8e0e06" providerId="ADAL" clId="{A77E4AC8-3272-47FB-8859-E859DD2332CD}" dt="2023-09-21T02:18:34.206" v="372" actId="1076"/>
          <ac:spMkLst>
            <pc:docMk/>
            <pc:sldMk cId="3828050537" sldId="550145348"/>
            <ac:spMk id="11" creationId="{FEC8633B-F135-FE22-0C24-D231034BB25B}"/>
          </ac:spMkLst>
        </pc:spChg>
        <pc:spChg chg="del">
          <ac:chgData name="Danielle Detering" userId="385b7343-7e51-4167-b40a-3bc9ed8e0e06" providerId="ADAL" clId="{A77E4AC8-3272-47FB-8859-E859DD2332CD}" dt="2023-09-21T02:13:28.933" v="360" actId="478"/>
          <ac:spMkLst>
            <pc:docMk/>
            <pc:sldMk cId="3828050537" sldId="550145348"/>
            <ac:spMk id="12" creationId="{5702B1F1-FC24-CEF9-43C6-3CCB3FB03B61}"/>
          </ac:spMkLst>
        </pc:spChg>
        <pc:spChg chg="del">
          <ac:chgData name="Danielle Detering" userId="385b7343-7e51-4167-b40a-3bc9ed8e0e06" providerId="ADAL" clId="{A77E4AC8-3272-47FB-8859-E859DD2332CD}" dt="2023-09-21T02:13:32.024" v="361" actId="478"/>
          <ac:spMkLst>
            <pc:docMk/>
            <pc:sldMk cId="3828050537" sldId="550145348"/>
            <ac:spMk id="13" creationId="{651B7A63-2A61-1C0E-163B-EE809AA9A30F}"/>
          </ac:spMkLst>
        </pc:spChg>
        <pc:spChg chg="del">
          <ac:chgData name="Danielle Detering" userId="385b7343-7e51-4167-b40a-3bc9ed8e0e06" providerId="ADAL" clId="{A77E4AC8-3272-47FB-8859-E859DD2332CD}" dt="2023-09-21T02:13:33.750" v="362" actId="478"/>
          <ac:spMkLst>
            <pc:docMk/>
            <pc:sldMk cId="3828050537" sldId="550145348"/>
            <ac:spMk id="14" creationId="{10C9A623-A96E-6AA9-597C-F3ED6786598C}"/>
          </ac:spMkLst>
        </pc:spChg>
        <pc:spChg chg="del">
          <ac:chgData name="Danielle Detering" userId="385b7343-7e51-4167-b40a-3bc9ed8e0e06" providerId="ADAL" clId="{A77E4AC8-3272-47FB-8859-E859DD2332CD}" dt="2023-09-21T02:13:35.548" v="363" actId="478"/>
          <ac:spMkLst>
            <pc:docMk/>
            <pc:sldMk cId="3828050537" sldId="550145348"/>
            <ac:spMk id="15" creationId="{47B31E1F-B3BC-A602-749D-FFA91782F25C}"/>
          </ac:spMkLst>
        </pc:spChg>
        <pc:spChg chg="del">
          <ac:chgData name="Danielle Detering" userId="385b7343-7e51-4167-b40a-3bc9ed8e0e06" providerId="ADAL" clId="{A77E4AC8-3272-47FB-8859-E859DD2332CD}" dt="2023-09-21T02:13:37.416" v="364" actId="478"/>
          <ac:spMkLst>
            <pc:docMk/>
            <pc:sldMk cId="3828050537" sldId="550145348"/>
            <ac:spMk id="16" creationId="{8858646C-449B-4BA7-53FE-9139C73096E5}"/>
          </ac:spMkLst>
        </pc:spChg>
        <pc:grpChg chg="del">
          <ac:chgData name="Danielle Detering" userId="385b7343-7e51-4167-b40a-3bc9ed8e0e06" providerId="ADAL" clId="{A77E4AC8-3272-47FB-8859-E859DD2332CD}" dt="2023-09-21T02:11:16.905" v="354" actId="478"/>
          <ac:grpSpMkLst>
            <pc:docMk/>
            <pc:sldMk cId="3828050537" sldId="550145348"/>
            <ac:grpSpMk id="21" creationId="{B122CB1C-407B-047D-92F1-5F692A244CC1}"/>
          </ac:grpSpMkLst>
        </pc:grpChg>
        <pc:graphicFrameChg chg="mod ord modGraphic">
          <ac:chgData name="Danielle Detering" userId="385b7343-7e51-4167-b40a-3bc9ed8e0e06" providerId="ADAL" clId="{A77E4AC8-3272-47FB-8859-E859DD2332CD}" dt="2023-09-21T02:19:46.169" v="392" actId="207"/>
          <ac:graphicFrameMkLst>
            <pc:docMk/>
            <pc:sldMk cId="3828050537" sldId="550145348"/>
            <ac:graphicFrameMk id="5" creationId="{456A560B-1456-FE0D-7A22-08B39EECB097}"/>
          </ac:graphicFrameMkLst>
        </pc:graphicFrameChg>
        <pc:graphicFrameChg chg="mod ord modGraphic">
          <ac:chgData name="Danielle Detering" userId="385b7343-7e51-4167-b40a-3bc9ed8e0e06" providerId="ADAL" clId="{A77E4AC8-3272-47FB-8859-E859DD2332CD}" dt="2023-09-21T02:19:36.241" v="388" actId="207"/>
          <ac:graphicFrameMkLst>
            <pc:docMk/>
            <pc:sldMk cId="3828050537" sldId="550145348"/>
            <ac:graphicFrameMk id="7" creationId="{88247E9D-0C14-0DF9-D731-5B56E7AD5922}"/>
          </ac:graphicFrameMkLst>
        </pc:graphicFrameChg>
      </pc:sldChg>
      <pc:sldChg chg="addSp delSp modSp add mod">
        <pc:chgData name="Danielle Detering" userId="385b7343-7e51-4167-b40a-3bc9ed8e0e06" providerId="ADAL" clId="{A77E4AC8-3272-47FB-8859-E859DD2332CD}" dt="2023-09-21T02:44:05.163" v="566" actId="20577"/>
        <pc:sldMkLst>
          <pc:docMk/>
          <pc:sldMk cId="2597221929" sldId="550145349"/>
        </pc:sldMkLst>
        <pc:spChg chg="add del">
          <ac:chgData name="Danielle Detering" userId="385b7343-7e51-4167-b40a-3bc9ed8e0e06" providerId="ADAL" clId="{A77E4AC8-3272-47FB-8859-E859DD2332CD}" dt="2023-09-21T02:43:37.428" v="553"/>
          <ac:spMkLst>
            <pc:docMk/>
            <pc:sldMk cId="2597221929" sldId="550145349"/>
            <ac:spMk id="2" creationId="{2BCABAA9-5DD8-BBAA-EB01-9FBBCE30F0F6}"/>
          </ac:spMkLst>
        </pc:spChg>
        <pc:spChg chg="mod">
          <ac:chgData name="Danielle Detering" userId="385b7343-7e51-4167-b40a-3bc9ed8e0e06" providerId="ADAL" clId="{A77E4AC8-3272-47FB-8859-E859DD2332CD}" dt="2023-09-21T02:44:05.163" v="566" actId="20577"/>
          <ac:spMkLst>
            <pc:docMk/>
            <pc:sldMk cId="2597221929" sldId="550145349"/>
            <ac:spMk id="3" creationId="{C7CAE76B-19B2-46FF-A08B-3014226D9367}"/>
          </ac:spMkLst>
        </pc:spChg>
        <pc:spChg chg="add del">
          <ac:chgData name="Danielle Detering" userId="385b7343-7e51-4167-b40a-3bc9ed8e0e06" providerId="ADAL" clId="{A77E4AC8-3272-47FB-8859-E859DD2332CD}" dt="2023-09-21T02:43:41.609" v="555"/>
          <ac:spMkLst>
            <pc:docMk/>
            <pc:sldMk cId="2597221929" sldId="550145349"/>
            <ac:spMk id="4" creationId="{70DC17B8-758F-130D-6639-1EB7C8DE1119}"/>
          </ac:spMkLst>
        </pc:spChg>
        <pc:spChg chg="add del">
          <ac:chgData name="Danielle Detering" userId="385b7343-7e51-4167-b40a-3bc9ed8e0e06" providerId="ADAL" clId="{A77E4AC8-3272-47FB-8859-E859DD2332CD}" dt="2023-09-21T02:43:50.648" v="557"/>
          <ac:spMkLst>
            <pc:docMk/>
            <pc:sldMk cId="2597221929" sldId="550145349"/>
            <ac:spMk id="5" creationId="{EA6849B5-A610-E4DE-AC06-FD9BD9AAF917}"/>
          </ac:spMkLst>
        </pc:spChg>
      </pc:sldChg>
      <pc:sldChg chg="addSp delSp modSp add mod ord modNotesTx">
        <pc:chgData name="Danielle Detering" userId="385b7343-7e51-4167-b40a-3bc9ed8e0e06" providerId="ADAL" clId="{A77E4AC8-3272-47FB-8859-E859DD2332CD}" dt="2023-09-21T04:06:07.408" v="1222" actId="1076"/>
        <pc:sldMkLst>
          <pc:docMk/>
          <pc:sldMk cId="2265872134" sldId="550145350"/>
        </pc:sldMkLst>
        <pc:spChg chg="mod">
          <ac:chgData name="Danielle Detering" userId="385b7343-7e51-4167-b40a-3bc9ed8e0e06" providerId="ADAL" clId="{A77E4AC8-3272-47FB-8859-E859DD2332CD}" dt="2023-09-21T02:49:11.076" v="593" actId="20577"/>
          <ac:spMkLst>
            <pc:docMk/>
            <pc:sldMk cId="2265872134" sldId="550145350"/>
            <ac:spMk id="2" creationId="{A9C3EE75-CE2A-9325-738D-1BDAF98C72B0}"/>
          </ac:spMkLst>
        </pc:spChg>
        <pc:spChg chg="add mod">
          <ac:chgData name="Danielle Detering" userId="385b7343-7e51-4167-b40a-3bc9ed8e0e06" providerId="ADAL" clId="{A77E4AC8-3272-47FB-8859-E859DD2332CD}" dt="2023-09-21T02:59:31.791" v="787" actId="1076"/>
          <ac:spMkLst>
            <pc:docMk/>
            <pc:sldMk cId="2265872134" sldId="550145350"/>
            <ac:spMk id="5" creationId="{5D8F823F-04F7-208A-E6E1-96DCD18CBE1A}"/>
          </ac:spMkLst>
        </pc:spChg>
        <pc:spChg chg="add mod">
          <ac:chgData name="Danielle Detering" userId="385b7343-7e51-4167-b40a-3bc9ed8e0e06" providerId="ADAL" clId="{A77E4AC8-3272-47FB-8859-E859DD2332CD}" dt="2023-09-21T02:59:59.084" v="793" actId="1076"/>
          <ac:spMkLst>
            <pc:docMk/>
            <pc:sldMk cId="2265872134" sldId="550145350"/>
            <ac:spMk id="6" creationId="{B0A6A347-16FC-2396-F314-310AFD7E4512}"/>
          </ac:spMkLst>
        </pc:spChg>
        <pc:spChg chg="add mod">
          <ac:chgData name="Danielle Detering" userId="385b7343-7e51-4167-b40a-3bc9ed8e0e06" providerId="ADAL" clId="{A77E4AC8-3272-47FB-8859-E859DD2332CD}" dt="2023-09-21T02:59:34.941" v="788" actId="1076"/>
          <ac:spMkLst>
            <pc:docMk/>
            <pc:sldMk cId="2265872134" sldId="550145350"/>
            <ac:spMk id="8" creationId="{5F43D647-89BF-0E60-3BAA-D779DF2820F0}"/>
          </ac:spMkLst>
        </pc:spChg>
        <pc:spChg chg="add mod">
          <ac:chgData name="Danielle Detering" userId="385b7343-7e51-4167-b40a-3bc9ed8e0e06" providerId="ADAL" clId="{A77E4AC8-3272-47FB-8859-E859DD2332CD}" dt="2023-09-21T04:06:07.408" v="1222" actId="1076"/>
          <ac:spMkLst>
            <pc:docMk/>
            <pc:sldMk cId="2265872134" sldId="550145350"/>
            <ac:spMk id="10" creationId="{DA44CABF-2CD0-2E4C-A9F3-C39718A322B9}"/>
          </ac:spMkLst>
        </pc:spChg>
        <pc:spChg chg="mod">
          <ac:chgData name="Danielle Detering" userId="385b7343-7e51-4167-b40a-3bc9ed8e0e06" providerId="ADAL" clId="{A77E4AC8-3272-47FB-8859-E859DD2332CD}" dt="2023-09-21T02:49:54.967" v="650" actId="20577"/>
          <ac:spMkLst>
            <pc:docMk/>
            <pc:sldMk cId="2265872134" sldId="550145350"/>
            <ac:spMk id="19" creationId="{5522F812-5D62-69BC-28BF-CECB54540E83}"/>
          </ac:spMkLst>
        </pc:spChg>
        <pc:spChg chg="del">
          <ac:chgData name="Danielle Detering" userId="385b7343-7e51-4167-b40a-3bc9ed8e0e06" providerId="ADAL" clId="{A77E4AC8-3272-47FB-8859-E859DD2332CD}" dt="2023-09-21T02:49:59.549" v="651" actId="478"/>
          <ac:spMkLst>
            <pc:docMk/>
            <pc:sldMk cId="2265872134" sldId="550145350"/>
            <ac:spMk id="26" creationId="{8C1216D5-622D-98E5-1899-665D6E4A19ED}"/>
          </ac:spMkLst>
        </pc:spChg>
        <pc:spChg chg="del">
          <ac:chgData name="Danielle Detering" userId="385b7343-7e51-4167-b40a-3bc9ed8e0e06" providerId="ADAL" clId="{A77E4AC8-3272-47FB-8859-E859DD2332CD}" dt="2023-09-21T02:49:59.549" v="651" actId="478"/>
          <ac:spMkLst>
            <pc:docMk/>
            <pc:sldMk cId="2265872134" sldId="550145350"/>
            <ac:spMk id="27" creationId="{816125AD-DEB3-AB84-307B-7EEF473EEDED}"/>
          </ac:spMkLst>
        </pc:spChg>
        <pc:graphicFrameChg chg="del">
          <ac:chgData name="Danielle Detering" userId="385b7343-7e51-4167-b40a-3bc9ed8e0e06" providerId="ADAL" clId="{A77E4AC8-3272-47FB-8859-E859DD2332CD}" dt="2023-09-21T02:49:59.549" v="651" actId="478"/>
          <ac:graphicFrameMkLst>
            <pc:docMk/>
            <pc:sldMk cId="2265872134" sldId="550145350"/>
            <ac:graphicFrameMk id="3" creationId="{02896525-1D67-1872-A143-972880BB4535}"/>
          </ac:graphicFrameMkLst>
        </pc:graphicFrameChg>
        <pc:graphicFrameChg chg="add mod modGraphic">
          <ac:chgData name="Danielle Detering" userId="385b7343-7e51-4167-b40a-3bc9ed8e0e06" providerId="ADAL" clId="{A77E4AC8-3272-47FB-8859-E859DD2332CD}" dt="2023-09-21T02:52:08.388" v="691" actId="1076"/>
          <ac:graphicFrameMkLst>
            <pc:docMk/>
            <pc:sldMk cId="2265872134" sldId="550145350"/>
            <ac:graphicFrameMk id="4" creationId="{CEB0C794-F850-7D7C-2191-3EC370D7F868}"/>
          </ac:graphicFrameMkLst>
        </pc:graphicFrameChg>
        <pc:graphicFrameChg chg="add mod modGraphic">
          <ac:chgData name="Danielle Detering" userId="385b7343-7e51-4167-b40a-3bc9ed8e0e06" providerId="ADAL" clId="{A77E4AC8-3272-47FB-8859-E859DD2332CD}" dt="2023-09-21T02:56:38.679" v="747" actId="20577"/>
          <ac:graphicFrameMkLst>
            <pc:docMk/>
            <pc:sldMk cId="2265872134" sldId="550145350"/>
            <ac:graphicFrameMk id="7" creationId="{D910A779-30D6-32BC-F159-D41CAE7BFB04}"/>
          </ac:graphicFrameMkLst>
        </pc:graphicFrameChg>
        <pc:graphicFrameChg chg="add mod modGraphic">
          <ac:chgData name="Danielle Detering" userId="385b7343-7e51-4167-b40a-3bc9ed8e0e06" providerId="ADAL" clId="{A77E4AC8-3272-47FB-8859-E859DD2332CD}" dt="2023-09-21T03:00:50.801" v="831" actId="5793"/>
          <ac:graphicFrameMkLst>
            <pc:docMk/>
            <pc:sldMk cId="2265872134" sldId="550145350"/>
            <ac:graphicFrameMk id="9" creationId="{A7E5ED0A-074D-1EB9-3582-43A1FD89E300}"/>
          </ac:graphicFrameMkLst>
        </pc:graphicFrameChg>
        <pc:graphicFrameChg chg="del">
          <ac:chgData name="Danielle Detering" userId="385b7343-7e51-4167-b40a-3bc9ed8e0e06" providerId="ADAL" clId="{A77E4AC8-3272-47FB-8859-E859DD2332CD}" dt="2023-09-21T02:49:59.549" v="651" actId="478"/>
          <ac:graphicFrameMkLst>
            <pc:docMk/>
            <pc:sldMk cId="2265872134" sldId="550145350"/>
            <ac:graphicFrameMk id="28" creationId="{04AE8816-F41E-7457-05D9-A415A07C3B87}"/>
          </ac:graphicFrameMkLst>
        </pc:graphicFrameChg>
      </pc:sldChg>
      <pc:sldChg chg="addSp delSp modSp add mod modNotesTx">
        <pc:chgData name="Danielle Detering" userId="385b7343-7e51-4167-b40a-3bc9ed8e0e06" providerId="ADAL" clId="{A77E4AC8-3272-47FB-8859-E859DD2332CD}" dt="2023-09-21T03:51:53.229" v="1180" actId="20577"/>
        <pc:sldMkLst>
          <pc:docMk/>
          <pc:sldMk cId="3297105861" sldId="550145351"/>
        </pc:sldMkLst>
        <pc:spChg chg="add mod">
          <ac:chgData name="Danielle Detering" userId="385b7343-7e51-4167-b40a-3bc9ed8e0e06" providerId="ADAL" clId="{A77E4AC8-3272-47FB-8859-E859DD2332CD}" dt="2023-09-21T03:33:26.362" v="867" actId="1076"/>
          <ac:spMkLst>
            <pc:docMk/>
            <pc:sldMk cId="3297105861" sldId="550145351"/>
            <ac:spMk id="3" creationId="{9A12A7D8-5E80-923B-6EF4-6F0832C4BB5B}"/>
          </ac:spMkLst>
        </pc:spChg>
        <pc:spChg chg="del mod">
          <ac:chgData name="Danielle Detering" userId="385b7343-7e51-4167-b40a-3bc9ed8e0e06" providerId="ADAL" clId="{A77E4AC8-3272-47FB-8859-E859DD2332CD}" dt="2023-09-21T03:44:25.502" v="1066" actId="478"/>
          <ac:spMkLst>
            <pc:docMk/>
            <pc:sldMk cId="3297105861" sldId="550145351"/>
            <ac:spMk id="5" creationId="{5D8F823F-04F7-208A-E6E1-96DCD18CBE1A}"/>
          </ac:spMkLst>
        </pc:spChg>
        <pc:spChg chg="del">
          <ac:chgData name="Danielle Detering" userId="385b7343-7e51-4167-b40a-3bc9ed8e0e06" providerId="ADAL" clId="{A77E4AC8-3272-47FB-8859-E859DD2332CD}" dt="2023-09-21T03:01:51.991" v="835" actId="478"/>
          <ac:spMkLst>
            <pc:docMk/>
            <pc:sldMk cId="3297105861" sldId="550145351"/>
            <ac:spMk id="6" creationId="{B0A6A347-16FC-2396-F314-310AFD7E4512}"/>
          </ac:spMkLst>
        </pc:spChg>
        <pc:spChg chg="del">
          <ac:chgData name="Danielle Detering" userId="385b7343-7e51-4167-b40a-3bc9ed8e0e06" providerId="ADAL" clId="{A77E4AC8-3272-47FB-8859-E859DD2332CD}" dt="2023-09-21T03:01:51.991" v="835" actId="478"/>
          <ac:spMkLst>
            <pc:docMk/>
            <pc:sldMk cId="3297105861" sldId="550145351"/>
            <ac:spMk id="8" creationId="{5F43D647-89BF-0E60-3BAA-D779DF2820F0}"/>
          </ac:spMkLst>
        </pc:spChg>
        <pc:spChg chg="mod">
          <ac:chgData name="Danielle Detering" userId="385b7343-7e51-4167-b40a-3bc9ed8e0e06" providerId="ADAL" clId="{A77E4AC8-3272-47FB-8859-E859DD2332CD}" dt="2023-09-21T03:44:38.797" v="1092" actId="20577"/>
          <ac:spMkLst>
            <pc:docMk/>
            <pc:sldMk cId="3297105861" sldId="550145351"/>
            <ac:spMk id="19" creationId="{5522F812-5D62-69BC-28BF-CECB54540E83}"/>
          </ac:spMkLst>
        </pc:spChg>
        <pc:spChg chg="add mod">
          <ac:chgData name="Danielle Detering" userId="385b7343-7e51-4167-b40a-3bc9ed8e0e06" providerId="ADAL" clId="{A77E4AC8-3272-47FB-8859-E859DD2332CD}" dt="2023-09-21T03:35:56.554" v="882" actId="1076"/>
          <ac:spMkLst>
            <pc:docMk/>
            <pc:sldMk cId="3297105861" sldId="550145351"/>
            <ac:spMk id="24" creationId="{D864BF50-53F0-8539-D12C-14880868D683}"/>
          </ac:spMkLst>
        </pc:spChg>
        <pc:spChg chg="add mod">
          <ac:chgData name="Danielle Detering" userId="385b7343-7e51-4167-b40a-3bc9ed8e0e06" providerId="ADAL" clId="{A77E4AC8-3272-47FB-8859-E859DD2332CD}" dt="2023-09-21T03:35:51.188" v="881" actId="20577"/>
          <ac:spMkLst>
            <pc:docMk/>
            <pc:sldMk cId="3297105861" sldId="550145351"/>
            <ac:spMk id="25" creationId="{7768C87F-53F9-3F83-7878-EAD72CD284DA}"/>
          </ac:spMkLst>
        </pc:spChg>
        <pc:spChg chg="add mod">
          <ac:chgData name="Danielle Detering" userId="385b7343-7e51-4167-b40a-3bc9ed8e0e06" providerId="ADAL" clId="{A77E4AC8-3272-47FB-8859-E859DD2332CD}" dt="2023-09-21T03:36:10.106" v="889" actId="20577"/>
          <ac:spMkLst>
            <pc:docMk/>
            <pc:sldMk cId="3297105861" sldId="550145351"/>
            <ac:spMk id="26" creationId="{DCC4E835-2C32-810A-3D52-B2209EEC91B1}"/>
          </ac:spMkLst>
        </pc:spChg>
        <pc:spChg chg="add mod">
          <ac:chgData name="Danielle Detering" userId="385b7343-7e51-4167-b40a-3bc9ed8e0e06" providerId="ADAL" clId="{A77E4AC8-3272-47FB-8859-E859DD2332CD}" dt="2023-09-21T03:36:25.303" v="900" actId="20577"/>
          <ac:spMkLst>
            <pc:docMk/>
            <pc:sldMk cId="3297105861" sldId="550145351"/>
            <ac:spMk id="27" creationId="{DBEE3EC2-9E93-9E34-54C7-505155EBD52F}"/>
          </ac:spMkLst>
        </pc:spChg>
        <pc:spChg chg="add mod">
          <ac:chgData name="Danielle Detering" userId="385b7343-7e51-4167-b40a-3bc9ed8e0e06" providerId="ADAL" clId="{A77E4AC8-3272-47FB-8859-E859DD2332CD}" dt="2023-09-21T03:37:50.526" v="967" actId="14100"/>
          <ac:spMkLst>
            <pc:docMk/>
            <pc:sldMk cId="3297105861" sldId="550145351"/>
            <ac:spMk id="30" creationId="{B3FDEB48-C5FB-758C-D9A2-840947A46222}"/>
          </ac:spMkLst>
        </pc:spChg>
        <pc:spChg chg="add mod">
          <ac:chgData name="Danielle Detering" userId="385b7343-7e51-4167-b40a-3bc9ed8e0e06" providerId="ADAL" clId="{A77E4AC8-3272-47FB-8859-E859DD2332CD}" dt="2023-09-21T03:41:07.128" v="1004" actId="403"/>
          <ac:spMkLst>
            <pc:docMk/>
            <pc:sldMk cId="3297105861" sldId="550145351"/>
            <ac:spMk id="31" creationId="{67F86007-1CA4-78C0-1318-2776A5322834}"/>
          </ac:spMkLst>
        </pc:spChg>
        <pc:spChg chg="add mod">
          <ac:chgData name="Danielle Detering" userId="385b7343-7e51-4167-b40a-3bc9ed8e0e06" providerId="ADAL" clId="{A77E4AC8-3272-47FB-8859-E859DD2332CD}" dt="2023-09-21T03:39:22.889" v="998" actId="20577"/>
          <ac:spMkLst>
            <pc:docMk/>
            <pc:sldMk cId="3297105861" sldId="550145351"/>
            <ac:spMk id="32" creationId="{03A2948F-1787-17F5-C67F-E889B4FFD6AF}"/>
          </ac:spMkLst>
        </pc:spChg>
        <pc:spChg chg="add mod">
          <ac:chgData name="Danielle Detering" userId="385b7343-7e51-4167-b40a-3bc9ed8e0e06" providerId="ADAL" clId="{A77E4AC8-3272-47FB-8859-E859DD2332CD}" dt="2023-09-21T03:43:50.615" v="1065" actId="164"/>
          <ac:spMkLst>
            <pc:docMk/>
            <pc:sldMk cId="3297105861" sldId="550145351"/>
            <ac:spMk id="33" creationId="{1EFD5A91-937B-E1EA-D533-844199028313}"/>
          </ac:spMkLst>
        </pc:spChg>
        <pc:spChg chg="add mod">
          <ac:chgData name="Danielle Detering" userId="385b7343-7e51-4167-b40a-3bc9ed8e0e06" providerId="ADAL" clId="{A77E4AC8-3272-47FB-8859-E859DD2332CD}" dt="2023-09-21T03:43:50.615" v="1065" actId="164"/>
          <ac:spMkLst>
            <pc:docMk/>
            <pc:sldMk cId="3297105861" sldId="550145351"/>
            <ac:spMk id="34" creationId="{66AE54E8-08C2-4179-9BDE-BF81C3715C8D}"/>
          </ac:spMkLst>
        </pc:spChg>
        <pc:grpChg chg="add mod">
          <ac:chgData name="Danielle Detering" userId="385b7343-7e51-4167-b40a-3bc9ed8e0e06" providerId="ADAL" clId="{A77E4AC8-3272-47FB-8859-E859DD2332CD}" dt="2023-09-21T03:43:50.615" v="1065" actId="164"/>
          <ac:grpSpMkLst>
            <pc:docMk/>
            <pc:sldMk cId="3297105861" sldId="550145351"/>
            <ac:grpSpMk id="35" creationId="{37406B88-774B-304E-9BEA-1A63BE65F220}"/>
          </ac:grpSpMkLst>
        </pc:grpChg>
        <pc:graphicFrameChg chg="del">
          <ac:chgData name="Danielle Detering" userId="385b7343-7e51-4167-b40a-3bc9ed8e0e06" providerId="ADAL" clId="{A77E4AC8-3272-47FB-8859-E859DD2332CD}" dt="2023-09-21T03:01:46.021" v="833" actId="478"/>
          <ac:graphicFrameMkLst>
            <pc:docMk/>
            <pc:sldMk cId="3297105861" sldId="550145351"/>
            <ac:graphicFrameMk id="4" creationId="{CEB0C794-F850-7D7C-2191-3EC370D7F868}"/>
          </ac:graphicFrameMkLst>
        </pc:graphicFrameChg>
        <pc:graphicFrameChg chg="del">
          <ac:chgData name="Danielle Detering" userId="385b7343-7e51-4167-b40a-3bc9ed8e0e06" providerId="ADAL" clId="{A77E4AC8-3272-47FB-8859-E859DD2332CD}" dt="2023-09-21T03:01:46.021" v="833" actId="478"/>
          <ac:graphicFrameMkLst>
            <pc:docMk/>
            <pc:sldMk cId="3297105861" sldId="550145351"/>
            <ac:graphicFrameMk id="7" creationId="{D910A779-30D6-32BC-F159-D41CAE7BFB04}"/>
          </ac:graphicFrameMkLst>
        </pc:graphicFrameChg>
        <pc:graphicFrameChg chg="del">
          <ac:chgData name="Danielle Detering" userId="385b7343-7e51-4167-b40a-3bc9ed8e0e06" providerId="ADAL" clId="{A77E4AC8-3272-47FB-8859-E859DD2332CD}" dt="2023-09-21T03:01:46.021" v="833" actId="478"/>
          <ac:graphicFrameMkLst>
            <pc:docMk/>
            <pc:sldMk cId="3297105861" sldId="550145351"/>
            <ac:graphicFrameMk id="9" creationId="{A7E5ED0A-074D-1EB9-3582-43A1FD89E300}"/>
          </ac:graphicFrameMkLst>
        </pc:graphicFrameChg>
        <pc:cxnChg chg="add mod">
          <ac:chgData name="Danielle Detering" userId="385b7343-7e51-4167-b40a-3bc9ed8e0e06" providerId="ADAL" clId="{A77E4AC8-3272-47FB-8859-E859DD2332CD}" dt="2023-09-21T03:33:26.362" v="867" actId="1076"/>
          <ac:cxnSpMkLst>
            <pc:docMk/>
            <pc:sldMk cId="3297105861" sldId="550145351"/>
            <ac:cxnSpMk id="11" creationId="{539E7ACA-1FBB-CEEC-12FD-A426B30EAB91}"/>
          </ac:cxnSpMkLst>
        </pc:cxnChg>
        <pc:cxnChg chg="add mod">
          <ac:chgData name="Danielle Detering" userId="385b7343-7e51-4167-b40a-3bc9ed8e0e06" providerId="ADAL" clId="{A77E4AC8-3272-47FB-8859-E859DD2332CD}" dt="2023-09-21T03:33:40.320" v="869" actId="14100"/>
          <ac:cxnSpMkLst>
            <pc:docMk/>
            <pc:sldMk cId="3297105861" sldId="550145351"/>
            <ac:cxnSpMk id="13" creationId="{6B62C2C4-3A0C-FB8C-94F6-418F5D4F9178}"/>
          </ac:cxnSpMkLst>
        </pc:cxnChg>
        <pc:cxnChg chg="add mod">
          <ac:chgData name="Danielle Detering" userId="385b7343-7e51-4167-b40a-3bc9ed8e0e06" providerId="ADAL" clId="{A77E4AC8-3272-47FB-8859-E859DD2332CD}" dt="2023-09-21T03:37:08.301" v="945" actId="692"/>
          <ac:cxnSpMkLst>
            <pc:docMk/>
            <pc:sldMk cId="3297105861" sldId="550145351"/>
            <ac:cxnSpMk id="29" creationId="{167463FC-40D0-F685-ABB3-8CE2B86F623D}"/>
          </ac:cxnSpMkLst>
        </pc:cxnChg>
      </pc:sldChg>
      <pc:sldChg chg="addSp delSp modSp add mod modAnim modNotesTx">
        <pc:chgData name="Danielle Detering" userId="385b7343-7e51-4167-b40a-3bc9ed8e0e06" providerId="ADAL" clId="{A77E4AC8-3272-47FB-8859-E859DD2332CD}" dt="2023-09-21T04:00:08.660" v="1202" actId="20577"/>
        <pc:sldMkLst>
          <pc:docMk/>
          <pc:sldMk cId="2860898274" sldId="550145352"/>
        </pc:sldMkLst>
        <pc:spChg chg="add del mod">
          <ac:chgData name="Danielle Detering" userId="385b7343-7e51-4167-b40a-3bc9ed8e0e06" providerId="ADAL" clId="{A77E4AC8-3272-47FB-8859-E859DD2332CD}" dt="2023-09-21T03:52:51.317" v="1186" actId="165"/>
          <ac:spMkLst>
            <pc:docMk/>
            <pc:sldMk cId="2860898274" sldId="550145352"/>
            <ac:spMk id="3" creationId="{9A12A7D8-5E80-923B-6EF4-6F0832C4BB5B}"/>
          </ac:spMkLst>
        </pc:spChg>
        <pc:spChg chg="add mod">
          <ac:chgData name="Danielle Detering" userId="385b7343-7e51-4167-b40a-3bc9ed8e0e06" providerId="ADAL" clId="{A77E4AC8-3272-47FB-8859-E859DD2332CD}" dt="2023-09-21T03:52:51.317" v="1186" actId="165"/>
          <ac:spMkLst>
            <pc:docMk/>
            <pc:sldMk cId="2860898274" sldId="550145352"/>
            <ac:spMk id="6" creationId="{A62F05BE-4CDD-65D1-BEDA-8EA402441311}"/>
          </ac:spMkLst>
        </pc:spChg>
        <pc:spChg chg="add mod">
          <ac:chgData name="Danielle Detering" userId="385b7343-7e51-4167-b40a-3bc9ed8e0e06" providerId="ADAL" clId="{A77E4AC8-3272-47FB-8859-E859DD2332CD}" dt="2023-09-21T03:52:42.596" v="1185" actId="164"/>
          <ac:spMkLst>
            <pc:docMk/>
            <pc:sldMk cId="2860898274" sldId="550145352"/>
            <ac:spMk id="8" creationId="{044FAB0E-3E19-144D-1B44-907E91D47835}"/>
          </ac:spMkLst>
        </pc:spChg>
        <pc:spChg chg="add mod">
          <ac:chgData name="Danielle Detering" userId="385b7343-7e51-4167-b40a-3bc9ed8e0e06" providerId="ADAL" clId="{A77E4AC8-3272-47FB-8859-E859DD2332CD}" dt="2023-09-21T03:52:42.596" v="1185" actId="164"/>
          <ac:spMkLst>
            <pc:docMk/>
            <pc:sldMk cId="2860898274" sldId="550145352"/>
            <ac:spMk id="10" creationId="{75C0FBA3-2BF9-5800-64E1-4BE2020A11F6}"/>
          </ac:spMkLst>
        </pc:spChg>
        <pc:spChg chg="add mod">
          <ac:chgData name="Danielle Detering" userId="385b7343-7e51-4167-b40a-3bc9ed8e0e06" providerId="ADAL" clId="{A77E4AC8-3272-47FB-8859-E859DD2332CD}" dt="2023-09-21T03:51:28.810" v="1177" actId="164"/>
          <ac:spMkLst>
            <pc:docMk/>
            <pc:sldMk cId="2860898274" sldId="550145352"/>
            <ac:spMk id="16" creationId="{AF82C14D-CC14-9A7D-74FA-906E2DBE2C43}"/>
          </ac:spMkLst>
        </pc:spChg>
        <pc:spChg chg="add mod">
          <ac:chgData name="Danielle Detering" userId="385b7343-7e51-4167-b40a-3bc9ed8e0e06" providerId="ADAL" clId="{A77E4AC8-3272-47FB-8859-E859DD2332CD}" dt="2023-09-21T03:51:28.810" v="1177" actId="164"/>
          <ac:spMkLst>
            <pc:docMk/>
            <pc:sldMk cId="2860898274" sldId="550145352"/>
            <ac:spMk id="18" creationId="{EF826D65-E240-6DE3-5BBB-DB8D946082A1}"/>
          </ac:spMkLst>
        </pc:spChg>
        <pc:spChg chg="mod">
          <ac:chgData name="Danielle Detering" userId="385b7343-7e51-4167-b40a-3bc9ed8e0e06" providerId="ADAL" clId="{A77E4AC8-3272-47FB-8859-E859DD2332CD}" dt="2023-09-21T04:00:08.660" v="1202" actId="20577"/>
          <ac:spMkLst>
            <pc:docMk/>
            <pc:sldMk cId="2860898274" sldId="550145352"/>
            <ac:spMk id="19" creationId="{5522F812-5D62-69BC-28BF-CECB54540E83}"/>
          </ac:spMkLst>
        </pc:spChg>
        <pc:spChg chg="add mod">
          <ac:chgData name="Danielle Detering" userId="385b7343-7e51-4167-b40a-3bc9ed8e0e06" providerId="ADAL" clId="{A77E4AC8-3272-47FB-8859-E859DD2332CD}" dt="2023-09-21T03:51:44.264" v="1178" actId="164"/>
          <ac:spMkLst>
            <pc:docMk/>
            <pc:sldMk cId="2860898274" sldId="550145352"/>
            <ac:spMk id="21" creationId="{C6BB99D1-A243-6999-184C-8A9A4B7AFBD2}"/>
          </ac:spMkLst>
        </pc:spChg>
        <pc:spChg chg="add mod">
          <ac:chgData name="Danielle Detering" userId="385b7343-7e51-4167-b40a-3bc9ed8e0e06" providerId="ADAL" clId="{A77E4AC8-3272-47FB-8859-E859DD2332CD}" dt="2023-09-21T03:51:44.264" v="1178" actId="164"/>
          <ac:spMkLst>
            <pc:docMk/>
            <pc:sldMk cId="2860898274" sldId="550145352"/>
            <ac:spMk id="23" creationId="{CA0D7657-A498-ACDF-CCB5-347AD7ADF065}"/>
          </ac:spMkLst>
        </pc:spChg>
        <pc:spChg chg="add del">
          <ac:chgData name="Danielle Detering" userId="385b7343-7e51-4167-b40a-3bc9ed8e0e06" providerId="ADAL" clId="{A77E4AC8-3272-47FB-8859-E859DD2332CD}" dt="2023-09-21T03:45:39.815" v="1112" actId="478"/>
          <ac:spMkLst>
            <pc:docMk/>
            <pc:sldMk cId="2860898274" sldId="550145352"/>
            <ac:spMk id="24" creationId="{D864BF50-53F0-8539-D12C-14880868D683}"/>
          </ac:spMkLst>
        </pc:spChg>
        <pc:spChg chg="add del">
          <ac:chgData name="Danielle Detering" userId="385b7343-7e51-4167-b40a-3bc9ed8e0e06" providerId="ADAL" clId="{A77E4AC8-3272-47FB-8859-E859DD2332CD}" dt="2023-09-21T03:45:36.830" v="1111" actId="478"/>
          <ac:spMkLst>
            <pc:docMk/>
            <pc:sldMk cId="2860898274" sldId="550145352"/>
            <ac:spMk id="25" creationId="{7768C87F-53F9-3F83-7878-EAD72CD284DA}"/>
          </ac:spMkLst>
        </pc:spChg>
        <pc:spChg chg="add del">
          <ac:chgData name="Danielle Detering" userId="385b7343-7e51-4167-b40a-3bc9ed8e0e06" providerId="ADAL" clId="{A77E4AC8-3272-47FB-8859-E859DD2332CD}" dt="2023-09-21T03:45:42.657" v="1113" actId="478"/>
          <ac:spMkLst>
            <pc:docMk/>
            <pc:sldMk cId="2860898274" sldId="550145352"/>
            <ac:spMk id="26" creationId="{DCC4E835-2C32-810A-3D52-B2209EEC91B1}"/>
          </ac:spMkLst>
        </pc:spChg>
        <pc:spChg chg="add del">
          <ac:chgData name="Danielle Detering" userId="385b7343-7e51-4167-b40a-3bc9ed8e0e06" providerId="ADAL" clId="{A77E4AC8-3272-47FB-8859-E859DD2332CD}" dt="2023-09-21T03:45:09.542" v="1103" actId="478"/>
          <ac:spMkLst>
            <pc:docMk/>
            <pc:sldMk cId="2860898274" sldId="550145352"/>
            <ac:spMk id="27" creationId="{DBEE3EC2-9E93-9E34-54C7-505155EBD52F}"/>
          </ac:spMkLst>
        </pc:spChg>
        <pc:spChg chg="add del mod">
          <ac:chgData name="Danielle Detering" userId="385b7343-7e51-4167-b40a-3bc9ed8e0e06" providerId="ADAL" clId="{A77E4AC8-3272-47FB-8859-E859DD2332CD}" dt="2023-09-21T03:46:18.484" v="1119" actId="478"/>
          <ac:spMkLst>
            <pc:docMk/>
            <pc:sldMk cId="2860898274" sldId="550145352"/>
            <ac:spMk id="30" creationId="{B3FDEB48-C5FB-758C-D9A2-840947A46222}"/>
          </ac:spMkLst>
        </pc:spChg>
        <pc:spChg chg="add del">
          <ac:chgData name="Danielle Detering" userId="385b7343-7e51-4167-b40a-3bc9ed8e0e06" providerId="ADAL" clId="{A77E4AC8-3272-47FB-8859-E859DD2332CD}" dt="2023-09-21T03:45:18.224" v="1104" actId="478"/>
          <ac:spMkLst>
            <pc:docMk/>
            <pc:sldMk cId="2860898274" sldId="550145352"/>
            <ac:spMk id="31" creationId="{67F86007-1CA4-78C0-1318-2776A5322834}"/>
          </ac:spMkLst>
        </pc:spChg>
        <pc:spChg chg="add del">
          <ac:chgData name="Danielle Detering" userId="385b7343-7e51-4167-b40a-3bc9ed8e0e06" providerId="ADAL" clId="{A77E4AC8-3272-47FB-8859-E859DD2332CD}" dt="2023-09-21T03:45:06.629" v="1102" actId="478"/>
          <ac:spMkLst>
            <pc:docMk/>
            <pc:sldMk cId="2860898274" sldId="550145352"/>
            <ac:spMk id="32" creationId="{03A2948F-1787-17F5-C67F-E889B4FFD6AF}"/>
          </ac:spMkLst>
        </pc:spChg>
        <pc:spChg chg="add mod topLvl">
          <ac:chgData name="Danielle Detering" userId="385b7343-7e51-4167-b40a-3bc9ed8e0e06" providerId="ADAL" clId="{A77E4AC8-3272-47FB-8859-E859DD2332CD}" dt="2023-09-21T03:52:58.458" v="1187" actId="164"/>
          <ac:spMkLst>
            <pc:docMk/>
            <pc:sldMk cId="2860898274" sldId="550145352"/>
            <ac:spMk id="38" creationId="{77110DCC-7860-CAF2-6559-134B0C9BEFE4}"/>
          </ac:spMkLst>
        </pc:spChg>
        <pc:grpChg chg="add mod topLvl">
          <ac:chgData name="Danielle Detering" userId="385b7343-7e51-4167-b40a-3bc9ed8e0e06" providerId="ADAL" clId="{A77E4AC8-3272-47FB-8859-E859DD2332CD}" dt="2023-09-21T03:52:51.317" v="1186" actId="165"/>
          <ac:grpSpMkLst>
            <pc:docMk/>
            <pc:sldMk cId="2860898274" sldId="550145352"/>
            <ac:grpSpMk id="12" creationId="{60F6D59B-5460-E9CF-A60E-3AE5A82BCCFE}"/>
          </ac:grpSpMkLst>
        </pc:grpChg>
        <pc:grpChg chg="add del">
          <ac:chgData name="Danielle Detering" userId="385b7343-7e51-4167-b40a-3bc9ed8e0e06" providerId="ADAL" clId="{A77E4AC8-3272-47FB-8859-E859DD2332CD}" dt="2023-09-21T03:45:01.654" v="1099" actId="478"/>
          <ac:grpSpMkLst>
            <pc:docMk/>
            <pc:sldMk cId="2860898274" sldId="550145352"/>
            <ac:grpSpMk id="35" creationId="{37406B88-774B-304E-9BEA-1A63BE65F220}"/>
          </ac:grpSpMkLst>
        </pc:grpChg>
        <pc:grpChg chg="add mod">
          <ac:chgData name="Danielle Detering" userId="385b7343-7e51-4167-b40a-3bc9ed8e0e06" providerId="ADAL" clId="{A77E4AC8-3272-47FB-8859-E859DD2332CD}" dt="2023-09-21T03:52:42.596" v="1185" actId="164"/>
          <ac:grpSpMkLst>
            <pc:docMk/>
            <pc:sldMk cId="2860898274" sldId="550145352"/>
            <ac:grpSpMk id="39" creationId="{4923DA54-2AE8-289C-D521-8B1331D6A481}"/>
          </ac:grpSpMkLst>
        </pc:grpChg>
        <pc:grpChg chg="add mod">
          <ac:chgData name="Danielle Detering" userId="385b7343-7e51-4167-b40a-3bc9ed8e0e06" providerId="ADAL" clId="{A77E4AC8-3272-47FB-8859-E859DD2332CD}" dt="2023-09-21T03:52:42.596" v="1185" actId="164"/>
          <ac:grpSpMkLst>
            <pc:docMk/>
            <pc:sldMk cId="2860898274" sldId="550145352"/>
            <ac:grpSpMk id="40" creationId="{87A804EE-A78C-653B-F04F-EADC75C32889}"/>
          </ac:grpSpMkLst>
        </pc:grpChg>
        <pc:grpChg chg="add del mod">
          <ac:chgData name="Danielle Detering" userId="385b7343-7e51-4167-b40a-3bc9ed8e0e06" providerId="ADAL" clId="{A77E4AC8-3272-47FB-8859-E859DD2332CD}" dt="2023-09-21T03:52:51.317" v="1186" actId="165"/>
          <ac:grpSpMkLst>
            <pc:docMk/>
            <pc:sldMk cId="2860898274" sldId="550145352"/>
            <ac:grpSpMk id="41" creationId="{C10C3777-5757-14F8-E345-24433CD1B378}"/>
          </ac:grpSpMkLst>
        </pc:grpChg>
        <pc:grpChg chg="add mod">
          <ac:chgData name="Danielle Detering" userId="385b7343-7e51-4167-b40a-3bc9ed8e0e06" providerId="ADAL" clId="{A77E4AC8-3272-47FB-8859-E859DD2332CD}" dt="2023-09-21T03:52:58.458" v="1187" actId="164"/>
          <ac:grpSpMkLst>
            <pc:docMk/>
            <pc:sldMk cId="2860898274" sldId="550145352"/>
            <ac:grpSpMk id="42" creationId="{12F71F56-88C0-2292-2F93-B7789572856E}"/>
          </ac:grpSpMkLst>
        </pc:grpChg>
        <pc:grpChg chg="add mod">
          <ac:chgData name="Danielle Detering" userId="385b7343-7e51-4167-b40a-3bc9ed8e0e06" providerId="ADAL" clId="{A77E4AC8-3272-47FB-8859-E859DD2332CD}" dt="2023-09-21T03:52:58.458" v="1187" actId="164"/>
          <ac:grpSpMkLst>
            <pc:docMk/>
            <pc:sldMk cId="2860898274" sldId="550145352"/>
            <ac:grpSpMk id="43" creationId="{628489AD-BE51-0C75-90F8-4303360B8793}"/>
          </ac:grpSpMkLst>
        </pc:grpChg>
        <pc:cxnChg chg="add mod">
          <ac:chgData name="Danielle Detering" userId="385b7343-7e51-4167-b40a-3bc9ed8e0e06" providerId="ADAL" clId="{A77E4AC8-3272-47FB-8859-E859DD2332CD}" dt="2023-09-21T03:52:42.596" v="1185" actId="164"/>
          <ac:cxnSpMkLst>
            <pc:docMk/>
            <pc:sldMk cId="2860898274" sldId="550145352"/>
            <ac:cxnSpMk id="9" creationId="{F6999019-E8F5-5220-A83E-B1A91E9AD8B6}"/>
          </ac:cxnSpMkLst>
        </pc:cxnChg>
        <pc:cxnChg chg="add del mod">
          <ac:chgData name="Danielle Detering" userId="385b7343-7e51-4167-b40a-3bc9ed8e0e06" providerId="ADAL" clId="{A77E4AC8-3272-47FB-8859-E859DD2332CD}" dt="2023-09-21T03:46:41.582" v="1121" actId="478"/>
          <ac:cxnSpMkLst>
            <pc:docMk/>
            <pc:sldMk cId="2860898274" sldId="550145352"/>
            <ac:cxnSpMk id="11" creationId="{539E7ACA-1FBB-CEEC-12FD-A426B30EAB91}"/>
          </ac:cxnSpMkLst>
        </pc:cxnChg>
        <pc:cxnChg chg="add del mod">
          <ac:chgData name="Danielle Detering" userId="385b7343-7e51-4167-b40a-3bc9ed8e0e06" providerId="ADAL" clId="{A77E4AC8-3272-47FB-8859-E859DD2332CD}" dt="2023-09-21T03:46:38.833" v="1120" actId="478"/>
          <ac:cxnSpMkLst>
            <pc:docMk/>
            <pc:sldMk cId="2860898274" sldId="550145352"/>
            <ac:cxnSpMk id="13" creationId="{6B62C2C4-3A0C-FB8C-94F6-418F5D4F9178}"/>
          </ac:cxnSpMkLst>
        </pc:cxnChg>
        <pc:cxnChg chg="add mod">
          <ac:chgData name="Danielle Detering" userId="385b7343-7e51-4167-b40a-3bc9ed8e0e06" providerId="ADAL" clId="{A77E4AC8-3272-47FB-8859-E859DD2332CD}" dt="2023-09-21T03:51:28.810" v="1177" actId="164"/>
          <ac:cxnSpMkLst>
            <pc:docMk/>
            <pc:sldMk cId="2860898274" sldId="550145352"/>
            <ac:cxnSpMk id="17" creationId="{A9AD09B7-13C0-A91B-9B2A-48BCB20816EC}"/>
          </ac:cxnSpMkLst>
        </pc:cxnChg>
        <pc:cxnChg chg="add mod">
          <ac:chgData name="Danielle Detering" userId="385b7343-7e51-4167-b40a-3bc9ed8e0e06" providerId="ADAL" clId="{A77E4AC8-3272-47FB-8859-E859DD2332CD}" dt="2023-09-21T03:51:44.264" v="1178" actId="164"/>
          <ac:cxnSpMkLst>
            <pc:docMk/>
            <pc:sldMk cId="2860898274" sldId="550145352"/>
            <ac:cxnSpMk id="22" creationId="{E97CC34C-7177-C7B2-998B-8DD164F422F8}"/>
          </ac:cxnSpMkLst>
        </pc:cxnChg>
        <pc:cxnChg chg="add del mod">
          <ac:chgData name="Danielle Detering" userId="385b7343-7e51-4167-b40a-3bc9ed8e0e06" providerId="ADAL" clId="{A77E4AC8-3272-47FB-8859-E859DD2332CD}" dt="2023-09-21T03:52:51.317" v="1186" actId="165"/>
          <ac:cxnSpMkLst>
            <pc:docMk/>
            <pc:sldMk cId="2860898274" sldId="550145352"/>
            <ac:cxnSpMk id="29" creationId="{167463FC-40D0-F685-ABB3-8CE2B86F623D}"/>
          </ac:cxnSpMkLst>
        </pc:cxnChg>
      </pc:sldChg>
      <pc:sldChg chg="addSp delSp modSp add mod modAnim">
        <pc:chgData name="Danielle Detering" userId="385b7343-7e51-4167-b40a-3bc9ed8e0e06" providerId="ADAL" clId="{A77E4AC8-3272-47FB-8859-E859DD2332CD}" dt="2023-09-21T04:02:23.776" v="1211"/>
        <pc:sldMkLst>
          <pc:docMk/>
          <pc:sldMk cId="2092207270" sldId="550145353"/>
        </pc:sldMkLst>
        <pc:spChg chg="mod topLvl">
          <ac:chgData name="Danielle Detering" userId="385b7343-7e51-4167-b40a-3bc9ed8e0e06" providerId="ADAL" clId="{A77E4AC8-3272-47FB-8859-E859DD2332CD}" dt="2023-09-21T03:55:07.583" v="1194" actId="165"/>
          <ac:spMkLst>
            <pc:docMk/>
            <pc:sldMk cId="2092207270" sldId="550145353"/>
            <ac:spMk id="8" creationId="{044FAB0E-3E19-144D-1B44-907E91D47835}"/>
          </ac:spMkLst>
        </pc:spChg>
        <pc:spChg chg="mod topLvl">
          <ac:chgData name="Danielle Detering" userId="385b7343-7e51-4167-b40a-3bc9ed8e0e06" providerId="ADAL" clId="{A77E4AC8-3272-47FB-8859-E859DD2332CD}" dt="2023-09-21T03:55:07.583" v="1194" actId="165"/>
          <ac:spMkLst>
            <pc:docMk/>
            <pc:sldMk cId="2092207270" sldId="550145353"/>
            <ac:spMk id="10" creationId="{75C0FBA3-2BF9-5800-64E1-4BE2020A11F6}"/>
          </ac:spMkLst>
        </pc:spChg>
        <pc:spChg chg="add mod">
          <ac:chgData name="Danielle Detering" userId="385b7343-7e51-4167-b40a-3bc9ed8e0e06" providerId="ADAL" clId="{A77E4AC8-3272-47FB-8859-E859DD2332CD}" dt="2023-09-21T04:01:08.741" v="1210" actId="164"/>
          <ac:spMkLst>
            <pc:docMk/>
            <pc:sldMk cId="2092207270" sldId="550145353"/>
            <ac:spMk id="15" creationId="{D64EFB36-B90C-55CD-D00D-5DEFBA5FC2E0}"/>
          </ac:spMkLst>
        </pc:spChg>
        <pc:spChg chg="mod">
          <ac:chgData name="Danielle Detering" userId="385b7343-7e51-4167-b40a-3bc9ed8e0e06" providerId="ADAL" clId="{A77E4AC8-3272-47FB-8859-E859DD2332CD}" dt="2023-09-21T03:55:07.583" v="1194" actId="165"/>
          <ac:spMkLst>
            <pc:docMk/>
            <pc:sldMk cId="2092207270" sldId="550145353"/>
            <ac:spMk id="16" creationId="{AF82C14D-CC14-9A7D-74FA-906E2DBE2C43}"/>
          </ac:spMkLst>
        </pc:spChg>
        <pc:spChg chg="mod">
          <ac:chgData name="Danielle Detering" userId="385b7343-7e51-4167-b40a-3bc9ed8e0e06" providerId="ADAL" clId="{A77E4AC8-3272-47FB-8859-E859DD2332CD}" dt="2023-09-21T03:55:07.583" v="1194" actId="165"/>
          <ac:spMkLst>
            <pc:docMk/>
            <pc:sldMk cId="2092207270" sldId="550145353"/>
            <ac:spMk id="18" creationId="{EF826D65-E240-6DE3-5BBB-DB8D946082A1}"/>
          </ac:spMkLst>
        </pc:spChg>
        <pc:spChg chg="mod">
          <ac:chgData name="Danielle Detering" userId="385b7343-7e51-4167-b40a-3bc9ed8e0e06" providerId="ADAL" clId="{A77E4AC8-3272-47FB-8859-E859DD2332CD}" dt="2023-09-21T04:00:13.594" v="1204" actId="20577"/>
          <ac:spMkLst>
            <pc:docMk/>
            <pc:sldMk cId="2092207270" sldId="550145353"/>
            <ac:spMk id="19" creationId="{5522F812-5D62-69BC-28BF-CECB54540E83}"/>
          </ac:spMkLst>
        </pc:spChg>
        <pc:spChg chg="mod">
          <ac:chgData name="Danielle Detering" userId="385b7343-7e51-4167-b40a-3bc9ed8e0e06" providerId="ADAL" clId="{A77E4AC8-3272-47FB-8859-E859DD2332CD}" dt="2023-09-21T03:55:07.583" v="1194" actId="165"/>
          <ac:spMkLst>
            <pc:docMk/>
            <pc:sldMk cId="2092207270" sldId="550145353"/>
            <ac:spMk id="21" creationId="{C6BB99D1-A243-6999-184C-8A9A4B7AFBD2}"/>
          </ac:spMkLst>
        </pc:spChg>
        <pc:spChg chg="mod">
          <ac:chgData name="Danielle Detering" userId="385b7343-7e51-4167-b40a-3bc9ed8e0e06" providerId="ADAL" clId="{A77E4AC8-3272-47FB-8859-E859DD2332CD}" dt="2023-09-21T03:55:07.583" v="1194" actId="165"/>
          <ac:spMkLst>
            <pc:docMk/>
            <pc:sldMk cId="2092207270" sldId="550145353"/>
            <ac:spMk id="23" creationId="{CA0D7657-A498-ACDF-CCB5-347AD7ADF065}"/>
          </ac:spMkLst>
        </pc:spChg>
        <pc:spChg chg="mod topLvl">
          <ac:chgData name="Danielle Detering" userId="385b7343-7e51-4167-b40a-3bc9ed8e0e06" providerId="ADAL" clId="{A77E4AC8-3272-47FB-8859-E859DD2332CD}" dt="2023-09-21T03:55:03.597" v="1193" actId="165"/>
          <ac:spMkLst>
            <pc:docMk/>
            <pc:sldMk cId="2092207270" sldId="550145353"/>
            <ac:spMk id="38" creationId="{77110DCC-7860-CAF2-6559-134B0C9BEFE4}"/>
          </ac:spMkLst>
        </pc:spChg>
        <pc:grpChg chg="add mod">
          <ac:chgData name="Danielle Detering" userId="385b7343-7e51-4167-b40a-3bc9ed8e0e06" providerId="ADAL" clId="{A77E4AC8-3272-47FB-8859-E859DD2332CD}" dt="2023-09-21T04:01:08.741" v="1210" actId="164"/>
          <ac:grpSpMkLst>
            <pc:docMk/>
            <pc:sldMk cId="2092207270" sldId="550145353"/>
            <ac:grpSpMk id="20" creationId="{2E3CACF3-0966-29E6-0A07-A68F94C8DCD9}"/>
          </ac:grpSpMkLst>
        </pc:grpChg>
        <pc:grpChg chg="mod topLvl">
          <ac:chgData name="Danielle Detering" userId="385b7343-7e51-4167-b40a-3bc9ed8e0e06" providerId="ADAL" clId="{A77E4AC8-3272-47FB-8859-E859DD2332CD}" dt="2023-09-21T03:55:07.583" v="1194" actId="165"/>
          <ac:grpSpMkLst>
            <pc:docMk/>
            <pc:sldMk cId="2092207270" sldId="550145353"/>
            <ac:grpSpMk id="39" creationId="{4923DA54-2AE8-289C-D521-8B1331D6A481}"/>
          </ac:grpSpMkLst>
        </pc:grpChg>
        <pc:grpChg chg="mod topLvl">
          <ac:chgData name="Danielle Detering" userId="385b7343-7e51-4167-b40a-3bc9ed8e0e06" providerId="ADAL" clId="{A77E4AC8-3272-47FB-8859-E859DD2332CD}" dt="2023-09-21T03:55:07.583" v="1194" actId="165"/>
          <ac:grpSpMkLst>
            <pc:docMk/>
            <pc:sldMk cId="2092207270" sldId="550145353"/>
            <ac:grpSpMk id="40" creationId="{87A804EE-A78C-653B-F04F-EADC75C32889}"/>
          </ac:grpSpMkLst>
        </pc:grpChg>
        <pc:grpChg chg="del mod topLvl">
          <ac:chgData name="Danielle Detering" userId="385b7343-7e51-4167-b40a-3bc9ed8e0e06" providerId="ADAL" clId="{A77E4AC8-3272-47FB-8859-E859DD2332CD}" dt="2023-09-21T03:55:07.583" v="1194" actId="165"/>
          <ac:grpSpMkLst>
            <pc:docMk/>
            <pc:sldMk cId="2092207270" sldId="550145353"/>
            <ac:grpSpMk id="42" creationId="{12F71F56-88C0-2292-2F93-B7789572856E}"/>
          </ac:grpSpMkLst>
        </pc:grpChg>
        <pc:grpChg chg="del">
          <ac:chgData name="Danielle Detering" userId="385b7343-7e51-4167-b40a-3bc9ed8e0e06" providerId="ADAL" clId="{A77E4AC8-3272-47FB-8859-E859DD2332CD}" dt="2023-09-21T03:55:03.597" v="1193" actId="165"/>
          <ac:grpSpMkLst>
            <pc:docMk/>
            <pc:sldMk cId="2092207270" sldId="550145353"/>
            <ac:grpSpMk id="43" creationId="{628489AD-BE51-0C75-90F8-4303360B8793}"/>
          </ac:grpSpMkLst>
        </pc:grpChg>
        <pc:picChg chg="add mod">
          <ac:chgData name="Danielle Detering" userId="385b7343-7e51-4167-b40a-3bc9ed8e0e06" providerId="ADAL" clId="{A77E4AC8-3272-47FB-8859-E859DD2332CD}" dt="2023-09-21T04:01:08.741" v="1210" actId="164"/>
          <ac:picMkLst>
            <pc:docMk/>
            <pc:sldMk cId="2092207270" sldId="550145353"/>
            <ac:picMk id="14" creationId="{B30EA8BF-9B53-6C92-C1BD-A10E7CDF3E5C}"/>
          </ac:picMkLst>
        </pc:picChg>
        <pc:cxnChg chg="mod topLvl">
          <ac:chgData name="Danielle Detering" userId="385b7343-7e51-4167-b40a-3bc9ed8e0e06" providerId="ADAL" clId="{A77E4AC8-3272-47FB-8859-E859DD2332CD}" dt="2023-09-21T03:56:44.084" v="1195" actId="14100"/>
          <ac:cxnSpMkLst>
            <pc:docMk/>
            <pc:sldMk cId="2092207270" sldId="550145353"/>
            <ac:cxnSpMk id="9" creationId="{F6999019-E8F5-5220-A83E-B1A91E9AD8B6}"/>
          </ac:cxnSpMkLst>
        </pc:cxnChg>
        <pc:cxnChg chg="mod">
          <ac:chgData name="Danielle Detering" userId="385b7343-7e51-4167-b40a-3bc9ed8e0e06" providerId="ADAL" clId="{A77E4AC8-3272-47FB-8859-E859DD2332CD}" dt="2023-09-21T03:57:01.036" v="1196" actId="14100"/>
          <ac:cxnSpMkLst>
            <pc:docMk/>
            <pc:sldMk cId="2092207270" sldId="550145353"/>
            <ac:cxnSpMk id="17" creationId="{A9AD09B7-13C0-A91B-9B2A-48BCB20816EC}"/>
          </ac:cxnSpMkLst>
        </pc:cxnChg>
        <pc:cxnChg chg="mod">
          <ac:chgData name="Danielle Detering" userId="385b7343-7e51-4167-b40a-3bc9ed8e0e06" providerId="ADAL" clId="{A77E4AC8-3272-47FB-8859-E859DD2332CD}" dt="2023-09-21T03:57:32.184" v="1198" actId="14100"/>
          <ac:cxnSpMkLst>
            <pc:docMk/>
            <pc:sldMk cId="2092207270" sldId="550145353"/>
            <ac:cxnSpMk id="22" creationId="{E97CC34C-7177-C7B2-998B-8DD164F422F8}"/>
          </ac:cxnSpMkLst>
        </pc:cxnChg>
      </pc:sldChg>
    </pc:docChg>
  </pc:docChgLst>
  <pc:docChgLst>
    <pc:chgData name="Danielle Detering" userId="385b7343-7e51-4167-b40a-3bc9ed8e0e06" providerId="ADAL" clId="{909E86B5-835E-44EF-9C86-BA218EE9E23B}"/>
    <pc:docChg chg="undo custSel modSld">
      <pc:chgData name="Danielle Detering" userId="385b7343-7e51-4167-b40a-3bc9ed8e0e06" providerId="ADAL" clId="{909E86B5-835E-44EF-9C86-BA218EE9E23B}" dt="2023-09-20T12:20:41.966" v="9" actId="207"/>
      <pc:docMkLst>
        <pc:docMk/>
      </pc:docMkLst>
      <pc:sldChg chg="addSp delSp modSp mod">
        <pc:chgData name="Danielle Detering" userId="385b7343-7e51-4167-b40a-3bc9ed8e0e06" providerId="ADAL" clId="{909E86B5-835E-44EF-9C86-BA218EE9E23B}" dt="2023-09-20T12:18:38.276" v="3"/>
        <pc:sldMkLst>
          <pc:docMk/>
          <pc:sldMk cId="2826088116" sldId="550145332"/>
        </pc:sldMkLst>
        <pc:spChg chg="del">
          <ac:chgData name="Danielle Detering" userId="385b7343-7e51-4167-b40a-3bc9ed8e0e06" providerId="ADAL" clId="{909E86B5-835E-44EF-9C86-BA218EE9E23B}" dt="2023-09-20T12:18:37.961" v="2" actId="478"/>
          <ac:spMkLst>
            <pc:docMk/>
            <pc:sldMk cId="2826088116" sldId="550145332"/>
            <ac:spMk id="3" creationId="{330B0381-CB40-1A59-F9F5-7B45B188A33A}"/>
          </ac:spMkLst>
        </pc:spChg>
        <pc:spChg chg="add mod">
          <ac:chgData name="Danielle Detering" userId="385b7343-7e51-4167-b40a-3bc9ed8e0e06" providerId="ADAL" clId="{909E86B5-835E-44EF-9C86-BA218EE9E23B}" dt="2023-09-20T12:18:38.276" v="3"/>
          <ac:spMkLst>
            <pc:docMk/>
            <pc:sldMk cId="2826088116" sldId="550145332"/>
            <ac:spMk id="4" creationId="{C0139257-179E-F449-35A7-F9A827C5D6D3}"/>
          </ac:spMkLst>
        </pc:spChg>
      </pc:sldChg>
      <pc:sldChg chg="modSp mod">
        <pc:chgData name="Danielle Detering" userId="385b7343-7e51-4167-b40a-3bc9ed8e0e06" providerId="ADAL" clId="{909E86B5-835E-44EF-9C86-BA218EE9E23B}" dt="2023-09-20T12:18:34.079" v="1" actId="1036"/>
        <pc:sldMkLst>
          <pc:docMk/>
          <pc:sldMk cId="2284687162" sldId="550145333"/>
        </pc:sldMkLst>
        <pc:spChg chg="mod">
          <ac:chgData name="Danielle Detering" userId="385b7343-7e51-4167-b40a-3bc9ed8e0e06" providerId="ADAL" clId="{909E86B5-835E-44EF-9C86-BA218EE9E23B}" dt="2023-09-20T12:18:34.079" v="1" actId="1036"/>
          <ac:spMkLst>
            <pc:docMk/>
            <pc:sldMk cId="2284687162" sldId="550145333"/>
            <ac:spMk id="225" creationId="{BA14CA18-AAAF-053C-3B8E-ED4E1AA683F3}"/>
          </ac:spMkLst>
        </pc:spChg>
      </pc:sldChg>
      <pc:sldChg chg="modSp mod">
        <pc:chgData name="Danielle Detering" userId="385b7343-7e51-4167-b40a-3bc9ed8e0e06" providerId="ADAL" clId="{909E86B5-835E-44EF-9C86-BA218EE9E23B}" dt="2023-09-20T12:20:41.966" v="9" actId="207"/>
        <pc:sldMkLst>
          <pc:docMk/>
          <pc:sldMk cId="3861299017" sldId="550145343"/>
        </pc:sldMkLst>
        <pc:graphicFrameChg chg="modGraphic">
          <ac:chgData name="Danielle Detering" userId="385b7343-7e51-4167-b40a-3bc9ed8e0e06" providerId="ADAL" clId="{909E86B5-835E-44EF-9C86-BA218EE9E23B}" dt="2023-09-20T12:20:41.966" v="9" actId="207"/>
          <ac:graphicFrameMkLst>
            <pc:docMk/>
            <pc:sldMk cId="3861299017" sldId="550145343"/>
            <ac:graphicFrameMk id="28" creationId="{04AE8816-F41E-7457-05D9-A415A07C3B87}"/>
          </ac:graphicFrameMkLst>
        </pc:graphicFrameChg>
      </pc:sldChg>
    </pc:docChg>
  </pc:docChgLst>
  <pc:docChgLst>
    <pc:chgData name="Danielle Detering" userId="385b7343-7e51-4167-b40a-3bc9ed8e0e06" providerId="ADAL" clId="{16CD77CE-CBFA-4A2C-B306-DFD498BF69EF}"/>
    <pc:docChg chg="modSld">
      <pc:chgData name="Danielle Detering" userId="385b7343-7e51-4167-b40a-3bc9ed8e0e06" providerId="ADAL" clId="{16CD77CE-CBFA-4A2C-B306-DFD498BF69EF}" dt="2023-09-19T18:49:22.215" v="278" actId="20577"/>
      <pc:docMkLst>
        <pc:docMk/>
      </pc:docMkLst>
      <pc:sldChg chg="modSp modNotesTx">
        <pc:chgData name="Danielle Detering" userId="385b7343-7e51-4167-b40a-3bc9ed8e0e06" providerId="ADAL" clId="{16CD77CE-CBFA-4A2C-B306-DFD498BF69EF}" dt="2023-09-19T18:49:22.215" v="278" actId="20577"/>
        <pc:sldMkLst>
          <pc:docMk/>
          <pc:sldMk cId="712252639" sldId="550145315"/>
        </pc:sldMkLst>
        <pc:spChg chg="mod">
          <ac:chgData name="Danielle Detering" userId="385b7343-7e51-4167-b40a-3bc9ed8e0e06" providerId="ADAL" clId="{16CD77CE-CBFA-4A2C-B306-DFD498BF69EF}" dt="2023-09-19T18:49:22.215" v="278" actId="20577"/>
          <ac:spMkLst>
            <pc:docMk/>
            <pc:sldMk cId="712252639" sldId="550145315"/>
            <ac:spMk id="108" creationId="{91895B18-7966-ECD8-7057-E42B909B9735}"/>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34FAB7-7DF1-470D-9D24-E6B58A84B80C}"/>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5777346" y="8736014"/>
            <a:ext cx="963023" cy="331788"/>
          </a:xfrm>
          <a:prstGeom prst="rect">
            <a:avLst/>
          </a:prstGeom>
        </p:spPr>
      </p:pic>
      <p:sp>
        <p:nvSpPr>
          <p:cNvPr id="3" name="Date Placeholder 2">
            <a:extLst>
              <a:ext uri="{FF2B5EF4-FFF2-40B4-BE49-F238E27FC236}">
                <a16:creationId xmlns:a16="http://schemas.microsoft.com/office/drawing/2014/main" id="{A0E88521-8FCE-4BCB-8B67-37305855271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C0846B-0977-4E9D-973A-F0EA2C10623B}" type="datetimeFigureOut">
              <a:rPr lang="en-US" smtClean="0">
                <a:latin typeface="NVIDIA Sans" panose="020B0503020203020204" pitchFamily="34" charset="0"/>
                <a:cs typeface="NVIDIA Sans" panose="020B0503020203020204" pitchFamily="34" charset="0"/>
              </a:rPr>
              <a:t>11/9/2023</a:t>
            </a:fld>
            <a:endParaRPr lang="en-US">
              <a:latin typeface="NVIDIA Sans" panose="020B0503020203020204" pitchFamily="34" charset="0"/>
              <a:cs typeface="NVIDIA Sans" panose="020B0503020203020204" pitchFamily="34" charset="0"/>
            </a:endParaRPr>
          </a:p>
        </p:txBody>
      </p:sp>
      <p:sp>
        <p:nvSpPr>
          <p:cNvPr id="5" name="Slide Number Placeholder 4">
            <a:extLst>
              <a:ext uri="{FF2B5EF4-FFF2-40B4-BE49-F238E27FC236}">
                <a16:creationId xmlns:a16="http://schemas.microsoft.com/office/drawing/2014/main" id="{9D0820F8-FB5B-4060-9702-8BB4F61830F9}"/>
              </a:ext>
            </a:extLst>
          </p:cNvPr>
          <p:cNvSpPr>
            <a:spLocks noGrp="1"/>
          </p:cNvSpPr>
          <p:nvPr>
            <p:ph type="sldNum" sz="quarter" idx="3"/>
          </p:nvPr>
        </p:nvSpPr>
        <p:spPr>
          <a:xfrm>
            <a:off x="0" y="8685213"/>
            <a:ext cx="2971800" cy="458787"/>
          </a:xfrm>
          <a:prstGeom prst="rect">
            <a:avLst/>
          </a:prstGeom>
        </p:spPr>
        <p:txBody>
          <a:bodyPr vert="horz" lIns="91440" tIns="45720" rIns="91440" bIns="45720" rtlCol="0" anchor="b"/>
          <a:lstStyle>
            <a:lvl1pPr algn="r">
              <a:defRPr sz="1200"/>
            </a:lvl1pPr>
          </a:lstStyle>
          <a:p>
            <a:pPr algn="l"/>
            <a:fld id="{6212FBFF-564E-4199-8DDC-2B82D308BF1D}" type="slidenum">
              <a:rPr lang="en-US" smtClean="0">
                <a:latin typeface="NVIDIA Sans" panose="020B0503020203020204" pitchFamily="34" charset="0"/>
                <a:cs typeface="NVIDIA Sans" panose="020B0503020203020204" pitchFamily="34" charset="0"/>
              </a:rPr>
              <a:pPr algn="l"/>
              <a:t>‹#›</a:t>
            </a:fld>
            <a:endParaRPr lang="en-US">
              <a:latin typeface="NVIDIA Sans" panose="020B0503020203020204" pitchFamily="34" charset="0"/>
              <a:cs typeface="NVIDIA Sans" panose="020B0503020203020204" pitchFamily="34" charset="0"/>
            </a:endParaRPr>
          </a:p>
        </p:txBody>
      </p:sp>
    </p:spTree>
    <p:extLst>
      <p:ext uri="{BB962C8B-B14F-4D97-AF65-F5344CB8AC3E}">
        <p14:creationId xmlns:p14="http://schemas.microsoft.com/office/powerpoint/2010/main" val="2132078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NVIDIA Sans" panose="020B0503020203020204" pitchFamily="34" charset="0"/>
                <a:cs typeface="NVIDIA Sans" panose="020B0503020203020204" pitchFamily="34" charset="0"/>
              </a:defRPr>
            </a:lvl1pPr>
          </a:lstStyle>
          <a:p>
            <a:fld id="{354A8664-169C-4436-81C8-E492002C26A5}" type="datetimeFigureOut">
              <a:rPr lang="en-US" smtClean="0"/>
              <a:pPr/>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0" y="8685213"/>
            <a:ext cx="2971800" cy="458787"/>
          </a:xfrm>
          <a:prstGeom prst="rect">
            <a:avLst/>
          </a:prstGeom>
        </p:spPr>
        <p:txBody>
          <a:bodyPr vert="horz" lIns="91440" tIns="45720" rIns="91440" bIns="45720" rtlCol="0" anchor="b"/>
          <a:lstStyle>
            <a:lvl1pPr algn="l">
              <a:defRPr sz="1200">
                <a:latin typeface="NVIDIA Sans" panose="020B0503020203020204" pitchFamily="34" charset="0"/>
                <a:cs typeface="NVIDIA Sans" panose="020B0503020203020204" pitchFamily="34" charset="0"/>
              </a:defRPr>
            </a:lvl1pPr>
          </a:lstStyle>
          <a:p>
            <a:fld id="{A93AD357-0C40-4436-9D38-C47D60C1C9C1}" type="slidenum">
              <a:rPr lang="en-US" smtClean="0"/>
              <a:pPr/>
              <a:t>‹#›</a:t>
            </a:fld>
            <a:endParaRPr lang="en-US"/>
          </a:p>
        </p:txBody>
      </p:sp>
      <p:pic>
        <p:nvPicPr>
          <p:cNvPr id="8" name="Picture 7">
            <a:extLst>
              <a:ext uri="{FF2B5EF4-FFF2-40B4-BE49-F238E27FC236}">
                <a16:creationId xmlns:a16="http://schemas.microsoft.com/office/drawing/2014/main" id="{EE23E2AA-C3B7-40F1-8870-35AD3374F0C6}"/>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5777346" y="8736014"/>
            <a:ext cx="963023" cy="331788"/>
          </a:xfrm>
          <a:prstGeom prst="rect">
            <a:avLst/>
          </a:prstGeom>
        </p:spPr>
      </p:pic>
    </p:spTree>
    <p:extLst>
      <p:ext uri="{BB962C8B-B14F-4D97-AF65-F5344CB8AC3E}">
        <p14:creationId xmlns:p14="http://schemas.microsoft.com/office/powerpoint/2010/main" val="4018938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NVIDIA Sans" panose="020B0503020203020204" pitchFamily="34" charset="0"/>
        <a:ea typeface="+mn-ea"/>
        <a:cs typeface="NVIDIA Sans" panose="020B0503020203020204" pitchFamily="34" charset="0"/>
      </a:defRPr>
    </a:lvl1pPr>
    <a:lvl2pPr marL="457200" algn="l" defTabSz="914400" rtl="0" eaLnBrk="1" latinLnBrk="0" hangingPunct="1">
      <a:defRPr sz="1200" kern="1200">
        <a:solidFill>
          <a:schemeClr val="tx1"/>
        </a:solidFill>
        <a:latin typeface="NVIDIA Sans" panose="020B0503020203020204" pitchFamily="34" charset="0"/>
        <a:ea typeface="+mn-ea"/>
        <a:cs typeface="NVIDIA Sans" panose="020B0503020203020204" pitchFamily="34" charset="0"/>
      </a:defRPr>
    </a:lvl2pPr>
    <a:lvl3pPr marL="914400" algn="l" defTabSz="914400" rtl="0" eaLnBrk="1" latinLnBrk="0" hangingPunct="1">
      <a:defRPr sz="1200" kern="1200">
        <a:solidFill>
          <a:schemeClr val="tx1"/>
        </a:solidFill>
        <a:latin typeface="NVIDIA Sans" panose="020B0503020203020204" pitchFamily="34" charset="0"/>
        <a:ea typeface="+mn-ea"/>
        <a:cs typeface="NVIDIA Sans" panose="020B0503020203020204" pitchFamily="34" charset="0"/>
      </a:defRPr>
    </a:lvl3pPr>
    <a:lvl4pPr marL="1371600" algn="l" defTabSz="914400" rtl="0" eaLnBrk="1" latinLnBrk="0" hangingPunct="1">
      <a:defRPr sz="1200" kern="1200">
        <a:solidFill>
          <a:schemeClr val="tx1"/>
        </a:solidFill>
        <a:latin typeface="NVIDIA Sans" panose="020B0503020203020204" pitchFamily="34" charset="0"/>
        <a:ea typeface="+mn-ea"/>
        <a:cs typeface="NVIDIA Sans" panose="020B0503020203020204" pitchFamily="34" charset="0"/>
      </a:defRPr>
    </a:lvl4pPr>
    <a:lvl5pPr marL="1828800" algn="l" defTabSz="914400" rtl="0" eaLnBrk="1" latinLnBrk="0" hangingPunct="1">
      <a:defRPr sz="1200" kern="1200">
        <a:solidFill>
          <a:schemeClr val="tx1"/>
        </a:solidFill>
        <a:latin typeface="NVIDIA Sans" panose="020B0503020203020204" pitchFamily="34" charset="0"/>
        <a:ea typeface="+mn-ea"/>
        <a:cs typeface="NVIDIA Sans" panose="020B0503020203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AD357-0C40-4436-9D38-C47D60C1C9C1}" type="slidenum">
              <a:rPr lang="en-US" smtClean="0"/>
              <a:pPr/>
              <a:t>1</a:t>
            </a:fld>
            <a:endParaRPr lang="en-US"/>
          </a:p>
        </p:txBody>
      </p:sp>
    </p:spTree>
    <p:extLst>
      <p:ext uri="{BB962C8B-B14F-4D97-AF65-F5344CB8AC3E}">
        <p14:creationId xmlns:p14="http://schemas.microsoft.com/office/powerpoint/2010/main" val="2042533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group normalization, we will normalize the output of each sample image across a group of channels. </a:t>
            </a:r>
            <a:r>
              <a:rPr lang="en-US"/>
              <a:t>Each image in the batch does not influence each other.</a:t>
            </a:r>
            <a:endParaRPr lang="en-US" dirty="0"/>
          </a:p>
        </p:txBody>
      </p:sp>
      <p:sp>
        <p:nvSpPr>
          <p:cNvPr id="4" name="Slide Number Placeholder 3"/>
          <p:cNvSpPr>
            <a:spLocks noGrp="1"/>
          </p:cNvSpPr>
          <p:nvPr>
            <p:ph type="sldNum" sz="quarter" idx="5"/>
          </p:nvPr>
        </p:nvSpPr>
        <p:spPr/>
        <p:txBody>
          <a:bodyPr/>
          <a:lstStyle/>
          <a:p>
            <a:fld id="{A93AD357-0C40-4436-9D38-C47D60C1C9C1}" type="slidenum">
              <a:rPr lang="en-US" smtClean="0"/>
              <a:pPr/>
              <a:t>10</a:t>
            </a:fld>
            <a:endParaRPr lang="en-US"/>
          </a:p>
        </p:txBody>
      </p:sp>
    </p:spTree>
    <p:extLst>
      <p:ext uri="{BB962C8B-B14F-4D97-AF65-F5344CB8AC3E}">
        <p14:creationId xmlns:p14="http://schemas.microsoft.com/office/powerpoint/2010/main" val="243615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group size is 1, Group Normalization is equivalent to Instance Normalization. When group size equals the number of channels, Group Normalization is equal to Layer Normalization</a:t>
            </a:r>
          </a:p>
        </p:txBody>
      </p:sp>
      <p:sp>
        <p:nvSpPr>
          <p:cNvPr id="4" name="Slide Number Placeholder 3"/>
          <p:cNvSpPr>
            <a:spLocks noGrp="1"/>
          </p:cNvSpPr>
          <p:nvPr>
            <p:ph type="sldNum" sz="quarter" idx="5"/>
          </p:nvPr>
        </p:nvSpPr>
        <p:spPr/>
        <p:txBody>
          <a:bodyPr/>
          <a:lstStyle/>
          <a:p>
            <a:fld id="{A93AD357-0C40-4436-9D38-C47D60C1C9C1}" type="slidenum">
              <a:rPr lang="en-US" smtClean="0"/>
              <a:pPr/>
              <a:t>11</a:t>
            </a:fld>
            <a:endParaRPr lang="en-US"/>
          </a:p>
        </p:txBody>
      </p:sp>
    </p:spTree>
    <p:extLst>
      <p:ext uri="{BB962C8B-B14F-4D97-AF65-F5344CB8AC3E}">
        <p14:creationId xmlns:p14="http://schemas.microsoft.com/office/powerpoint/2010/main" val="1753970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channels should be divisible by the group size. If not, there will be leftover channels that cannot be grouped.</a:t>
            </a:r>
          </a:p>
        </p:txBody>
      </p:sp>
      <p:sp>
        <p:nvSpPr>
          <p:cNvPr id="4" name="Slide Number Placeholder 3"/>
          <p:cNvSpPr>
            <a:spLocks noGrp="1"/>
          </p:cNvSpPr>
          <p:nvPr>
            <p:ph type="sldNum" sz="quarter" idx="5"/>
          </p:nvPr>
        </p:nvSpPr>
        <p:spPr/>
        <p:txBody>
          <a:bodyPr/>
          <a:lstStyle/>
          <a:p>
            <a:fld id="{A93AD357-0C40-4436-9D38-C47D60C1C9C1}" type="slidenum">
              <a:rPr lang="en-US" smtClean="0"/>
              <a:pPr/>
              <a:t>12</a:t>
            </a:fld>
            <a:endParaRPr lang="en-US"/>
          </a:p>
        </p:txBody>
      </p:sp>
    </p:spTree>
    <p:extLst>
      <p:ext uri="{BB962C8B-B14F-4D97-AF65-F5344CB8AC3E}">
        <p14:creationId xmlns:p14="http://schemas.microsoft.com/office/powerpoint/2010/main" val="2364192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constant term (b) in a </a:t>
            </a:r>
            <a:r>
              <a:rPr lang="en-US" dirty="0" err="1"/>
              <a:t>ReLU</a:t>
            </a:r>
            <a:r>
              <a:rPr lang="en-US" dirty="0"/>
              <a:t> gets too negative, all of the outputs are zero. Then the </a:t>
            </a:r>
            <a:r>
              <a:rPr lang="en-US" dirty="0" err="1"/>
              <a:t>ReLU</a:t>
            </a:r>
            <a:r>
              <a:rPr lang="en-US" dirty="0"/>
              <a:t> neuron is “dead” because its output is always zero, and the derivative of a flat line is zero.</a:t>
            </a:r>
          </a:p>
          <a:p>
            <a:endParaRPr lang="en-US" dirty="0"/>
          </a:p>
          <a:p>
            <a:r>
              <a:rPr lang="en-US" dirty="0"/>
              <a:t>GELU tries to fix this by creating a smoother function. When the sum of the inputs is largely negative, GELU will still have a small derivative.</a:t>
            </a:r>
          </a:p>
          <a:p>
            <a:endParaRPr lang="en-US" dirty="0"/>
          </a:p>
          <a:p>
            <a:r>
              <a:rPr lang="en-US" dirty="0"/>
              <a:t>The examples in our notebooks probably will not have any dead neurons, but we will get some practice with GELU anyway.</a:t>
            </a:r>
          </a:p>
        </p:txBody>
      </p:sp>
      <p:sp>
        <p:nvSpPr>
          <p:cNvPr id="4" name="Slide Number Placeholder 3"/>
          <p:cNvSpPr>
            <a:spLocks noGrp="1"/>
          </p:cNvSpPr>
          <p:nvPr>
            <p:ph type="sldNum" sz="quarter" idx="5"/>
          </p:nvPr>
        </p:nvSpPr>
        <p:spPr/>
        <p:txBody>
          <a:bodyPr/>
          <a:lstStyle/>
          <a:p>
            <a:fld id="{A93AD357-0C40-4436-9D38-C47D60C1C9C1}" type="slidenum">
              <a:rPr lang="en-US" smtClean="0"/>
              <a:pPr/>
              <a:t>14</a:t>
            </a:fld>
            <a:endParaRPr lang="en-US"/>
          </a:p>
        </p:txBody>
      </p:sp>
    </p:spTree>
    <p:extLst>
      <p:ext uri="{BB962C8B-B14F-4D97-AF65-F5344CB8AC3E}">
        <p14:creationId xmlns:p14="http://schemas.microsoft.com/office/powerpoint/2010/main" val="1081614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Pooling is an effective technique for reducing the size of our feature map, but it also drops a lot of information. What if some of that information is useful? Can we somehow let the neural network decide what information is useful?</a:t>
            </a:r>
          </a:p>
        </p:txBody>
      </p:sp>
      <p:sp>
        <p:nvSpPr>
          <p:cNvPr id="4" name="Slide Number Placeholder 3"/>
          <p:cNvSpPr>
            <a:spLocks noGrp="1"/>
          </p:cNvSpPr>
          <p:nvPr>
            <p:ph type="sldNum" sz="quarter" idx="5"/>
          </p:nvPr>
        </p:nvSpPr>
        <p:spPr/>
        <p:txBody>
          <a:bodyPr/>
          <a:lstStyle/>
          <a:p>
            <a:fld id="{A93AD357-0C40-4436-9D38-C47D60C1C9C1}" type="slidenum">
              <a:rPr lang="en-US" smtClean="0"/>
              <a:pPr/>
              <a:t>16</a:t>
            </a:fld>
            <a:endParaRPr lang="en-US"/>
          </a:p>
        </p:txBody>
      </p:sp>
    </p:spTree>
    <p:extLst>
      <p:ext uri="{BB962C8B-B14F-4D97-AF65-F5344CB8AC3E}">
        <p14:creationId xmlns:p14="http://schemas.microsoft.com/office/powerpoint/2010/main" val="1374940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instead of pooling the information, we stack the cells in such a way that it can be processed by a convolution kernel? Enter the </a:t>
            </a:r>
            <a:r>
              <a:rPr lang="en-US" dirty="0" err="1"/>
              <a:t>Einops</a:t>
            </a:r>
            <a:r>
              <a:rPr lang="en-US" dirty="0"/>
              <a:t> library. The goal of </a:t>
            </a:r>
            <a:r>
              <a:rPr lang="en-US" dirty="0" err="1"/>
              <a:t>Einops</a:t>
            </a:r>
            <a:r>
              <a:rPr lang="en-US" dirty="0"/>
              <a:t> is to provide tools that have more control over rearranging our feature maps.</a:t>
            </a:r>
          </a:p>
          <a:p>
            <a:endParaRPr lang="en-US" dirty="0"/>
          </a:p>
          <a:p>
            <a:r>
              <a:rPr lang="en-US" dirty="0"/>
              <a:t>Here’s an example to the right. p1 and p2 define the parts we would like to split our dimension. In this case, we’re requesting every other column get cut into strips and stacked along the channel dimension.</a:t>
            </a:r>
          </a:p>
          <a:p>
            <a:endParaRPr lang="en-US" dirty="0"/>
          </a:p>
          <a:p>
            <a:r>
              <a:rPr lang="en-US" dirty="0"/>
              <a:t>Then, cut every other row into strips and stack those along the channel dimension.</a:t>
            </a:r>
          </a:p>
          <a:p>
            <a:endParaRPr lang="en-US" dirty="0"/>
          </a:p>
          <a:p>
            <a:r>
              <a:rPr lang="en-US" dirty="0"/>
              <a:t>We can use parenthesis to identify which part variable should affect which dimension.</a:t>
            </a:r>
          </a:p>
        </p:txBody>
      </p:sp>
      <p:sp>
        <p:nvSpPr>
          <p:cNvPr id="4" name="Slide Number Placeholder 3"/>
          <p:cNvSpPr>
            <a:spLocks noGrp="1"/>
          </p:cNvSpPr>
          <p:nvPr>
            <p:ph type="sldNum" sz="quarter" idx="5"/>
          </p:nvPr>
        </p:nvSpPr>
        <p:spPr/>
        <p:txBody>
          <a:bodyPr/>
          <a:lstStyle/>
          <a:p>
            <a:fld id="{A93AD357-0C40-4436-9D38-C47D60C1C9C1}" type="slidenum">
              <a:rPr lang="en-US" smtClean="0"/>
              <a:pPr/>
              <a:t>17</a:t>
            </a:fld>
            <a:endParaRPr lang="en-US"/>
          </a:p>
        </p:txBody>
      </p:sp>
    </p:spTree>
    <p:extLst>
      <p:ext uri="{BB962C8B-B14F-4D97-AF65-F5344CB8AC3E}">
        <p14:creationId xmlns:p14="http://schemas.microsoft.com/office/powerpoint/2010/main" val="2390035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halve the width and height of our feature map, but in turn, quadruple the number of kernels. Then we can use our convolution kernels as normal.</a:t>
            </a:r>
          </a:p>
        </p:txBody>
      </p:sp>
      <p:sp>
        <p:nvSpPr>
          <p:cNvPr id="4" name="Slide Number Placeholder 3"/>
          <p:cNvSpPr>
            <a:spLocks noGrp="1"/>
          </p:cNvSpPr>
          <p:nvPr>
            <p:ph type="sldNum" sz="quarter" idx="5"/>
          </p:nvPr>
        </p:nvSpPr>
        <p:spPr/>
        <p:txBody>
          <a:bodyPr/>
          <a:lstStyle/>
          <a:p>
            <a:fld id="{A93AD357-0C40-4436-9D38-C47D60C1C9C1}" type="slidenum">
              <a:rPr lang="en-US" smtClean="0"/>
              <a:pPr/>
              <a:t>18</a:t>
            </a:fld>
            <a:endParaRPr lang="en-US"/>
          </a:p>
        </p:txBody>
      </p:sp>
    </p:spTree>
    <p:extLst>
      <p:ext uri="{BB962C8B-B14F-4D97-AF65-F5344CB8AC3E}">
        <p14:creationId xmlns:p14="http://schemas.microsoft.com/office/powerpoint/2010/main" val="1990789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the way, the order is important here. If we put the part variable p1 after the height dimension h, it lets </a:t>
            </a:r>
            <a:r>
              <a:rPr lang="en-US" dirty="0" err="1"/>
              <a:t>einops</a:t>
            </a:r>
            <a:r>
              <a:rPr lang="en-US" dirty="0"/>
              <a:t> know that every p1th row should be grouped.</a:t>
            </a:r>
          </a:p>
          <a:p>
            <a:endParaRPr lang="en-US" dirty="0"/>
          </a:p>
          <a:p>
            <a:r>
              <a:rPr lang="en-US" dirty="0"/>
              <a:t>On the other hand, if we put p1 before h, it tells </a:t>
            </a:r>
            <a:r>
              <a:rPr lang="en-US" err="1"/>
              <a:t>einops</a:t>
            </a:r>
            <a:r>
              <a:rPr lang="en-US"/>
              <a:t> group the first p1 rows, then the next p1 rows, and so on.</a:t>
            </a:r>
            <a:endParaRPr lang="en-US" dirty="0"/>
          </a:p>
        </p:txBody>
      </p:sp>
      <p:sp>
        <p:nvSpPr>
          <p:cNvPr id="4" name="Slide Number Placeholder 3"/>
          <p:cNvSpPr>
            <a:spLocks noGrp="1"/>
          </p:cNvSpPr>
          <p:nvPr>
            <p:ph type="sldNum" sz="quarter" idx="5"/>
          </p:nvPr>
        </p:nvSpPr>
        <p:spPr/>
        <p:txBody>
          <a:bodyPr/>
          <a:lstStyle/>
          <a:p>
            <a:fld id="{A93AD357-0C40-4436-9D38-C47D60C1C9C1}" type="slidenum">
              <a:rPr lang="en-US" smtClean="0"/>
              <a:pPr/>
              <a:t>19</a:t>
            </a:fld>
            <a:endParaRPr lang="en-US"/>
          </a:p>
        </p:txBody>
      </p:sp>
    </p:spTree>
    <p:extLst>
      <p:ext uri="{BB962C8B-B14F-4D97-AF65-F5344CB8AC3E}">
        <p14:creationId xmlns:p14="http://schemas.microsoft.com/office/powerpoint/2010/main" val="2146701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Currently, time is being passed into the model as a single float. In the real world, time is continuous, but with diffusion, time passes with more discrete timesteps. If we do not make it clear to the model that time is a sequence, it may learn to think that it can interpolate between the steps. For example, it might think that the amount of noise added at timestep 2 would be the average between timestep 1 and timestep 3.</a:t>
            </a:r>
          </a:p>
          <a:p>
            <a:endParaRPr lang="en-US" dirty="0"/>
          </a:p>
          <a:p>
            <a:r>
              <a:rPr lang="en-US" dirty="0"/>
              <a:t>That’s not always true, is it?</a:t>
            </a:r>
          </a:p>
          <a:p>
            <a:endParaRPr lang="en-US" dirty="0"/>
          </a:p>
          <a:p>
            <a:r>
              <a:rPr lang="en-US" dirty="0"/>
              <a:t>So we might consider treating time as a category. We could one-hot encode each timestep.</a:t>
            </a:r>
          </a:p>
          <a:p>
            <a:endParaRPr lang="en-US" dirty="0"/>
          </a:p>
          <a:p>
            <a:r>
              <a:rPr lang="en-US" dirty="0"/>
              <a:t>This would help the model better see time as discrete, but we also loose something valuable. We lose the ability to add timesteps. If we add 2 + 4 it should give us 6. If we one hot encode t, we can no longer do this.</a:t>
            </a:r>
          </a:p>
          <a:p>
            <a:endParaRPr lang="en-US" dirty="0"/>
          </a:p>
          <a:p>
            <a:r>
              <a:rPr lang="en-US" dirty="0"/>
              <a:t>How about we convert our time to binary? </a:t>
            </a:r>
          </a:p>
          <a:p>
            <a:endParaRPr lang="en-US" dirty="0"/>
          </a:p>
          <a:p>
            <a:r>
              <a:rPr lang="en-US" dirty="0"/>
              <a:t>This is getting closer. There is one weird property of representing time in this way. If we add 0001 to 0111, we get 1000. In terms of binary, that’s a small change. But to our model, all 4 digits changed. It will think “Must be a big change!” Maybe we can find a smoother way to express these values.</a:t>
            </a:r>
          </a:p>
          <a:p>
            <a:endParaRPr lang="en-US" dirty="0"/>
          </a:p>
          <a:p>
            <a:endParaRPr lang="en-US" dirty="0"/>
          </a:p>
        </p:txBody>
      </p:sp>
      <p:sp>
        <p:nvSpPr>
          <p:cNvPr id="4" name="Slide Number Placeholder 3"/>
          <p:cNvSpPr>
            <a:spLocks noGrp="1"/>
          </p:cNvSpPr>
          <p:nvPr>
            <p:ph type="sldNum" sz="quarter" idx="5"/>
          </p:nvPr>
        </p:nvSpPr>
        <p:spPr/>
        <p:txBody>
          <a:bodyPr/>
          <a:lstStyle/>
          <a:p>
            <a:fld id="{A93AD357-0C40-4436-9D38-C47D60C1C9C1}" type="slidenum">
              <a:rPr lang="en-US" smtClean="0"/>
              <a:pPr/>
              <a:t>21</a:t>
            </a:fld>
            <a:endParaRPr lang="en-US"/>
          </a:p>
        </p:txBody>
      </p:sp>
    </p:spTree>
    <p:extLst>
      <p:ext uri="{BB962C8B-B14F-4D97-AF65-F5344CB8AC3E}">
        <p14:creationId xmlns:p14="http://schemas.microsoft.com/office/powerpoint/2010/main" val="551401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 what’s smooth? The edge of a circle. What if we put our time on a clock? We can use time as the angle of the hand of the clock. We can use this to get two numbers: the sine of the angle and the cosine of that angle.</a:t>
            </a:r>
          </a:p>
        </p:txBody>
      </p:sp>
      <p:sp>
        <p:nvSpPr>
          <p:cNvPr id="4" name="Slide Number Placeholder 3"/>
          <p:cNvSpPr>
            <a:spLocks noGrp="1"/>
          </p:cNvSpPr>
          <p:nvPr>
            <p:ph type="sldNum" sz="quarter" idx="5"/>
          </p:nvPr>
        </p:nvSpPr>
        <p:spPr/>
        <p:txBody>
          <a:bodyPr/>
          <a:lstStyle/>
          <a:p>
            <a:fld id="{A93AD357-0C40-4436-9D38-C47D60C1C9C1}" type="slidenum">
              <a:rPr lang="en-US" smtClean="0"/>
              <a:pPr/>
              <a:t>22</a:t>
            </a:fld>
            <a:endParaRPr lang="en-US"/>
          </a:p>
        </p:txBody>
      </p:sp>
    </p:spTree>
    <p:extLst>
      <p:ext uri="{BB962C8B-B14F-4D97-AF65-F5344CB8AC3E}">
        <p14:creationId xmlns:p14="http://schemas.microsoft.com/office/powerpoint/2010/main" val="3669432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models are starting to make something recognizable, but they’re not quite there. In this section, we will look at various techniques to improve our model performance.</a:t>
            </a:r>
          </a:p>
        </p:txBody>
      </p:sp>
      <p:sp>
        <p:nvSpPr>
          <p:cNvPr id="4" name="Slide Number Placeholder 3"/>
          <p:cNvSpPr>
            <a:spLocks noGrp="1"/>
          </p:cNvSpPr>
          <p:nvPr>
            <p:ph type="sldNum" sz="quarter" idx="5"/>
          </p:nvPr>
        </p:nvSpPr>
        <p:spPr/>
        <p:txBody>
          <a:bodyPr/>
          <a:lstStyle/>
          <a:p>
            <a:fld id="{A93AD357-0C40-4436-9D38-C47D60C1C9C1}" type="slidenum">
              <a:rPr lang="en-US" smtClean="0"/>
              <a:pPr/>
              <a:t>2</a:t>
            </a:fld>
            <a:endParaRPr lang="en-US"/>
          </a:p>
        </p:txBody>
      </p:sp>
    </p:spTree>
    <p:extLst>
      <p:ext uri="{BB962C8B-B14F-4D97-AF65-F5344CB8AC3E}">
        <p14:creationId xmlns:p14="http://schemas.microsoft.com/office/powerpoint/2010/main" val="536988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we have a good ole 12 hour clock. With that, we can get 24 values: the sine and cosine for each hour on the clock.</a:t>
            </a:r>
          </a:p>
          <a:p>
            <a:endParaRPr lang="en-US" dirty="0"/>
          </a:p>
          <a:p>
            <a:r>
              <a:rPr lang="en-US" dirty="0"/>
              <a:t>But why settle for one clock? Why not multiple clocks? If we use multiple clocks that count up to a different number of hours, we can represent many values with these clocks. For example, if we only use a 12 hour clock, 3 o’clock would look the same as 15 o’clock…</a:t>
            </a:r>
          </a:p>
        </p:txBody>
      </p:sp>
      <p:sp>
        <p:nvSpPr>
          <p:cNvPr id="4" name="Slide Number Placeholder 3"/>
          <p:cNvSpPr>
            <a:spLocks noGrp="1"/>
          </p:cNvSpPr>
          <p:nvPr>
            <p:ph type="sldNum" sz="quarter" idx="5"/>
          </p:nvPr>
        </p:nvSpPr>
        <p:spPr/>
        <p:txBody>
          <a:bodyPr/>
          <a:lstStyle/>
          <a:p>
            <a:fld id="{A93AD357-0C40-4436-9D38-C47D60C1C9C1}" type="slidenum">
              <a:rPr lang="en-US" smtClean="0"/>
              <a:pPr/>
              <a:t>23</a:t>
            </a:fld>
            <a:endParaRPr lang="en-US"/>
          </a:p>
        </p:txBody>
      </p:sp>
    </p:spTree>
    <p:extLst>
      <p:ext uri="{BB962C8B-B14F-4D97-AF65-F5344CB8AC3E}">
        <p14:creationId xmlns:p14="http://schemas.microsoft.com/office/powerpoint/2010/main" val="1973524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if we have an 10 hour clock, 3 o’clock would be 120 degrees, and </a:t>
            </a:r>
            <a:r>
              <a:rPr lang="en-US"/>
              <a:t>15 o'clock </a:t>
            </a:r>
            <a:r>
              <a:rPr lang="en-US" dirty="0"/>
              <a:t>would be 180 degrees. The 12 hour clock and the 10 hour clock would only line up every 60 hours. With a few clocks, we can represent many timesteps!</a:t>
            </a:r>
          </a:p>
          <a:p>
            <a:endParaRPr lang="en-US" dirty="0"/>
          </a:p>
          <a:p>
            <a:r>
              <a:rPr lang="en-US" dirty="0"/>
              <a:t>If you would like to learn more about how this system came about, please check out the blog post by Jonathan </a:t>
            </a:r>
            <a:r>
              <a:rPr lang="en-US" dirty="0" err="1"/>
              <a:t>Kernes</a:t>
            </a:r>
            <a:r>
              <a:rPr lang="en-US" dirty="0"/>
              <a:t> linked in the presentation notes:</a:t>
            </a:r>
          </a:p>
          <a:p>
            <a:endParaRPr lang="en-US" dirty="0"/>
          </a:p>
          <a:p>
            <a:r>
              <a:rPr lang="en-US" dirty="0"/>
              <a:t>https://towardsdatascience.com/master-positional-encoding-part-i-63c05d90a0c3</a:t>
            </a:r>
          </a:p>
        </p:txBody>
      </p:sp>
      <p:sp>
        <p:nvSpPr>
          <p:cNvPr id="4" name="Slide Number Placeholder 3"/>
          <p:cNvSpPr>
            <a:spLocks noGrp="1"/>
          </p:cNvSpPr>
          <p:nvPr>
            <p:ph type="sldNum" sz="quarter" idx="5"/>
          </p:nvPr>
        </p:nvSpPr>
        <p:spPr/>
        <p:txBody>
          <a:bodyPr/>
          <a:lstStyle/>
          <a:p>
            <a:fld id="{A93AD357-0C40-4436-9D38-C47D60C1C9C1}" type="slidenum">
              <a:rPr lang="en-US" smtClean="0"/>
              <a:pPr/>
              <a:t>24</a:t>
            </a:fld>
            <a:endParaRPr lang="en-US"/>
          </a:p>
        </p:txBody>
      </p:sp>
    </p:spTree>
    <p:extLst>
      <p:ext uri="{BB962C8B-B14F-4D97-AF65-F5344CB8AC3E}">
        <p14:creationId xmlns:p14="http://schemas.microsoft.com/office/powerpoint/2010/main" val="2577065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for me to come clean. Remember this diagram? Well, the lab does not perfectly replicate it. I purposely left out the top-level skip connection. Adding this back in will dramatically improve the pattern caused by the checkerboard problem.</a:t>
            </a:r>
          </a:p>
        </p:txBody>
      </p:sp>
      <p:sp>
        <p:nvSpPr>
          <p:cNvPr id="4" name="Slide Number Placeholder 3"/>
          <p:cNvSpPr>
            <a:spLocks noGrp="1"/>
          </p:cNvSpPr>
          <p:nvPr>
            <p:ph type="sldNum" sz="quarter" idx="5"/>
          </p:nvPr>
        </p:nvSpPr>
        <p:spPr/>
        <p:txBody>
          <a:bodyPr/>
          <a:lstStyle/>
          <a:p>
            <a:fld id="{A93AD357-0C40-4436-9D38-C47D60C1C9C1}" type="slidenum">
              <a:rPr lang="en-US" smtClean="0"/>
              <a:pPr/>
              <a:t>26</a:t>
            </a:fld>
            <a:endParaRPr lang="en-US"/>
          </a:p>
        </p:txBody>
      </p:sp>
    </p:spTree>
    <p:extLst>
      <p:ext uri="{BB962C8B-B14F-4D97-AF65-F5344CB8AC3E}">
        <p14:creationId xmlns:p14="http://schemas.microsoft.com/office/powerpoint/2010/main" val="442387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adding more depth helps fight the checkerboard model. This is what our convolution blocks look like so far…</a:t>
            </a:r>
          </a:p>
        </p:txBody>
      </p:sp>
      <p:sp>
        <p:nvSpPr>
          <p:cNvPr id="4" name="Slide Number Placeholder 3"/>
          <p:cNvSpPr>
            <a:spLocks noGrp="1"/>
          </p:cNvSpPr>
          <p:nvPr>
            <p:ph type="sldNum" sz="quarter" idx="5"/>
          </p:nvPr>
        </p:nvSpPr>
        <p:spPr/>
        <p:txBody>
          <a:bodyPr/>
          <a:lstStyle/>
          <a:p>
            <a:fld id="{A93AD357-0C40-4436-9D38-C47D60C1C9C1}" type="slidenum">
              <a:rPr lang="en-US" smtClean="0"/>
              <a:pPr/>
              <a:t>27</a:t>
            </a:fld>
            <a:endParaRPr lang="en-US"/>
          </a:p>
        </p:txBody>
      </p:sp>
    </p:spTree>
    <p:extLst>
      <p:ext uri="{BB962C8B-B14F-4D97-AF65-F5344CB8AC3E}">
        <p14:creationId xmlns:p14="http://schemas.microsoft.com/office/powerpoint/2010/main" val="30607882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is what we’ll change it to. We’ll add two more convolution layers per up block.</a:t>
            </a:r>
          </a:p>
        </p:txBody>
      </p:sp>
      <p:sp>
        <p:nvSpPr>
          <p:cNvPr id="4" name="Slide Number Placeholder 3"/>
          <p:cNvSpPr>
            <a:spLocks noGrp="1"/>
          </p:cNvSpPr>
          <p:nvPr>
            <p:ph type="sldNum" sz="quarter" idx="5"/>
          </p:nvPr>
        </p:nvSpPr>
        <p:spPr/>
        <p:txBody>
          <a:bodyPr/>
          <a:lstStyle/>
          <a:p>
            <a:fld id="{A93AD357-0C40-4436-9D38-C47D60C1C9C1}" type="slidenum">
              <a:rPr lang="en-US" smtClean="0"/>
              <a:pPr/>
              <a:t>28</a:t>
            </a:fld>
            <a:endParaRPr lang="en-US"/>
          </a:p>
        </p:txBody>
      </p:sp>
    </p:spTree>
    <p:extLst>
      <p:ext uri="{BB962C8B-B14F-4D97-AF65-F5344CB8AC3E}">
        <p14:creationId xmlns:p14="http://schemas.microsoft.com/office/powerpoint/2010/main" val="2807818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Ready for the model to create something recognizable? Let’s get started!</a:t>
            </a:r>
          </a:p>
        </p:txBody>
      </p:sp>
      <p:sp>
        <p:nvSpPr>
          <p:cNvPr id="4" name="Slide Number Placeholder 3"/>
          <p:cNvSpPr>
            <a:spLocks noGrp="1"/>
          </p:cNvSpPr>
          <p:nvPr>
            <p:ph type="sldNum" sz="quarter" idx="5"/>
          </p:nvPr>
        </p:nvSpPr>
        <p:spPr/>
        <p:txBody>
          <a:bodyPr/>
          <a:lstStyle/>
          <a:p>
            <a:fld id="{A93AD357-0C40-4436-9D38-C47D60C1C9C1}" type="slidenum">
              <a:rPr lang="en-US" smtClean="0"/>
              <a:pPr/>
              <a:t>29</a:t>
            </a:fld>
            <a:endParaRPr lang="en-US"/>
          </a:p>
        </p:txBody>
      </p:sp>
    </p:spTree>
    <p:extLst>
      <p:ext uri="{BB962C8B-B14F-4D97-AF65-F5344CB8AC3E}">
        <p14:creationId xmlns:p14="http://schemas.microsoft.com/office/powerpoint/2010/main" val="2197028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begin, let’s talk about the checkerboard problem.</a:t>
            </a:r>
          </a:p>
        </p:txBody>
      </p:sp>
      <p:sp>
        <p:nvSpPr>
          <p:cNvPr id="4" name="Slide Number Placeholder 3"/>
          <p:cNvSpPr>
            <a:spLocks noGrp="1"/>
          </p:cNvSpPr>
          <p:nvPr>
            <p:ph type="sldNum" sz="quarter" idx="5"/>
          </p:nvPr>
        </p:nvSpPr>
        <p:spPr/>
        <p:txBody>
          <a:bodyPr/>
          <a:lstStyle/>
          <a:p>
            <a:fld id="{A93AD357-0C40-4436-9D38-C47D60C1C9C1}" type="slidenum">
              <a:rPr lang="en-US" smtClean="0"/>
              <a:pPr/>
              <a:t>3</a:t>
            </a:fld>
            <a:endParaRPr lang="en-US"/>
          </a:p>
        </p:txBody>
      </p:sp>
    </p:spTree>
    <p:extLst>
      <p:ext uri="{BB962C8B-B14F-4D97-AF65-F5344CB8AC3E}">
        <p14:creationId xmlns:p14="http://schemas.microsoft.com/office/powerpoint/2010/main" val="2270592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might be able to make out what the model is trying to go for, but it has this sort of cross-stitch problem. This phenomenon is called the checkerboard problem.</a:t>
            </a:r>
          </a:p>
        </p:txBody>
      </p:sp>
      <p:sp>
        <p:nvSpPr>
          <p:cNvPr id="4" name="Slide Number Placeholder 3"/>
          <p:cNvSpPr>
            <a:spLocks noGrp="1"/>
          </p:cNvSpPr>
          <p:nvPr>
            <p:ph type="sldNum" sz="quarter" idx="5"/>
          </p:nvPr>
        </p:nvSpPr>
        <p:spPr/>
        <p:txBody>
          <a:bodyPr/>
          <a:lstStyle/>
          <a:p>
            <a:fld id="{A93AD357-0C40-4436-9D38-C47D60C1C9C1}" type="slidenum">
              <a:rPr lang="en-US" smtClean="0"/>
              <a:pPr/>
              <a:t>4</a:t>
            </a:fld>
            <a:endParaRPr lang="en-US"/>
          </a:p>
        </p:txBody>
      </p:sp>
    </p:spTree>
    <p:extLst>
      <p:ext uri="{BB962C8B-B14F-4D97-AF65-F5344CB8AC3E}">
        <p14:creationId xmlns:p14="http://schemas.microsoft.com/office/powerpoint/2010/main" val="1542939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theory to what’s happening during transposed convolution. If the kernel size is larger than the stride…</a:t>
            </a:r>
          </a:p>
          <a:p>
            <a:endParaRPr lang="en-US" dirty="0"/>
          </a:p>
          <a:p>
            <a:r>
              <a:rPr lang="en-US" dirty="0"/>
              <a:t>We can end up using a pixel value for calculation multiple times, resulting in this cozy blanket pattern.</a:t>
            </a:r>
          </a:p>
        </p:txBody>
      </p:sp>
      <p:sp>
        <p:nvSpPr>
          <p:cNvPr id="4" name="Slide Number Placeholder 3"/>
          <p:cNvSpPr>
            <a:spLocks noGrp="1"/>
          </p:cNvSpPr>
          <p:nvPr>
            <p:ph type="sldNum" sz="quarter" idx="5"/>
          </p:nvPr>
        </p:nvSpPr>
        <p:spPr/>
        <p:txBody>
          <a:bodyPr/>
          <a:lstStyle/>
          <a:p>
            <a:fld id="{A93AD357-0C40-4436-9D38-C47D60C1C9C1}" type="slidenum">
              <a:rPr lang="en-US" smtClean="0"/>
              <a:pPr/>
              <a:t>5</a:t>
            </a:fld>
            <a:endParaRPr lang="en-US"/>
          </a:p>
        </p:txBody>
      </p:sp>
    </p:spTree>
    <p:extLst>
      <p:ext uri="{BB962C8B-B14F-4D97-AF65-F5344CB8AC3E}">
        <p14:creationId xmlns:p14="http://schemas.microsoft.com/office/powerpoint/2010/main" val="1409793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if the kernel and stride are not overlapping, the kernel can still output a pattern if it has trouble learning. In the next few slides, we will go over some model optimizations to help get a better output.</a:t>
            </a:r>
          </a:p>
        </p:txBody>
      </p:sp>
      <p:sp>
        <p:nvSpPr>
          <p:cNvPr id="4" name="Slide Number Placeholder 3"/>
          <p:cNvSpPr>
            <a:spLocks noGrp="1"/>
          </p:cNvSpPr>
          <p:nvPr>
            <p:ph type="sldNum" sz="quarter" idx="5"/>
          </p:nvPr>
        </p:nvSpPr>
        <p:spPr/>
        <p:txBody>
          <a:bodyPr/>
          <a:lstStyle/>
          <a:p>
            <a:fld id="{A93AD357-0C40-4436-9D38-C47D60C1C9C1}" type="slidenum">
              <a:rPr lang="en-US" smtClean="0"/>
              <a:pPr/>
              <a:t>6</a:t>
            </a:fld>
            <a:endParaRPr lang="en-US"/>
          </a:p>
        </p:txBody>
      </p:sp>
    </p:spTree>
    <p:extLst>
      <p:ext uri="{BB962C8B-B14F-4D97-AF65-F5344CB8AC3E}">
        <p14:creationId xmlns:p14="http://schemas.microsoft.com/office/powerpoint/2010/main" val="615214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technique is called group normalization.</a:t>
            </a:r>
          </a:p>
        </p:txBody>
      </p:sp>
      <p:sp>
        <p:nvSpPr>
          <p:cNvPr id="4" name="Slide Number Placeholder 3"/>
          <p:cNvSpPr>
            <a:spLocks noGrp="1"/>
          </p:cNvSpPr>
          <p:nvPr>
            <p:ph type="sldNum" sz="quarter" idx="5"/>
          </p:nvPr>
        </p:nvSpPr>
        <p:spPr/>
        <p:txBody>
          <a:bodyPr/>
          <a:lstStyle/>
          <a:p>
            <a:fld id="{A93AD357-0C40-4436-9D38-C47D60C1C9C1}" type="slidenum">
              <a:rPr lang="en-US" smtClean="0"/>
              <a:pPr/>
              <a:t>7</a:t>
            </a:fld>
            <a:endParaRPr lang="en-US"/>
          </a:p>
        </p:txBody>
      </p:sp>
    </p:spTree>
    <p:extLst>
      <p:ext uri="{BB962C8B-B14F-4D97-AF65-F5344CB8AC3E}">
        <p14:creationId xmlns:p14="http://schemas.microsoft.com/office/powerpoint/2010/main" val="1662964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we have a batch of images. We could represent all the pixel values for every image with this cube here. To make things easier to visualize, we’ll combine the width and height into one dimension.</a:t>
            </a:r>
          </a:p>
        </p:txBody>
      </p:sp>
      <p:sp>
        <p:nvSpPr>
          <p:cNvPr id="4" name="Slide Number Placeholder 3"/>
          <p:cNvSpPr>
            <a:spLocks noGrp="1"/>
          </p:cNvSpPr>
          <p:nvPr>
            <p:ph type="sldNum" sz="quarter" idx="5"/>
          </p:nvPr>
        </p:nvSpPr>
        <p:spPr/>
        <p:txBody>
          <a:bodyPr/>
          <a:lstStyle/>
          <a:p>
            <a:fld id="{A93AD357-0C40-4436-9D38-C47D60C1C9C1}" type="slidenum">
              <a:rPr lang="en-US" smtClean="0"/>
              <a:pPr/>
              <a:t>8</a:t>
            </a:fld>
            <a:endParaRPr lang="en-US"/>
          </a:p>
        </p:txBody>
      </p:sp>
    </p:spTree>
    <p:extLst>
      <p:ext uri="{BB962C8B-B14F-4D97-AF65-F5344CB8AC3E}">
        <p14:creationId xmlns:p14="http://schemas.microsoft.com/office/powerpoint/2010/main" val="4061169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batch normalization is to convert the output of each neuron across a batch into a z-score, hence the word “normalization”. With convolutional neural networks, a kernel is equivalent to a neuron, so if the output of each neuron creates a channel, the outputs across the channel is normalized.</a:t>
            </a:r>
          </a:p>
          <a:p>
            <a:endParaRPr lang="en-US" dirty="0"/>
          </a:p>
          <a:p>
            <a:r>
              <a:rPr lang="en-US" dirty="0"/>
              <a:t>In practice, it is found that small batch sizes are effective, so the impact of batch normalization is minimized.</a:t>
            </a:r>
          </a:p>
        </p:txBody>
      </p:sp>
      <p:sp>
        <p:nvSpPr>
          <p:cNvPr id="4" name="Slide Number Placeholder 3"/>
          <p:cNvSpPr>
            <a:spLocks noGrp="1"/>
          </p:cNvSpPr>
          <p:nvPr>
            <p:ph type="sldNum" sz="quarter" idx="5"/>
          </p:nvPr>
        </p:nvSpPr>
        <p:spPr/>
        <p:txBody>
          <a:bodyPr/>
          <a:lstStyle/>
          <a:p>
            <a:fld id="{A93AD357-0C40-4436-9D38-C47D60C1C9C1}" type="slidenum">
              <a:rPr lang="en-US" smtClean="0"/>
              <a:pPr/>
              <a:t>9</a:t>
            </a:fld>
            <a:endParaRPr lang="en-US"/>
          </a:p>
        </p:txBody>
      </p:sp>
    </p:spTree>
    <p:extLst>
      <p:ext uri="{BB962C8B-B14F-4D97-AF65-F5344CB8AC3E}">
        <p14:creationId xmlns:p14="http://schemas.microsoft.com/office/powerpoint/2010/main" val="4350198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descr="A green and white background&#10;&#10;Description automatically generated">
            <a:extLst>
              <a:ext uri="{FF2B5EF4-FFF2-40B4-BE49-F238E27FC236}">
                <a16:creationId xmlns:a16="http://schemas.microsoft.com/office/drawing/2014/main" id="{07D900F6-F9C5-E13E-B321-472E2C0645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pic>
        <p:nvPicPr>
          <p:cNvPr id="3" name="Picture 2" descr="A picture containing graphics, logo, symbol, graphic design&#10;&#10;Description automatically generated">
            <a:extLst>
              <a:ext uri="{FF2B5EF4-FFF2-40B4-BE49-F238E27FC236}">
                <a16:creationId xmlns:a16="http://schemas.microsoft.com/office/drawing/2014/main" id="{AC2F1390-BF3D-835C-3CE7-1F9507746CD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6125" y="773531"/>
            <a:ext cx="8365991" cy="2882310"/>
          </a:xfrm>
          <a:prstGeom prst="rect">
            <a:avLst/>
          </a:prstGeom>
        </p:spPr>
      </p:pic>
      <p:sp>
        <p:nvSpPr>
          <p:cNvPr id="2" name="Title 1">
            <a:extLst>
              <a:ext uri="{FF2B5EF4-FFF2-40B4-BE49-F238E27FC236}">
                <a16:creationId xmlns:a16="http://schemas.microsoft.com/office/drawing/2014/main" id="{67BDD93D-C8D9-AAAA-C193-4F162992EEF0}"/>
              </a:ext>
            </a:extLst>
          </p:cNvPr>
          <p:cNvSpPr>
            <a:spLocks noGrp="1"/>
          </p:cNvSpPr>
          <p:nvPr>
            <p:ph type="ctrTitle" hasCustomPrompt="1"/>
          </p:nvPr>
        </p:nvSpPr>
        <p:spPr>
          <a:xfrm>
            <a:off x="1513012" y="2983577"/>
            <a:ext cx="19282214" cy="4937760"/>
          </a:xfrm>
        </p:spPr>
        <p:txBody>
          <a:bodyPr anchor="b">
            <a:normAutofit/>
          </a:bodyPr>
          <a:lstStyle>
            <a:lvl1pPr algn="l">
              <a:defRPr sz="8800" b="1" cap="none" baseline="0">
                <a:latin typeface="NVIDIA Sans" panose="020B0503020203020204" pitchFamily="34" charset="0"/>
                <a:cs typeface="NVIDIA Sans" panose="020B0503020203020204" pitchFamily="34" charset="0"/>
              </a:defRPr>
            </a:lvl1pPr>
          </a:lstStyle>
          <a:p>
            <a:r>
              <a:rPr lang="en-US" dirty="0"/>
              <a:t>Click to Add Title</a:t>
            </a:r>
          </a:p>
        </p:txBody>
      </p:sp>
      <p:sp>
        <p:nvSpPr>
          <p:cNvPr id="7" name="Subtitle 2">
            <a:extLst>
              <a:ext uri="{FF2B5EF4-FFF2-40B4-BE49-F238E27FC236}">
                <a16:creationId xmlns:a16="http://schemas.microsoft.com/office/drawing/2014/main" id="{84FDDD85-BD02-911B-1C62-433286994A1E}"/>
              </a:ext>
            </a:extLst>
          </p:cNvPr>
          <p:cNvSpPr>
            <a:spLocks noGrp="1"/>
          </p:cNvSpPr>
          <p:nvPr>
            <p:ph type="subTitle" idx="1" hasCustomPrompt="1"/>
          </p:nvPr>
        </p:nvSpPr>
        <p:spPr>
          <a:xfrm>
            <a:off x="1513012" y="7941727"/>
            <a:ext cx="19282214" cy="1703832"/>
          </a:xfrm>
          <a:prstGeom prst="rect">
            <a:avLst/>
          </a:prstGeom>
        </p:spPr>
        <p:txBody>
          <a:bodyPr>
            <a:normAutofit/>
          </a:bodyPr>
          <a:lstStyle>
            <a:lvl1pPr marL="0" indent="0" algn="l">
              <a:buNone/>
              <a:defRPr sz="4400" b="0" cap="none" baseline="0">
                <a:solidFill>
                  <a:schemeClr val="bg1"/>
                </a:solidFill>
                <a:latin typeface="NVIDIA Sans" panose="020B0503020203020204" pitchFamily="34" charset="0"/>
                <a:cs typeface="NVIDIA Sans" panose="020B0503020203020204" pitchFamily="34" charset="0"/>
              </a:defRPr>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dirty="0"/>
              <a:t>Click to Add Subtitle/Name/Date</a:t>
            </a:r>
          </a:p>
        </p:txBody>
      </p:sp>
    </p:spTree>
    <p:extLst>
      <p:ext uri="{BB962C8B-B14F-4D97-AF65-F5344CB8AC3E}">
        <p14:creationId xmlns:p14="http://schemas.microsoft.com/office/powerpoint/2010/main" val="1478713325"/>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eft - Text Right">
    <p:spTree>
      <p:nvGrpSpPr>
        <p:cNvPr id="1" name=""/>
        <p:cNvGrpSpPr/>
        <p:nvPr/>
      </p:nvGrpSpPr>
      <p:grpSpPr>
        <a:xfrm>
          <a:off x="0" y="0"/>
          <a:ext cx="0" cy="0"/>
          <a:chOff x="0" y="0"/>
          <a:chExt cx="0" cy="0"/>
        </a:xfrm>
      </p:grpSpPr>
      <p:sp>
        <p:nvSpPr>
          <p:cNvPr id="13" name="Picture Placeholder 5">
            <a:extLst>
              <a:ext uri="{FF2B5EF4-FFF2-40B4-BE49-F238E27FC236}">
                <a16:creationId xmlns:a16="http://schemas.microsoft.com/office/drawing/2014/main" id="{9ECDE791-270C-BF8C-81C1-76A0831C1A19}"/>
              </a:ext>
            </a:extLst>
          </p:cNvPr>
          <p:cNvSpPr>
            <a:spLocks noGrp="1"/>
          </p:cNvSpPr>
          <p:nvPr>
            <p:ph type="pic" sz="quarter" idx="12"/>
          </p:nvPr>
        </p:nvSpPr>
        <p:spPr>
          <a:xfrm>
            <a:off x="0" y="0"/>
            <a:ext cx="16413163"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
        <p:nvSpPr>
          <p:cNvPr id="14" name="Title 1">
            <a:extLst>
              <a:ext uri="{FF2B5EF4-FFF2-40B4-BE49-F238E27FC236}">
                <a16:creationId xmlns:a16="http://schemas.microsoft.com/office/drawing/2014/main" id="{B145783C-AD8B-1C6E-6189-2C6A7ED49ED5}"/>
              </a:ext>
            </a:extLst>
          </p:cNvPr>
          <p:cNvSpPr>
            <a:spLocks noGrp="1"/>
          </p:cNvSpPr>
          <p:nvPr>
            <p:ph type="title" hasCustomPrompt="1"/>
          </p:nvPr>
        </p:nvSpPr>
        <p:spPr>
          <a:xfrm>
            <a:off x="19129248" y="302065"/>
            <a:ext cx="14639544" cy="3365695"/>
          </a:xfrm>
        </p:spPr>
        <p:txBody>
          <a:bodyP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5" name="Content Placeholder 2">
            <a:extLst>
              <a:ext uri="{FF2B5EF4-FFF2-40B4-BE49-F238E27FC236}">
                <a16:creationId xmlns:a16="http://schemas.microsoft.com/office/drawing/2014/main" id="{27C7C90A-73D6-E171-33CA-4E89BA293C60}"/>
              </a:ext>
            </a:extLst>
          </p:cNvPr>
          <p:cNvSpPr>
            <a:spLocks noGrp="1"/>
          </p:cNvSpPr>
          <p:nvPr>
            <p:ph idx="1" hasCustomPrompt="1"/>
          </p:nvPr>
        </p:nvSpPr>
        <p:spPr>
          <a:xfrm>
            <a:off x="19129248" y="6988192"/>
            <a:ext cx="14639544" cy="11345523"/>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7">
            <a:extLst>
              <a:ext uri="{FF2B5EF4-FFF2-40B4-BE49-F238E27FC236}">
                <a16:creationId xmlns:a16="http://schemas.microsoft.com/office/drawing/2014/main" id="{293474C4-48DE-3777-A7E6-66A14FC6BB37}"/>
              </a:ext>
            </a:extLst>
          </p:cNvPr>
          <p:cNvSpPr>
            <a:spLocks noGrp="1"/>
          </p:cNvSpPr>
          <p:nvPr>
            <p:ph type="body" sz="quarter" idx="10" hasCustomPrompt="1"/>
          </p:nvPr>
        </p:nvSpPr>
        <p:spPr>
          <a:xfrm>
            <a:off x="19129248" y="3731768"/>
            <a:ext cx="14639544" cy="1408176"/>
          </a:xfrm>
          <a:prstGeom prst="rect">
            <a:avLst/>
          </a:prstGeom>
        </p:spPr>
        <p:txBody>
          <a:bodyPr/>
          <a:lstStyle>
            <a:lvl1pPr marL="0" indent="0" algn="l">
              <a:spcBef>
                <a:spcPts val="600"/>
              </a:spcBef>
              <a:spcAft>
                <a:spcPts val="600"/>
              </a:spcAft>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edit text styles</a:t>
            </a:r>
          </a:p>
        </p:txBody>
      </p:sp>
      <p:cxnSp>
        <p:nvCxnSpPr>
          <p:cNvPr id="17" name="Straight Connector 16">
            <a:extLst>
              <a:ext uri="{FF2B5EF4-FFF2-40B4-BE49-F238E27FC236}">
                <a16:creationId xmlns:a16="http://schemas.microsoft.com/office/drawing/2014/main" id="{71FA87B4-E089-FC07-89C2-EA0620853B79}"/>
              </a:ext>
            </a:extLst>
          </p:cNvPr>
          <p:cNvCxnSpPr>
            <a:cxnSpLocks/>
          </p:cNvCxnSpPr>
          <p:nvPr userDrawn="1"/>
        </p:nvCxnSpPr>
        <p:spPr>
          <a:xfrm>
            <a:off x="16413162" y="5693228"/>
            <a:ext cx="17282478"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4941307"/>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Left - Text Right NO SUBTITLE">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0F02E9B9-4BF5-6080-A68D-577B3CFA3984}"/>
              </a:ext>
            </a:extLst>
          </p:cNvPr>
          <p:cNvSpPr>
            <a:spLocks noGrp="1"/>
          </p:cNvSpPr>
          <p:nvPr>
            <p:ph idx="1" hasCustomPrompt="1"/>
          </p:nvPr>
        </p:nvSpPr>
        <p:spPr>
          <a:xfrm>
            <a:off x="19129248" y="6988192"/>
            <a:ext cx="14639544" cy="11345523"/>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a:extLst>
              <a:ext uri="{FF2B5EF4-FFF2-40B4-BE49-F238E27FC236}">
                <a16:creationId xmlns:a16="http://schemas.microsoft.com/office/drawing/2014/main" id="{18D73545-7C20-075B-2C1C-DF7F4214DAD6}"/>
              </a:ext>
            </a:extLst>
          </p:cNvPr>
          <p:cNvCxnSpPr>
            <a:cxnSpLocks/>
          </p:cNvCxnSpPr>
          <p:nvPr userDrawn="1"/>
        </p:nvCxnSpPr>
        <p:spPr>
          <a:xfrm>
            <a:off x="16413162" y="5693228"/>
            <a:ext cx="17282478"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CA42E39E-F558-16B2-B1CE-93D204E3455A}"/>
              </a:ext>
            </a:extLst>
          </p:cNvPr>
          <p:cNvSpPr>
            <a:spLocks noGrp="1"/>
          </p:cNvSpPr>
          <p:nvPr>
            <p:ph type="title" hasCustomPrompt="1"/>
          </p:nvPr>
        </p:nvSpPr>
        <p:spPr>
          <a:xfrm>
            <a:off x="19129248" y="1218776"/>
            <a:ext cx="14639544" cy="3365695"/>
          </a:xfrm>
        </p:spPr>
        <p:txBody>
          <a:bodyP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6" name="Picture Placeholder 5">
            <a:extLst>
              <a:ext uri="{FF2B5EF4-FFF2-40B4-BE49-F238E27FC236}">
                <a16:creationId xmlns:a16="http://schemas.microsoft.com/office/drawing/2014/main" id="{E16075D2-4650-7EB1-4F7E-447F77C06521}"/>
              </a:ext>
            </a:extLst>
          </p:cNvPr>
          <p:cNvSpPr>
            <a:spLocks noGrp="1"/>
          </p:cNvSpPr>
          <p:nvPr>
            <p:ph type="pic" sz="quarter" idx="12"/>
          </p:nvPr>
        </p:nvSpPr>
        <p:spPr>
          <a:xfrm>
            <a:off x="0" y="0"/>
            <a:ext cx="16413163"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Tree>
    <p:extLst>
      <p:ext uri="{BB962C8B-B14F-4D97-AF65-F5344CB8AC3E}">
        <p14:creationId xmlns:p14="http://schemas.microsoft.com/office/powerpoint/2010/main" val="690247437"/>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Right - Text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B60F29-EAFD-D95F-11A7-522A796CA55D}"/>
              </a:ext>
            </a:extLst>
          </p:cNvPr>
          <p:cNvSpPr/>
          <p:nvPr userDrawn="1"/>
        </p:nvSpPr>
        <p:spPr>
          <a:xfrm>
            <a:off x="32964120" y="18928080"/>
            <a:ext cx="3611880" cy="1645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7" name="Picture Placeholder 5">
            <a:extLst>
              <a:ext uri="{FF2B5EF4-FFF2-40B4-BE49-F238E27FC236}">
                <a16:creationId xmlns:a16="http://schemas.microsoft.com/office/drawing/2014/main" id="{EF5E0159-2062-54D4-B444-4F04EED230CD}"/>
              </a:ext>
            </a:extLst>
          </p:cNvPr>
          <p:cNvSpPr>
            <a:spLocks noGrp="1"/>
          </p:cNvSpPr>
          <p:nvPr>
            <p:ph type="pic" sz="quarter" idx="13"/>
          </p:nvPr>
        </p:nvSpPr>
        <p:spPr>
          <a:xfrm>
            <a:off x="20162837" y="0"/>
            <a:ext cx="16413163"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
        <p:nvSpPr>
          <p:cNvPr id="10" name="Title 1">
            <a:extLst>
              <a:ext uri="{FF2B5EF4-FFF2-40B4-BE49-F238E27FC236}">
                <a16:creationId xmlns:a16="http://schemas.microsoft.com/office/drawing/2014/main" id="{51A7D3A0-47E2-AF7B-E89C-6F90C67A8992}"/>
              </a:ext>
            </a:extLst>
          </p:cNvPr>
          <p:cNvSpPr>
            <a:spLocks noGrp="1"/>
          </p:cNvSpPr>
          <p:nvPr>
            <p:ph type="title" hasCustomPrompt="1"/>
          </p:nvPr>
        </p:nvSpPr>
        <p:spPr>
          <a:xfrm>
            <a:off x="2596896" y="302065"/>
            <a:ext cx="14639544" cy="3365695"/>
          </a:xfrm>
        </p:spPr>
        <p:txBody>
          <a:bodyP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7F9A406-CE29-3A8D-BC16-6BD86203C8EA}"/>
              </a:ext>
            </a:extLst>
          </p:cNvPr>
          <p:cNvSpPr>
            <a:spLocks noGrp="1"/>
          </p:cNvSpPr>
          <p:nvPr>
            <p:ph idx="1" hasCustomPrompt="1"/>
          </p:nvPr>
        </p:nvSpPr>
        <p:spPr>
          <a:xfrm>
            <a:off x="2596896" y="6988192"/>
            <a:ext cx="14639544" cy="11345523"/>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a:extLst>
              <a:ext uri="{FF2B5EF4-FFF2-40B4-BE49-F238E27FC236}">
                <a16:creationId xmlns:a16="http://schemas.microsoft.com/office/drawing/2014/main" id="{26CCF06A-1AE0-649C-7FD4-A4AD4CCADDBA}"/>
              </a:ext>
            </a:extLst>
          </p:cNvPr>
          <p:cNvSpPr>
            <a:spLocks noGrp="1"/>
          </p:cNvSpPr>
          <p:nvPr>
            <p:ph type="body" sz="quarter" idx="10" hasCustomPrompt="1"/>
          </p:nvPr>
        </p:nvSpPr>
        <p:spPr>
          <a:xfrm>
            <a:off x="2596896" y="3731768"/>
            <a:ext cx="14639544" cy="1408176"/>
          </a:xfrm>
          <a:prstGeom prst="rect">
            <a:avLst/>
          </a:prstGeom>
        </p:spPr>
        <p:txBody>
          <a:bodyPr/>
          <a:lstStyle>
            <a:lvl1pPr marL="0" indent="0" algn="l">
              <a:spcBef>
                <a:spcPts val="600"/>
              </a:spcBef>
              <a:spcAft>
                <a:spcPts val="600"/>
              </a:spcAft>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edit text styles</a:t>
            </a:r>
          </a:p>
        </p:txBody>
      </p:sp>
      <p:grpSp>
        <p:nvGrpSpPr>
          <p:cNvPr id="8" name="Group 7">
            <a:extLst>
              <a:ext uri="{FF2B5EF4-FFF2-40B4-BE49-F238E27FC236}">
                <a16:creationId xmlns:a16="http://schemas.microsoft.com/office/drawing/2014/main" id="{9028BF97-25AA-1462-7737-C9F688962248}"/>
              </a:ext>
            </a:extLst>
          </p:cNvPr>
          <p:cNvGrpSpPr/>
          <p:nvPr userDrawn="1"/>
        </p:nvGrpSpPr>
        <p:grpSpPr>
          <a:xfrm>
            <a:off x="0" y="19504414"/>
            <a:ext cx="2330569" cy="1082936"/>
            <a:chOff x="0" y="19504414"/>
            <a:chExt cx="2330569" cy="1082936"/>
          </a:xfrm>
        </p:grpSpPr>
        <p:sp>
          <p:nvSpPr>
            <p:cNvPr id="14" name="Rectangle 13">
              <a:extLst>
                <a:ext uri="{FF2B5EF4-FFF2-40B4-BE49-F238E27FC236}">
                  <a16:creationId xmlns:a16="http://schemas.microsoft.com/office/drawing/2014/main" id="{7DE7F96C-8641-759A-C4B4-91D493A323B7}"/>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D2AD3A61-7583-56FE-D581-B662F99B0A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6" name="Straight Connector 15">
            <a:extLst>
              <a:ext uri="{FF2B5EF4-FFF2-40B4-BE49-F238E27FC236}">
                <a16:creationId xmlns:a16="http://schemas.microsoft.com/office/drawing/2014/main" id="{8B55D1BC-2F32-1320-2F7E-E97C10EFE149}"/>
              </a:ext>
            </a:extLst>
          </p:cNvPr>
          <p:cNvCxnSpPr>
            <a:cxnSpLocks/>
          </p:cNvCxnSpPr>
          <p:nvPr userDrawn="1"/>
        </p:nvCxnSpPr>
        <p:spPr>
          <a:xfrm>
            <a:off x="0" y="5693228"/>
            <a:ext cx="1723644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758283"/>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ING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3CD4AC-6599-9139-48AD-37DCAEFC9C0F}"/>
              </a:ext>
            </a:extLst>
          </p:cNvPr>
          <p:cNvSpPr/>
          <p:nvPr userDrawn="1"/>
        </p:nvSpPr>
        <p:spPr>
          <a:xfrm>
            <a:off x="32689800" y="18333715"/>
            <a:ext cx="3886200" cy="22402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0" name="Title 1">
            <a:extLst>
              <a:ext uri="{FF2B5EF4-FFF2-40B4-BE49-F238E27FC236}">
                <a16:creationId xmlns:a16="http://schemas.microsoft.com/office/drawing/2014/main" id="{AF8CE70B-4A73-2CDA-4106-8F959E357877}"/>
              </a:ext>
            </a:extLst>
          </p:cNvPr>
          <p:cNvSpPr>
            <a:spLocks noGrp="1"/>
          </p:cNvSpPr>
          <p:nvPr>
            <p:ph type="title" hasCustomPrompt="1"/>
          </p:nvPr>
        </p:nvSpPr>
        <p:spPr>
          <a:xfrm>
            <a:off x="2596896" y="302065"/>
            <a:ext cx="14639544" cy="3365695"/>
          </a:xfrm>
        </p:spPr>
        <p:txBody>
          <a:bodyPr>
            <a:normAutofit/>
          </a:bodyPr>
          <a:lstStyle>
            <a:lvl1pPr algn="l">
              <a:spcBef>
                <a:spcPts val="600"/>
              </a:spcBef>
              <a:spcAft>
                <a:spcPts val="600"/>
              </a:spcAft>
              <a:defRPr sz="72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5303E50-8A83-54D2-8D06-1904385F2BC8}"/>
              </a:ext>
            </a:extLst>
          </p:cNvPr>
          <p:cNvSpPr>
            <a:spLocks noGrp="1"/>
          </p:cNvSpPr>
          <p:nvPr>
            <p:ph idx="1" hasCustomPrompt="1"/>
          </p:nvPr>
        </p:nvSpPr>
        <p:spPr>
          <a:xfrm>
            <a:off x="2596896" y="6988192"/>
            <a:ext cx="14639544" cy="11345523"/>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a:extLst>
              <a:ext uri="{FF2B5EF4-FFF2-40B4-BE49-F238E27FC236}">
                <a16:creationId xmlns:a16="http://schemas.microsoft.com/office/drawing/2014/main" id="{21B69A0B-9760-28C1-5DE8-5EE814EF5249}"/>
              </a:ext>
            </a:extLst>
          </p:cNvPr>
          <p:cNvSpPr>
            <a:spLocks noGrp="1"/>
          </p:cNvSpPr>
          <p:nvPr>
            <p:ph type="body" sz="quarter" idx="10" hasCustomPrompt="1"/>
          </p:nvPr>
        </p:nvSpPr>
        <p:spPr>
          <a:xfrm>
            <a:off x="2596896" y="3731768"/>
            <a:ext cx="14639544" cy="1408176"/>
          </a:xfrm>
          <a:prstGeom prst="rect">
            <a:avLst/>
          </a:prstGeom>
        </p:spPr>
        <p:txBody>
          <a:bodyPr/>
          <a:lstStyle>
            <a:lvl1pPr marL="0" indent="0" algn="l">
              <a:spcBef>
                <a:spcPts val="600"/>
              </a:spcBef>
              <a:spcAft>
                <a:spcPts val="600"/>
              </a:spcAft>
              <a:buFontTx/>
              <a:buNone/>
              <a:defRPr sz="48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edit text styles</a:t>
            </a:r>
          </a:p>
        </p:txBody>
      </p:sp>
      <p:sp>
        <p:nvSpPr>
          <p:cNvPr id="14" name="Rectangle 13">
            <a:extLst>
              <a:ext uri="{FF2B5EF4-FFF2-40B4-BE49-F238E27FC236}">
                <a16:creationId xmlns:a16="http://schemas.microsoft.com/office/drawing/2014/main" id="{6265C1B2-04C0-DFB7-6EBD-AB040BF7DEFF}"/>
              </a:ext>
            </a:extLst>
          </p:cNvPr>
          <p:cNvSpPr/>
          <p:nvPr userDrawn="1"/>
        </p:nvSpPr>
        <p:spPr>
          <a:xfrm>
            <a:off x="20162837" y="0"/>
            <a:ext cx="16413163" cy="20573998"/>
          </a:xfrm>
          <a:prstGeom prst="rect">
            <a:avLst/>
          </a:prstGeom>
          <a:solidFill>
            <a:schemeClr val="tx1">
              <a:lumMod val="95000"/>
            </a:schemeClr>
          </a:solidFill>
          <a:ln w="9525">
            <a:noFill/>
          </a:ln>
        </p:spPr>
        <p:txBody>
          <a:bodyPr tIns="2194560" anchor="ctr"/>
          <a:lstStyle/>
          <a:p>
            <a:pPr lvl="0" indent="0" algn="ctr" defTabSz="2743200">
              <a:lnSpc>
                <a:spcPct val="90000"/>
              </a:lnSpc>
              <a:spcBef>
                <a:spcPts val="3000"/>
              </a:spcBef>
              <a:buFontTx/>
              <a:buNone/>
            </a:pPr>
            <a:endParaRPr lang="en-US" sz="4000" dirty="0" err="1">
              <a:solidFill>
                <a:schemeClr val="bg2"/>
              </a:solidFill>
              <a:latin typeface="NVIDIA Sans" panose="020B0503020203020204" pitchFamily="34" charset="0"/>
            </a:endParaRPr>
          </a:p>
        </p:txBody>
      </p:sp>
      <p:grpSp>
        <p:nvGrpSpPr>
          <p:cNvPr id="8" name="Group 7">
            <a:extLst>
              <a:ext uri="{FF2B5EF4-FFF2-40B4-BE49-F238E27FC236}">
                <a16:creationId xmlns:a16="http://schemas.microsoft.com/office/drawing/2014/main" id="{51C472DC-2279-F186-008D-6EC9A40B3DCA}"/>
              </a:ext>
            </a:extLst>
          </p:cNvPr>
          <p:cNvGrpSpPr/>
          <p:nvPr userDrawn="1"/>
        </p:nvGrpSpPr>
        <p:grpSpPr>
          <a:xfrm>
            <a:off x="0" y="19504414"/>
            <a:ext cx="2330569" cy="1082936"/>
            <a:chOff x="0" y="19504414"/>
            <a:chExt cx="2330569" cy="1082936"/>
          </a:xfrm>
        </p:grpSpPr>
        <p:sp>
          <p:nvSpPr>
            <p:cNvPr id="9" name="Rectangle 8">
              <a:extLst>
                <a:ext uri="{FF2B5EF4-FFF2-40B4-BE49-F238E27FC236}">
                  <a16:creationId xmlns:a16="http://schemas.microsoft.com/office/drawing/2014/main" id="{9DF31711-1359-3AFC-3118-FB20395A8CC3}"/>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0C69E3B1-A791-DCBA-5395-FDEBE9D699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6" name="Straight Connector 15">
            <a:extLst>
              <a:ext uri="{FF2B5EF4-FFF2-40B4-BE49-F238E27FC236}">
                <a16:creationId xmlns:a16="http://schemas.microsoft.com/office/drawing/2014/main" id="{2EDC2502-4915-5E9A-D92C-046E02303113}"/>
              </a:ext>
            </a:extLst>
          </p:cNvPr>
          <p:cNvCxnSpPr>
            <a:cxnSpLocks/>
          </p:cNvCxnSpPr>
          <p:nvPr userDrawn="1"/>
        </p:nvCxnSpPr>
        <p:spPr>
          <a:xfrm>
            <a:off x="0" y="5693228"/>
            <a:ext cx="1723644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698205"/>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eft NO SUBTITLE - Image Righ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B94EE8E-8499-E649-9D65-52E13C0DE2CB}"/>
              </a:ext>
            </a:extLst>
          </p:cNvPr>
          <p:cNvSpPr/>
          <p:nvPr userDrawn="1"/>
        </p:nvSpPr>
        <p:spPr>
          <a:xfrm>
            <a:off x="32964120" y="18928080"/>
            <a:ext cx="3611880" cy="1645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0" name="Title 1">
            <a:extLst>
              <a:ext uri="{FF2B5EF4-FFF2-40B4-BE49-F238E27FC236}">
                <a16:creationId xmlns:a16="http://schemas.microsoft.com/office/drawing/2014/main" id="{D9224051-F6A0-1C68-72F2-09CC08062F0A}"/>
              </a:ext>
            </a:extLst>
          </p:cNvPr>
          <p:cNvSpPr>
            <a:spLocks noGrp="1"/>
          </p:cNvSpPr>
          <p:nvPr>
            <p:ph type="title" hasCustomPrompt="1"/>
          </p:nvPr>
        </p:nvSpPr>
        <p:spPr>
          <a:xfrm>
            <a:off x="2596896" y="1218776"/>
            <a:ext cx="14639544" cy="3365695"/>
          </a:xfrm>
        </p:spPr>
        <p:txBody>
          <a:bodyP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3684755-C5FC-AC50-65BB-81DB0D4B45CB}"/>
              </a:ext>
            </a:extLst>
          </p:cNvPr>
          <p:cNvSpPr>
            <a:spLocks noGrp="1"/>
          </p:cNvSpPr>
          <p:nvPr>
            <p:ph idx="1" hasCustomPrompt="1"/>
          </p:nvPr>
        </p:nvSpPr>
        <p:spPr>
          <a:xfrm>
            <a:off x="2596896" y="6988192"/>
            <a:ext cx="14639544" cy="11345523"/>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a:extLst>
              <a:ext uri="{FF2B5EF4-FFF2-40B4-BE49-F238E27FC236}">
                <a16:creationId xmlns:a16="http://schemas.microsoft.com/office/drawing/2014/main" id="{A3C3B833-0169-9942-0C34-3173DDB88C15}"/>
              </a:ext>
            </a:extLst>
          </p:cNvPr>
          <p:cNvGrpSpPr/>
          <p:nvPr userDrawn="1"/>
        </p:nvGrpSpPr>
        <p:grpSpPr>
          <a:xfrm>
            <a:off x="0" y="19504414"/>
            <a:ext cx="2330569" cy="1082936"/>
            <a:chOff x="0" y="19504414"/>
            <a:chExt cx="2330569" cy="1082936"/>
          </a:xfrm>
        </p:grpSpPr>
        <p:sp>
          <p:nvSpPr>
            <p:cNvPr id="8" name="Rectangle 7">
              <a:extLst>
                <a:ext uri="{FF2B5EF4-FFF2-40B4-BE49-F238E27FC236}">
                  <a16:creationId xmlns:a16="http://schemas.microsoft.com/office/drawing/2014/main" id="{D2A304D4-014C-60EE-E0A3-7A7D03BDE871}"/>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pic>
          <p:nvPicPr>
            <p:cNvPr id="13" name="Picture 12" descr="A picture containing shape&#10;&#10;Description automatically generated">
              <a:extLst>
                <a:ext uri="{FF2B5EF4-FFF2-40B4-BE49-F238E27FC236}">
                  <a16:creationId xmlns:a16="http://schemas.microsoft.com/office/drawing/2014/main" id="{56AC6FBB-55BD-E1DC-D634-E645384BD9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4" name="Straight Connector 13">
            <a:extLst>
              <a:ext uri="{FF2B5EF4-FFF2-40B4-BE49-F238E27FC236}">
                <a16:creationId xmlns:a16="http://schemas.microsoft.com/office/drawing/2014/main" id="{9303C766-949A-7CC3-8AB3-538B5C8F7C60}"/>
              </a:ext>
            </a:extLst>
          </p:cNvPr>
          <p:cNvCxnSpPr>
            <a:cxnSpLocks/>
          </p:cNvCxnSpPr>
          <p:nvPr userDrawn="1"/>
        </p:nvCxnSpPr>
        <p:spPr>
          <a:xfrm>
            <a:off x="0" y="5693228"/>
            <a:ext cx="1723644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5" name="Picture Placeholder 5">
            <a:extLst>
              <a:ext uri="{FF2B5EF4-FFF2-40B4-BE49-F238E27FC236}">
                <a16:creationId xmlns:a16="http://schemas.microsoft.com/office/drawing/2014/main" id="{54F47D23-438F-22E0-F300-A852BA1BDCAE}"/>
              </a:ext>
            </a:extLst>
          </p:cNvPr>
          <p:cNvSpPr>
            <a:spLocks noGrp="1"/>
          </p:cNvSpPr>
          <p:nvPr>
            <p:ph type="pic" sz="quarter" idx="12"/>
          </p:nvPr>
        </p:nvSpPr>
        <p:spPr>
          <a:xfrm>
            <a:off x="20162837" y="0"/>
            <a:ext cx="16413163"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Tree>
    <p:extLst>
      <p:ext uri="{BB962C8B-B14F-4D97-AF65-F5344CB8AC3E}">
        <p14:creationId xmlns:p14="http://schemas.microsoft.com/office/powerpoint/2010/main" val="3776656608"/>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Left TITLE ONLY - Image Righ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8F6DF6B-AA28-1E18-7D69-34A1E206799E}"/>
              </a:ext>
            </a:extLst>
          </p:cNvPr>
          <p:cNvSpPr/>
          <p:nvPr userDrawn="1"/>
        </p:nvSpPr>
        <p:spPr>
          <a:xfrm>
            <a:off x="32964120" y="18928080"/>
            <a:ext cx="3611880" cy="1645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1" name="Picture Placeholder 5">
            <a:extLst>
              <a:ext uri="{FF2B5EF4-FFF2-40B4-BE49-F238E27FC236}">
                <a16:creationId xmlns:a16="http://schemas.microsoft.com/office/drawing/2014/main" id="{DF8B1F53-1589-33D7-3C32-077E788C6245}"/>
              </a:ext>
            </a:extLst>
          </p:cNvPr>
          <p:cNvSpPr>
            <a:spLocks noGrp="1"/>
          </p:cNvSpPr>
          <p:nvPr>
            <p:ph type="pic" sz="quarter" idx="13"/>
          </p:nvPr>
        </p:nvSpPr>
        <p:spPr>
          <a:xfrm>
            <a:off x="16422623" y="0"/>
            <a:ext cx="20153377"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
        <p:nvSpPr>
          <p:cNvPr id="9" name="Title 1">
            <a:extLst>
              <a:ext uri="{FF2B5EF4-FFF2-40B4-BE49-F238E27FC236}">
                <a16:creationId xmlns:a16="http://schemas.microsoft.com/office/drawing/2014/main" id="{10F4C1EF-D7E4-3702-6092-EFE862FFBFEA}"/>
              </a:ext>
            </a:extLst>
          </p:cNvPr>
          <p:cNvSpPr>
            <a:spLocks noGrp="1"/>
          </p:cNvSpPr>
          <p:nvPr>
            <p:ph type="title" hasCustomPrompt="1"/>
          </p:nvPr>
        </p:nvSpPr>
        <p:spPr>
          <a:xfrm>
            <a:off x="2596896" y="8604153"/>
            <a:ext cx="12179806" cy="3365695"/>
          </a:xfrm>
        </p:spPr>
        <p:txBody>
          <a:bodyPr anchor="ct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dirty="0"/>
              <a:t>Click To Add Title</a:t>
            </a:r>
          </a:p>
        </p:txBody>
      </p:sp>
      <p:grpSp>
        <p:nvGrpSpPr>
          <p:cNvPr id="6" name="Group 5">
            <a:extLst>
              <a:ext uri="{FF2B5EF4-FFF2-40B4-BE49-F238E27FC236}">
                <a16:creationId xmlns:a16="http://schemas.microsoft.com/office/drawing/2014/main" id="{5E137DE7-1D7A-32A3-A88D-722BA52766C9}"/>
              </a:ext>
            </a:extLst>
          </p:cNvPr>
          <p:cNvGrpSpPr/>
          <p:nvPr userDrawn="1"/>
        </p:nvGrpSpPr>
        <p:grpSpPr>
          <a:xfrm>
            <a:off x="0" y="19504414"/>
            <a:ext cx="2330569" cy="1082936"/>
            <a:chOff x="0" y="19504414"/>
            <a:chExt cx="2330569" cy="1082936"/>
          </a:xfrm>
        </p:grpSpPr>
        <p:sp>
          <p:nvSpPr>
            <p:cNvPr id="7" name="Rectangle 6">
              <a:extLst>
                <a:ext uri="{FF2B5EF4-FFF2-40B4-BE49-F238E27FC236}">
                  <a16:creationId xmlns:a16="http://schemas.microsoft.com/office/drawing/2014/main" id="{9907B295-1243-2BBD-AC77-7002AC68B56D}"/>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pic>
          <p:nvPicPr>
            <p:cNvPr id="10" name="Picture 9" descr="A picture containing shape&#10;&#10;Description automatically generated">
              <a:extLst>
                <a:ext uri="{FF2B5EF4-FFF2-40B4-BE49-F238E27FC236}">
                  <a16:creationId xmlns:a16="http://schemas.microsoft.com/office/drawing/2014/main" id="{9F124724-C9CF-DF8A-9FE0-CE1C65F9B0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spTree>
    <p:extLst>
      <p:ext uri="{BB962C8B-B14F-4D97-AF65-F5344CB8AC3E}">
        <p14:creationId xmlns:p14="http://schemas.microsoft.com/office/powerpoint/2010/main" val="3272325723"/>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Left NO BULLETS - Image Right ">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C5DADC-C505-F594-3ED9-E07FA6C3859F}"/>
              </a:ext>
            </a:extLst>
          </p:cNvPr>
          <p:cNvSpPr/>
          <p:nvPr userDrawn="1"/>
        </p:nvSpPr>
        <p:spPr>
          <a:xfrm>
            <a:off x="32964120" y="18928080"/>
            <a:ext cx="3611880" cy="1645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1" name="Title 1">
            <a:extLst>
              <a:ext uri="{FF2B5EF4-FFF2-40B4-BE49-F238E27FC236}">
                <a16:creationId xmlns:a16="http://schemas.microsoft.com/office/drawing/2014/main" id="{A21B97FD-6C93-BC60-D63A-B88F2C3C2374}"/>
              </a:ext>
            </a:extLst>
          </p:cNvPr>
          <p:cNvSpPr>
            <a:spLocks noGrp="1"/>
          </p:cNvSpPr>
          <p:nvPr>
            <p:ph type="title" hasCustomPrompt="1"/>
          </p:nvPr>
        </p:nvSpPr>
        <p:spPr>
          <a:xfrm>
            <a:off x="2596896" y="6829593"/>
            <a:ext cx="12143232" cy="3365695"/>
          </a:xfrm>
        </p:spPr>
        <p:txBody>
          <a:bodyPr anchor="b">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2" name="Text Placeholder 7">
            <a:extLst>
              <a:ext uri="{FF2B5EF4-FFF2-40B4-BE49-F238E27FC236}">
                <a16:creationId xmlns:a16="http://schemas.microsoft.com/office/drawing/2014/main" id="{9BB0DECC-5F4B-7918-876B-2BF2EA6527D5}"/>
              </a:ext>
            </a:extLst>
          </p:cNvPr>
          <p:cNvSpPr>
            <a:spLocks noGrp="1"/>
          </p:cNvSpPr>
          <p:nvPr>
            <p:ph type="body" sz="quarter" idx="10" hasCustomPrompt="1"/>
          </p:nvPr>
        </p:nvSpPr>
        <p:spPr>
          <a:xfrm>
            <a:off x="2596896" y="10283120"/>
            <a:ext cx="12143232" cy="1408176"/>
          </a:xfrm>
          <a:prstGeom prst="rect">
            <a:avLst/>
          </a:prstGeom>
        </p:spPr>
        <p:txBody>
          <a:bodyPr/>
          <a:lstStyle>
            <a:lvl1pPr marL="0" indent="0" algn="l">
              <a:spcBef>
                <a:spcPts val="600"/>
              </a:spcBef>
              <a:spcAft>
                <a:spcPts val="600"/>
              </a:spcAft>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edit text styles</a:t>
            </a:r>
          </a:p>
        </p:txBody>
      </p:sp>
      <p:grpSp>
        <p:nvGrpSpPr>
          <p:cNvPr id="2" name="Group 1">
            <a:extLst>
              <a:ext uri="{FF2B5EF4-FFF2-40B4-BE49-F238E27FC236}">
                <a16:creationId xmlns:a16="http://schemas.microsoft.com/office/drawing/2014/main" id="{34FD8965-93AC-C44D-A13A-AA1A59E48E89}"/>
              </a:ext>
            </a:extLst>
          </p:cNvPr>
          <p:cNvGrpSpPr/>
          <p:nvPr userDrawn="1"/>
        </p:nvGrpSpPr>
        <p:grpSpPr>
          <a:xfrm>
            <a:off x="0" y="19504414"/>
            <a:ext cx="2330569" cy="1082936"/>
            <a:chOff x="0" y="19504414"/>
            <a:chExt cx="2330569" cy="1082936"/>
          </a:xfrm>
        </p:grpSpPr>
        <p:sp>
          <p:nvSpPr>
            <p:cNvPr id="8" name="Rectangle 7">
              <a:extLst>
                <a:ext uri="{FF2B5EF4-FFF2-40B4-BE49-F238E27FC236}">
                  <a16:creationId xmlns:a16="http://schemas.microsoft.com/office/drawing/2014/main" id="{8376025B-4D61-0E71-7F02-BE092B8B6E56}"/>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3868D588-6D8B-CDEB-A2E0-D376E5C6CE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sp>
        <p:nvSpPr>
          <p:cNvPr id="16" name="Picture Placeholder 5">
            <a:extLst>
              <a:ext uri="{FF2B5EF4-FFF2-40B4-BE49-F238E27FC236}">
                <a16:creationId xmlns:a16="http://schemas.microsoft.com/office/drawing/2014/main" id="{822DB8DA-38BC-95A4-39B5-5464378B460A}"/>
              </a:ext>
            </a:extLst>
          </p:cNvPr>
          <p:cNvSpPr>
            <a:spLocks noGrp="1"/>
          </p:cNvSpPr>
          <p:nvPr>
            <p:ph type="pic" sz="quarter" idx="13"/>
          </p:nvPr>
        </p:nvSpPr>
        <p:spPr>
          <a:xfrm>
            <a:off x="16422623" y="0"/>
            <a:ext cx="20153377"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Tree>
    <p:extLst>
      <p:ext uri="{BB962C8B-B14F-4D97-AF65-F5344CB8AC3E}">
        <p14:creationId xmlns:p14="http://schemas.microsoft.com/office/powerpoint/2010/main" val="3397368572"/>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ingle Image Layou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6FA34CC3-F5EE-3A8A-AA13-FC23B233BCFE}"/>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0" name="Text Placeholder 7">
            <a:extLst>
              <a:ext uri="{FF2B5EF4-FFF2-40B4-BE49-F238E27FC236}">
                <a16:creationId xmlns:a16="http://schemas.microsoft.com/office/drawing/2014/main" id="{1A682B68-3659-B898-36D3-E447501FB6EE}"/>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21" name="Picture Placeholder 2">
            <a:extLst>
              <a:ext uri="{FF2B5EF4-FFF2-40B4-BE49-F238E27FC236}">
                <a16:creationId xmlns:a16="http://schemas.microsoft.com/office/drawing/2014/main" id="{359F3285-DAE4-EEAA-1022-7AE1DD168FD5}"/>
              </a:ext>
            </a:extLst>
          </p:cNvPr>
          <p:cNvSpPr>
            <a:spLocks noGrp="1"/>
          </p:cNvSpPr>
          <p:nvPr>
            <p:ph type="pic" sz="quarter" idx="41"/>
          </p:nvPr>
        </p:nvSpPr>
        <p:spPr>
          <a:xfrm>
            <a:off x="6062650" y="4849813"/>
            <a:ext cx="24450701"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Text Placeholder 7">
            <a:extLst>
              <a:ext uri="{FF2B5EF4-FFF2-40B4-BE49-F238E27FC236}">
                <a16:creationId xmlns:a16="http://schemas.microsoft.com/office/drawing/2014/main" id="{3ACFA6DD-1412-CA3C-15F4-ED8AD6B2B859}"/>
              </a:ext>
            </a:extLst>
          </p:cNvPr>
          <p:cNvSpPr>
            <a:spLocks noGrp="1"/>
          </p:cNvSpPr>
          <p:nvPr>
            <p:ph type="body" sz="quarter" idx="71" hasCustomPrompt="1"/>
          </p:nvPr>
        </p:nvSpPr>
        <p:spPr>
          <a:xfrm>
            <a:off x="6062650" y="17063961"/>
            <a:ext cx="24450701"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23" name="Text Placeholder 7">
            <a:extLst>
              <a:ext uri="{FF2B5EF4-FFF2-40B4-BE49-F238E27FC236}">
                <a16:creationId xmlns:a16="http://schemas.microsoft.com/office/drawing/2014/main" id="{A36BBB72-064F-A97E-FE2D-2916C4D3DAF2}"/>
              </a:ext>
            </a:extLst>
          </p:cNvPr>
          <p:cNvSpPr>
            <a:spLocks noGrp="1"/>
          </p:cNvSpPr>
          <p:nvPr>
            <p:ph type="body" sz="quarter" idx="72" hasCustomPrompt="1"/>
          </p:nvPr>
        </p:nvSpPr>
        <p:spPr>
          <a:xfrm>
            <a:off x="6062650" y="17751568"/>
            <a:ext cx="24450701"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930681091"/>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 Text">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9904B512-77C9-3A9F-0589-67D0C765FDC0}"/>
              </a:ext>
            </a:extLst>
          </p:cNvPr>
          <p:cNvSpPr>
            <a:spLocks noGrp="1"/>
          </p:cNvSpPr>
          <p:nvPr>
            <p:ph idx="31" hasCustomPrompt="1"/>
          </p:nvPr>
        </p:nvSpPr>
        <p:spPr>
          <a:xfrm>
            <a:off x="19354800" y="6919968"/>
            <a:ext cx="15583596" cy="7879524"/>
          </a:xfrm>
          <a:prstGeom prst="rect">
            <a:avLst/>
          </a:prstGeom>
        </p:spPr>
        <p:txBody>
          <a:bodyPr anchor="ct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2">
            <a:extLst>
              <a:ext uri="{FF2B5EF4-FFF2-40B4-BE49-F238E27FC236}">
                <a16:creationId xmlns:a16="http://schemas.microsoft.com/office/drawing/2014/main" id="{FC8AA277-6DD1-2CCF-12CD-C2AD75B0A14F}"/>
              </a:ext>
            </a:extLst>
          </p:cNvPr>
          <p:cNvSpPr>
            <a:spLocks noGrp="1"/>
          </p:cNvSpPr>
          <p:nvPr>
            <p:ph type="pic" sz="quarter" idx="11"/>
          </p:nvPr>
        </p:nvSpPr>
        <p:spPr>
          <a:xfrm>
            <a:off x="1637604" y="4849813"/>
            <a:ext cx="16345595"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1" name="Text Placeholder 7">
            <a:extLst>
              <a:ext uri="{FF2B5EF4-FFF2-40B4-BE49-F238E27FC236}">
                <a16:creationId xmlns:a16="http://schemas.microsoft.com/office/drawing/2014/main" id="{4DD79B1E-BCCA-42A9-FF20-7B376772A569}"/>
              </a:ext>
            </a:extLst>
          </p:cNvPr>
          <p:cNvSpPr>
            <a:spLocks noGrp="1"/>
          </p:cNvSpPr>
          <p:nvPr>
            <p:ph type="body" sz="quarter" idx="71" hasCustomPrompt="1"/>
          </p:nvPr>
        </p:nvSpPr>
        <p:spPr>
          <a:xfrm>
            <a:off x="1637604" y="17063961"/>
            <a:ext cx="16345595"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22" name="Text Placeholder 7">
            <a:extLst>
              <a:ext uri="{FF2B5EF4-FFF2-40B4-BE49-F238E27FC236}">
                <a16:creationId xmlns:a16="http://schemas.microsoft.com/office/drawing/2014/main" id="{38FAA03E-2924-5648-AA06-0B8C894A49DD}"/>
              </a:ext>
            </a:extLst>
          </p:cNvPr>
          <p:cNvSpPr>
            <a:spLocks noGrp="1"/>
          </p:cNvSpPr>
          <p:nvPr>
            <p:ph type="body" sz="quarter" idx="72" hasCustomPrompt="1"/>
          </p:nvPr>
        </p:nvSpPr>
        <p:spPr>
          <a:xfrm>
            <a:off x="1637604" y="17751568"/>
            <a:ext cx="16345595"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23" name="Title 1">
            <a:extLst>
              <a:ext uri="{FF2B5EF4-FFF2-40B4-BE49-F238E27FC236}">
                <a16:creationId xmlns:a16="http://schemas.microsoft.com/office/drawing/2014/main" id="{A4A33F69-6DBC-F1DB-EAD6-D5B9002DFD19}"/>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30" name="Text Placeholder 7">
            <a:extLst>
              <a:ext uri="{FF2B5EF4-FFF2-40B4-BE49-F238E27FC236}">
                <a16:creationId xmlns:a16="http://schemas.microsoft.com/office/drawing/2014/main" id="{0430B97A-31FA-023E-3290-2B9B63D00591}"/>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4282953340"/>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up Imag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BBA88D4-0997-C5B9-36CF-9B1633F8B55A}"/>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8" name="Text Placeholder 7">
            <a:extLst>
              <a:ext uri="{FF2B5EF4-FFF2-40B4-BE49-F238E27FC236}">
                <a16:creationId xmlns:a16="http://schemas.microsoft.com/office/drawing/2014/main" id="{CE739272-8253-AD42-BD05-8F666D49821D}"/>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20" name="Picture Placeholder 2">
            <a:extLst>
              <a:ext uri="{FF2B5EF4-FFF2-40B4-BE49-F238E27FC236}">
                <a16:creationId xmlns:a16="http://schemas.microsoft.com/office/drawing/2014/main" id="{278AB0E9-F286-1C40-1AD6-B85103B0AF6E}"/>
              </a:ext>
            </a:extLst>
          </p:cNvPr>
          <p:cNvSpPr>
            <a:spLocks noGrp="1"/>
          </p:cNvSpPr>
          <p:nvPr>
            <p:ph type="pic" sz="quarter" idx="11"/>
          </p:nvPr>
        </p:nvSpPr>
        <p:spPr>
          <a:xfrm>
            <a:off x="1637604" y="4849813"/>
            <a:ext cx="16345595"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1" name="Picture Placeholder 2">
            <a:extLst>
              <a:ext uri="{FF2B5EF4-FFF2-40B4-BE49-F238E27FC236}">
                <a16:creationId xmlns:a16="http://schemas.microsoft.com/office/drawing/2014/main" id="{1FC3074C-54D1-DCE0-426E-97BA7CD58B85}"/>
              </a:ext>
            </a:extLst>
          </p:cNvPr>
          <p:cNvSpPr>
            <a:spLocks noGrp="1"/>
          </p:cNvSpPr>
          <p:nvPr>
            <p:ph type="pic" sz="quarter" idx="31"/>
          </p:nvPr>
        </p:nvSpPr>
        <p:spPr>
          <a:xfrm>
            <a:off x="18592799" y="4849813"/>
            <a:ext cx="16345595"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Text Placeholder 7">
            <a:extLst>
              <a:ext uri="{FF2B5EF4-FFF2-40B4-BE49-F238E27FC236}">
                <a16:creationId xmlns:a16="http://schemas.microsoft.com/office/drawing/2014/main" id="{F25477F0-8392-CEDA-19F2-0A29016EECC0}"/>
              </a:ext>
            </a:extLst>
          </p:cNvPr>
          <p:cNvSpPr>
            <a:spLocks noGrp="1"/>
          </p:cNvSpPr>
          <p:nvPr>
            <p:ph type="body" sz="quarter" idx="71" hasCustomPrompt="1"/>
          </p:nvPr>
        </p:nvSpPr>
        <p:spPr>
          <a:xfrm>
            <a:off x="1637604" y="17063961"/>
            <a:ext cx="16345595"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23" name="Text Placeholder 7">
            <a:extLst>
              <a:ext uri="{FF2B5EF4-FFF2-40B4-BE49-F238E27FC236}">
                <a16:creationId xmlns:a16="http://schemas.microsoft.com/office/drawing/2014/main" id="{DA2AF85A-9EEE-C062-1006-74D7741E330F}"/>
              </a:ext>
            </a:extLst>
          </p:cNvPr>
          <p:cNvSpPr>
            <a:spLocks noGrp="1"/>
          </p:cNvSpPr>
          <p:nvPr>
            <p:ph type="body" sz="quarter" idx="72" hasCustomPrompt="1"/>
          </p:nvPr>
        </p:nvSpPr>
        <p:spPr>
          <a:xfrm>
            <a:off x="1637604" y="17751568"/>
            <a:ext cx="16345595"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24" name="Text Placeholder 7">
            <a:extLst>
              <a:ext uri="{FF2B5EF4-FFF2-40B4-BE49-F238E27FC236}">
                <a16:creationId xmlns:a16="http://schemas.microsoft.com/office/drawing/2014/main" id="{39E96633-6475-1F2C-E726-28BE8668FBC5}"/>
              </a:ext>
            </a:extLst>
          </p:cNvPr>
          <p:cNvSpPr>
            <a:spLocks noGrp="1"/>
          </p:cNvSpPr>
          <p:nvPr>
            <p:ph type="body" sz="quarter" idx="73" hasCustomPrompt="1"/>
          </p:nvPr>
        </p:nvSpPr>
        <p:spPr>
          <a:xfrm>
            <a:off x="18592805" y="17063961"/>
            <a:ext cx="16346278"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28" name="Text Placeholder 7">
            <a:extLst>
              <a:ext uri="{FF2B5EF4-FFF2-40B4-BE49-F238E27FC236}">
                <a16:creationId xmlns:a16="http://schemas.microsoft.com/office/drawing/2014/main" id="{F2428D4D-F13F-B280-6137-8C32CD9EEF0B}"/>
              </a:ext>
            </a:extLst>
          </p:cNvPr>
          <p:cNvSpPr>
            <a:spLocks noGrp="1"/>
          </p:cNvSpPr>
          <p:nvPr>
            <p:ph type="body" sz="quarter" idx="74" hasCustomPrompt="1"/>
          </p:nvPr>
        </p:nvSpPr>
        <p:spPr>
          <a:xfrm>
            <a:off x="18592805" y="17751568"/>
            <a:ext cx="16346278"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985611420"/>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Bullet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8F434B88-2544-75AC-CBB8-19A1035D1251}"/>
              </a:ext>
            </a:extLst>
          </p:cNvPr>
          <p:cNvSpPr>
            <a:spLocks noGrp="1"/>
          </p:cNvSpPr>
          <p:nvPr>
            <p:ph idx="1" hasCustomPrompt="1"/>
          </p:nvPr>
        </p:nvSpPr>
        <p:spPr>
          <a:xfrm>
            <a:off x="2514600" y="4846320"/>
            <a:ext cx="31546800"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7990800"/>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up Image Layout with Bullets">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16114AB-138A-4EAC-3492-E7D7CA151DB9}"/>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0" name="Text Placeholder 7">
            <a:extLst>
              <a:ext uri="{FF2B5EF4-FFF2-40B4-BE49-F238E27FC236}">
                <a16:creationId xmlns:a16="http://schemas.microsoft.com/office/drawing/2014/main" id="{4B79CE2D-84D0-541E-C116-5E768BBF94D4}"/>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21" name="Picture Placeholder 2">
            <a:extLst>
              <a:ext uri="{FF2B5EF4-FFF2-40B4-BE49-F238E27FC236}">
                <a16:creationId xmlns:a16="http://schemas.microsoft.com/office/drawing/2014/main" id="{3431A644-F8BA-5000-F78A-9BB8A4809E2A}"/>
              </a:ext>
            </a:extLst>
          </p:cNvPr>
          <p:cNvSpPr>
            <a:spLocks noGrp="1"/>
          </p:cNvSpPr>
          <p:nvPr>
            <p:ph type="pic" sz="quarter" idx="11"/>
          </p:nvPr>
        </p:nvSpPr>
        <p:spPr>
          <a:xfrm>
            <a:off x="1637604" y="4849813"/>
            <a:ext cx="8832277"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Content Placeholder 2">
            <a:extLst>
              <a:ext uri="{FF2B5EF4-FFF2-40B4-BE49-F238E27FC236}">
                <a16:creationId xmlns:a16="http://schemas.microsoft.com/office/drawing/2014/main" id="{B46989B9-88FE-F861-A0B6-8F80720B5C7E}"/>
              </a:ext>
            </a:extLst>
          </p:cNvPr>
          <p:cNvSpPr>
            <a:spLocks noGrp="1"/>
          </p:cNvSpPr>
          <p:nvPr>
            <p:ph idx="31" hasCustomPrompt="1"/>
          </p:nvPr>
        </p:nvSpPr>
        <p:spPr>
          <a:xfrm>
            <a:off x="11058350" y="6919968"/>
            <a:ext cx="6924849" cy="7879524"/>
          </a:xfrm>
          <a:prstGeom prst="rect">
            <a:avLst/>
          </a:prstGeom>
        </p:spPr>
        <p:txBody>
          <a:bodyPr anchor="ct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
            <a:extLst>
              <a:ext uri="{FF2B5EF4-FFF2-40B4-BE49-F238E27FC236}">
                <a16:creationId xmlns:a16="http://schemas.microsoft.com/office/drawing/2014/main" id="{973B8B69-1B16-2A38-932F-E517F5C05291}"/>
              </a:ext>
            </a:extLst>
          </p:cNvPr>
          <p:cNvSpPr>
            <a:spLocks noGrp="1"/>
          </p:cNvSpPr>
          <p:nvPr>
            <p:ph type="pic" sz="quarter" idx="32"/>
          </p:nvPr>
        </p:nvSpPr>
        <p:spPr>
          <a:xfrm>
            <a:off x="18592805" y="4849813"/>
            <a:ext cx="8832277"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5" name="Content Placeholder 2">
            <a:extLst>
              <a:ext uri="{FF2B5EF4-FFF2-40B4-BE49-F238E27FC236}">
                <a16:creationId xmlns:a16="http://schemas.microsoft.com/office/drawing/2014/main" id="{660E8F47-2868-457B-7861-466422E34231}"/>
              </a:ext>
            </a:extLst>
          </p:cNvPr>
          <p:cNvSpPr>
            <a:spLocks noGrp="1"/>
          </p:cNvSpPr>
          <p:nvPr>
            <p:ph idx="35" hasCustomPrompt="1"/>
          </p:nvPr>
        </p:nvSpPr>
        <p:spPr>
          <a:xfrm>
            <a:off x="28013551" y="6919968"/>
            <a:ext cx="6924849" cy="7879524"/>
          </a:xfrm>
          <a:prstGeom prst="rect">
            <a:avLst/>
          </a:prstGeom>
        </p:spPr>
        <p:txBody>
          <a:bodyPr anchor="ct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7">
            <a:extLst>
              <a:ext uri="{FF2B5EF4-FFF2-40B4-BE49-F238E27FC236}">
                <a16:creationId xmlns:a16="http://schemas.microsoft.com/office/drawing/2014/main" id="{3B5FB899-4F67-DA8C-A516-B71387137DB8}"/>
              </a:ext>
            </a:extLst>
          </p:cNvPr>
          <p:cNvSpPr>
            <a:spLocks noGrp="1"/>
          </p:cNvSpPr>
          <p:nvPr>
            <p:ph type="body" sz="quarter" idx="71" hasCustomPrompt="1"/>
          </p:nvPr>
        </p:nvSpPr>
        <p:spPr>
          <a:xfrm>
            <a:off x="1637604" y="17063961"/>
            <a:ext cx="8832277"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27" name="Text Placeholder 7">
            <a:extLst>
              <a:ext uri="{FF2B5EF4-FFF2-40B4-BE49-F238E27FC236}">
                <a16:creationId xmlns:a16="http://schemas.microsoft.com/office/drawing/2014/main" id="{B1A5AAD0-2B0D-F6DE-8C5D-5C0625FD55A7}"/>
              </a:ext>
            </a:extLst>
          </p:cNvPr>
          <p:cNvSpPr>
            <a:spLocks noGrp="1"/>
          </p:cNvSpPr>
          <p:nvPr>
            <p:ph type="body" sz="quarter" idx="72" hasCustomPrompt="1"/>
          </p:nvPr>
        </p:nvSpPr>
        <p:spPr>
          <a:xfrm>
            <a:off x="1637604" y="17751568"/>
            <a:ext cx="8832277"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28" name="Text Placeholder 7">
            <a:extLst>
              <a:ext uri="{FF2B5EF4-FFF2-40B4-BE49-F238E27FC236}">
                <a16:creationId xmlns:a16="http://schemas.microsoft.com/office/drawing/2014/main" id="{DBD83B1D-F849-2310-DE25-451C7BD75C53}"/>
              </a:ext>
            </a:extLst>
          </p:cNvPr>
          <p:cNvSpPr>
            <a:spLocks noGrp="1"/>
          </p:cNvSpPr>
          <p:nvPr>
            <p:ph type="body" sz="quarter" idx="73" hasCustomPrompt="1"/>
          </p:nvPr>
        </p:nvSpPr>
        <p:spPr>
          <a:xfrm>
            <a:off x="18592805" y="17063961"/>
            <a:ext cx="8832646"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2" name="Text Placeholder 7">
            <a:extLst>
              <a:ext uri="{FF2B5EF4-FFF2-40B4-BE49-F238E27FC236}">
                <a16:creationId xmlns:a16="http://schemas.microsoft.com/office/drawing/2014/main" id="{E0292527-B9F3-D59F-1575-33C8C564E870}"/>
              </a:ext>
            </a:extLst>
          </p:cNvPr>
          <p:cNvSpPr>
            <a:spLocks noGrp="1"/>
          </p:cNvSpPr>
          <p:nvPr>
            <p:ph type="body" sz="quarter" idx="74" hasCustomPrompt="1"/>
          </p:nvPr>
        </p:nvSpPr>
        <p:spPr>
          <a:xfrm>
            <a:off x="18592805" y="17751568"/>
            <a:ext cx="8832646"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801177057"/>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up Image">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06EC4D90-EA3E-9A18-FEA5-3EEF50715391}"/>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8" name="Text Placeholder 7">
            <a:extLst>
              <a:ext uri="{FF2B5EF4-FFF2-40B4-BE49-F238E27FC236}">
                <a16:creationId xmlns:a16="http://schemas.microsoft.com/office/drawing/2014/main" id="{3BFC61ED-E368-EADF-A0C1-3AE9904C789B}"/>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30" name="Picture Placeholder 2">
            <a:extLst>
              <a:ext uri="{FF2B5EF4-FFF2-40B4-BE49-F238E27FC236}">
                <a16:creationId xmlns:a16="http://schemas.microsoft.com/office/drawing/2014/main" id="{5FE98CD1-AB1E-1E7B-2FF4-F7E242CBAB87}"/>
              </a:ext>
            </a:extLst>
          </p:cNvPr>
          <p:cNvSpPr>
            <a:spLocks noGrp="1"/>
          </p:cNvSpPr>
          <p:nvPr>
            <p:ph type="pic" sz="quarter" idx="24"/>
          </p:nvPr>
        </p:nvSpPr>
        <p:spPr>
          <a:xfrm>
            <a:off x="24148473" y="4849813"/>
            <a:ext cx="10789920" cy="12019835"/>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2" name="Picture Placeholder 2">
            <a:extLst>
              <a:ext uri="{FF2B5EF4-FFF2-40B4-BE49-F238E27FC236}">
                <a16:creationId xmlns:a16="http://schemas.microsoft.com/office/drawing/2014/main" id="{CCCE8B13-298C-67A4-073D-4636A3BCE7A9}"/>
              </a:ext>
            </a:extLst>
          </p:cNvPr>
          <p:cNvSpPr>
            <a:spLocks noGrp="1"/>
          </p:cNvSpPr>
          <p:nvPr>
            <p:ph type="pic" sz="quarter" idx="20"/>
          </p:nvPr>
        </p:nvSpPr>
        <p:spPr>
          <a:xfrm>
            <a:off x="12893038" y="4849813"/>
            <a:ext cx="10789920" cy="12019835"/>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3" name="Picture Placeholder 2">
            <a:extLst>
              <a:ext uri="{FF2B5EF4-FFF2-40B4-BE49-F238E27FC236}">
                <a16:creationId xmlns:a16="http://schemas.microsoft.com/office/drawing/2014/main" id="{F9FA27DB-2E4D-388B-2F4A-FE708B1D264C}"/>
              </a:ext>
            </a:extLst>
          </p:cNvPr>
          <p:cNvSpPr>
            <a:spLocks noGrp="1"/>
          </p:cNvSpPr>
          <p:nvPr>
            <p:ph type="pic" sz="quarter" idx="25"/>
          </p:nvPr>
        </p:nvSpPr>
        <p:spPr>
          <a:xfrm>
            <a:off x="1637604" y="4849813"/>
            <a:ext cx="10789920" cy="12019835"/>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4" name="Text Placeholder 7">
            <a:extLst>
              <a:ext uri="{FF2B5EF4-FFF2-40B4-BE49-F238E27FC236}">
                <a16:creationId xmlns:a16="http://schemas.microsoft.com/office/drawing/2014/main" id="{C5E18C58-3C84-ECE1-A164-6A5FF953635E}"/>
              </a:ext>
            </a:extLst>
          </p:cNvPr>
          <p:cNvSpPr>
            <a:spLocks noGrp="1"/>
          </p:cNvSpPr>
          <p:nvPr>
            <p:ph type="body" sz="quarter" idx="67" hasCustomPrompt="1"/>
          </p:nvPr>
        </p:nvSpPr>
        <p:spPr>
          <a:xfrm>
            <a:off x="1653110" y="17063961"/>
            <a:ext cx="1078992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6D55A3EC-8AF3-3222-5E82-1A74FA5AB0D5}"/>
              </a:ext>
            </a:extLst>
          </p:cNvPr>
          <p:cNvSpPr>
            <a:spLocks noGrp="1"/>
          </p:cNvSpPr>
          <p:nvPr>
            <p:ph type="body" sz="quarter" idx="69" hasCustomPrompt="1"/>
          </p:nvPr>
        </p:nvSpPr>
        <p:spPr>
          <a:xfrm>
            <a:off x="1653110" y="17751568"/>
            <a:ext cx="1078992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5F9A555E-B5A7-F2B9-6D6D-E24CAD68B927}"/>
              </a:ext>
            </a:extLst>
          </p:cNvPr>
          <p:cNvSpPr>
            <a:spLocks noGrp="1"/>
          </p:cNvSpPr>
          <p:nvPr>
            <p:ph type="body" sz="quarter" idx="71" hasCustomPrompt="1"/>
          </p:nvPr>
        </p:nvSpPr>
        <p:spPr>
          <a:xfrm>
            <a:off x="12893040" y="17063961"/>
            <a:ext cx="1078992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7" name="Text Placeholder 7">
            <a:extLst>
              <a:ext uri="{FF2B5EF4-FFF2-40B4-BE49-F238E27FC236}">
                <a16:creationId xmlns:a16="http://schemas.microsoft.com/office/drawing/2014/main" id="{EFC4CC4C-42B6-5D87-37D6-FE779B1ABFEB}"/>
              </a:ext>
            </a:extLst>
          </p:cNvPr>
          <p:cNvSpPr>
            <a:spLocks noGrp="1"/>
          </p:cNvSpPr>
          <p:nvPr>
            <p:ph type="body" sz="quarter" idx="72" hasCustomPrompt="1"/>
          </p:nvPr>
        </p:nvSpPr>
        <p:spPr>
          <a:xfrm>
            <a:off x="12893040" y="17751568"/>
            <a:ext cx="1078992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8" name="Text Placeholder 7">
            <a:extLst>
              <a:ext uri="{FF2B5EF4-FFF2-40B4-BE49-F238E27FC236}">
                <a16:creationId xmlns:a16="http://schemas.microsoft.com/office/drawing/2014/main" id="{E4DE79F6-DE99-BDFD-033A-5AB8981A3A0E}"/>
              </a:ext>
            </a:extLst>
          </p:cNvPr>
          <p:cNvSpPr>
            <a:spLocks noGrp="1"/>
          </p:cNvSpPr>
          <p:nvPr>
            <p:ph type="body" sz="quarter" idx="73" hasCustomPrompt="1"/>
          </p:nvPr>
        </p:nvSpPr>
        <p:spPr>
          <a:xfrm>
            <a:off x="24132970" y="17063961"/>
            <a:ext cx="10790371"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9" name="Text Placeholder 7">
            <a:extLst>
              <a:ext uri="{FF2B5EF4-FFF2-40B4-BE49-F238E27FC236}">
                <a16:creationId xmlns:a16="http://schemas.microsoft.com/office/drawing/2014/main" id="{E6F712D3-EAE3-8A7F-010B-AFEF00AE6B00}"/>
              </a:ext>
            </a:extLst>
          </p:cNvPr>
          <p:cNvSpPr>
            <a:spLocks noGrp="1"/>
          </p:cNvSpPr>
          <p:nvPr>
            <p:ph type="body" sz="quarter" idx="74" hasCustomPrompt="1"/>
          </p:nvPr>
        </p:nvSpPr>
        <p:spPr>
          <a:xfrm>
            <a:off x="24132970" y="17751568"/>
            <a:ext cx="10790371"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068062243"/>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up Image">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459D9FFB-F331-2BA3-76DB-D0D67666F296}"/>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3" name="Text Placeholder 7">
            <a:extLst>
              <a:ext uri="{FF2B5EF4-FFF2-40B4-BE49-F238E27FC236}">
                <a16:creationId xmlns:a16="http://schemas.microsoft.com/office/drawing/2014/main" id="{4737A17E-9A03-1AA3-D59C-3833F19EFE44}"/>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30" name="Picture Placeholder 2">
            <a:extLst>
              <a:ext uri="{FF2B5EF4-FFF2-40B4-BE49-F238E27FC236}">
                <a16:creationId xmlns:a16="http://schemas.microsoft.com/office/drawing/2014/main" id="{7FF59CD9-73FD-415B-F082-C27D3FC74CC5}"/>
              </a:ext>
            </a:extLst>
          </p:cNvPr>
          <p:cNvSpPr>
            <a:spLocks noGrp="1"/>
          </p:cNvSpPr>
          <p:nvPr>
            <p:ph type="pic" sz="quarter" idx="24"/>
          </p:nvPr>
        </p:nvSpPr>
        <p:spPr>
          <a:xfrm>
            <a:off x="18520757" y="4849813"/>
            <a:ext cx="7982985" cy="12019835"/>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1" name="Picture Placeholder 2">
            <a:extLst>
              <a:ext uri="{FF2B5EF4-FFF2-40B4-BE49-F238E27FC236}">
                <a16:creationId xmlns:a16="http://schemas.microsoft.com/office/drawing/2014/main" id="{90082BEB-34AF-6104-9172-84A9393C73A1}"/>
              </a:ext>
            </a:extLst>
          </p:cNvPr>
          <p:cNvSpPr>
            <a:spLocks noGrp="1"/>
          </p:cNvSpPr>
          <p:nvPr>
            <p:ph type="pic" sz="quarter" idx="20"/>
          </p:nvPr>
        </p:nvSpPr>
        <p:spPr>
          <a:xfrm>
            <a:off x="10072254" y="4849813"/>
            <a:ext cx="7982985" cy="12019835"/>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9" name="Picture Placeholder 2">
            <a:extLst>
              <a:ext uri="{FF2B5EF4-FFF2-40B4-BE49-F238E27FC236}">
                <a16:creationId xmlns:a16="http://schemas.microsoft.com/office/drawing/2014/main" id="{1ACBD8DD-E9B6-20E0-AF99-F566611D5259}"/>
              </a:ext>
            </a:extLst>
          </p:cNvPr>
          <p:cNvSpPr>
            <a:spLocks noGrp="1"/>
          </p:cNvSpPr>
          <p:nvPr>
            <p:ph type="pic" sz="quarter" idx="28"/>
          </p:nvPr>
        </p:nvSpPr>
        <p:spPr>
          <a:xfrm>
            <a:off x="1637606" y="4849813"/>
            <a:ext cx="7969130" cy="12019835"/>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0" name="Picture Placeholder 2">
            <a:extLst>
              <a:ext uri="{FF2B5EF4-FFF2-40B4-BE49-F238E27FC236}">
                <a16:creationId xmlns:a16="http://schemas.microsoft.com/office/drawing/2014/main" id="{3F34C73B-16DF-6108-33FA-2019F4A18A96}"/>
              </a:ext>
            </a:extLst>
          </p:cNvPr>
          <p:cNvSpPr>
            <a:spLocks noGrp="1"/>
          </p:cNvSpPr>
          <p:nvPr>
            <p:ph type="pic" sz="quarter" idx="29"/>
          </p:nvPr>
        </p:nvSpPr>
        <p:spPr>
          <a:xfrm>
            <a:off x="26969260" y="4849813"/>
            <a:ext cx="7969133" cy="12019835"/>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1" name="Text Placeholder 7">
            <a:extLst>
              <a:ext uri="{FF2B5EF4-FFF2-40B4-BE49-F238E27FC236}">
                <a16:creationId xmlns:a16="http://schemas.microsoft.com/office/drawing/2014/main" id="{2A0C0A2B-E05B-6582-22E0-E2FB87D4F5FE}"/>
              </a:ext>
            </a:extLst>
          </p:cNvPr>
          <p:cNvSpPr>
            <a:spLocks noGrp="1"/>
          </p:cNvSpPr>
          <p:nvPr>
            <p:ph type="body" sz="quarter" idx="67" hasCustomPrompt="1"/>
          </p:nvPr>
        </p:nvSpPr>
        <p:spPr>
          <a:xfrm>
            <a:off x="10087333" y="17063961"/>
            <a:ext cx="7967906"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2" name="Text Placeholder 7">
            <a:extLst>
              <a:ext uri="{FF2B5EF4-FFF2-40B4-BE49-F238E27FC236}">
                <a16:creationId xmlns:a16="http://schemas.microsoft.com/office/drawing/2014/main" id="{F252818C-30B9-BEAB-C34B-3FDB45B07855}"/>
              </a:ext>
            </a:extLst>
          </p:cNvPr>
          <p:cNvSpPr>
            <a:spLocks noGrp="1"/>
          </p:cNvSpPr>
          <p:nvPr>
            <p:ph type="body" sz="quarter" idx="68" hasCustomPrompt="1"/>
          </p:nvPr>
        </p:nvSpPr>
        <p:spPr>
          <a:xfrm>
            <a:off x="1630527" y="17063961"/>
            <a:ext cx="794697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3" name="Text Placeholder 7">
            <a:extLst>
              <a:ext uri="{FF2B5EF4-FFF2-40B4-BE49-F238E27FC236}">
                <a16:creationId xmlns:a16="http://schemas.microsoft.com/office/drawing/2014/main" id="{E94F7E10-2AF0-1049-A3BD-C3667BA1A7B7}"/>
              </a:ext>
            </a:extLst>
          </p:cNvPr>
          <p:cNvSpPr>
            <a:spLocks noGrp="1"/>
          </p:cNvSpPr>
          <p:nvPr>
            <p:ph type="body" sz="quarter" idx="69" hasCustomPrompt="1"/>
          </p:nvPr>
        </p:nvSpPr>
        <p:spPr>
          <a:xfrm>
            <a:off x="10087333" y="17751568"/>
            <a:ext cx="7967906"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4" name="Text Placeholder 7">
            <a:extLst>
              <a:ext uri="{FF2B5EF4-FFF2-40B4-BE49-F238E27FC236}">
                <a16:creationId xmlns:a16="http://schemas.microsoft.com/office/drawing/2014/main" id="{CCE2100E-D959-41B2-929B-D1BC55772019}"/>
              </a:ext>
            </a:extLst>
          </p:cNvPr>
          <p:cNvSpPr>
            <a:spLocks noGrp="1"/>
          </p:cNvSpPr>
          <p:nvPr>
            <p:ph type="body" sz="quarter" idx="70" hasCustomPrompt="1"/>
          </p:nvPr>
        </p:nvSpPr>
        <p:spPr>
          <a:xfrm>
            <a:off x="1630527" y="17751568"/>
            <a:ext cx="794697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5" name="Text Placeholder 7">
            <a:extLst>
              <a:ext uri="{FF2B5EF4-FFF2-40B4-BE49-F238E27FC236}">
                <a16:creationId xmlns:a16="http://schemas.microsoft.com/office/drawing/2014/main" id="{F9556000-DFCA-8B90-EBBC-359C95C3B361}"/>
              </a:ext>
            </a:extLst>
          </p:cNvPr>
          <p:cNvSpPr>
            <a:spLocks noGrp="1"/>
          </p:cNvSpPr>
          <p:nvPr>
            <p:ph type="body" sz="quarter" idx="71" hasCustomPrompt="1"/>
          </p:nvPr>
        </p:nvSpPr>
        <p:spPr>
          <a:xfrm>
            <a:off x="18527529" y="17063961"/>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6" name="Text Placeholder 7">
            <a:extLst>
              <a:ext uri="{FF2B5EF4-FFF2-40B4-BE49-F238E27FC236}">
                <a16:creationId xmlns:a16="http://schemas.microsoft.com/office/drawing/2014/main" id="{80DB8C8F-25FA-6C95-C2D7-C138BAA32B50}"/>
              </a:ext>
            </a:extLst>
          </p:cNvPr>
          <p:cNvSpPr>
            <a:spLocks noGrp="1"/>
          </p:cNvSpPr>
          <p:nvPr>
            <p:ph type="body" sz="quarter" idx="72" hasCustomPrompt="1"/>
          </p:nvPr>
        </p:nvSpPr>
        <p:spPr>
          <a:xfrm>
            <a:off x="18527529" y="17751568"/>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7" name="Text Placeholder 7">
            <a:extLst>
              <a:ext uri="{FF2B5EF4-FFF2-40B4-BE49-F238E27FC236}">
                <a16:creationId xmlns:a16="http://schemas.microsoft.com/office/drawing/2014/main" id="{63D94597-BF94-1410-90DE-B1569E6B339A}"/>
              </a:ext>
            </a:extLst>
          </p:cNvPr>
          <p:cNvSpPr>
            <a:spLocks noGrp="1"/>
          </p:cNvSpPr>
          <p:nvPr>
            <p:ph type="body" sz="quarter" idx="73" hasCustomPrompt="1"/>
          </p:nvPr>
        </p:nvSpPr>
        <p:spPr>
          <a:xfrm>
            <a:off x="26976037" y="17063961"/>
            <a:ext cx="7947304"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8" name="Text Placeholder 7">
            <a:extLst>
              <a:ext uri="{FF2B5EF4-FFF2-40B4-BE49-F238E27FC236}">
                <a16:creationId xmlns:a16="http://schemas.microsoft.com/office/drawing/2014/main" id="{BF06A1A9-1746-181C-9E88-1422CE2DFEC1}"/>
              </a:ext>
            </a:extLst>
          </p:cNvPr>
          <p:cNvSpPr>
            <a:spLocks noGrp="1"/>
          </p:cNvSpPr>
          <p:nvPr>
            <p:ph type="body" sz="quarter" idx="74" hasCustomPrompt="1"/>
          </p:nvPr>
        </p:nvSpPr>
        <p:spPr>
          <a:xfrm>
            <a:off x="26976037" y="17751568"/>
            <a:ext cx="7947304"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135586295"/>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up Image">
    <p:spTree>
      <p:nvGrpSpPr>
        <p:cNvPr id="1" name=""/>
        <p:cNvGrpSpPr/>
        <p:nvPr/>
      </p:nvGrpSpPr>
      <p:grpSpPr>
        <a:xfrm>
          <a:off x="0" y="0"/>
          <a:ext cx="0" cy="0"/>
          <a:chOff x="0" y="0"/>
          <a:chExt cx="0" cy="0"/>
        </a:xfrm>
      </p:grpSpPr>
      <p:sp>
        <p:nvSpPr>
          <p:cNvPr id="27" name="Picture Placeholder 2">
            <a:extLst>
              <a:ext uri="{FF2B5EF4-FFF2-40B4-BE49-F238E27FC236}">
                <a16:creationId xmlns:a16="http://schemas.microsoft.com/office/drawing/2014/main" id="{8907B76C-DA4A-68FA-C798-F3D3ED6D3EEF}"/>
              </a:ext>
            </a:extLst>
          </p:cNvPr>
          <p:cNvSpPr>
            <a:spLocks noGrp="1"/>
          </p:cNvSpPr>
          <p:nvPr>
            <p:ph type="pic" sz="quarter" idx="24"/>
          </p:nvPr>
        </p:nvSpPr>
        <p:spPr>
          <a:xfrm>
            <a:off x="1289139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28" name="Picture Placeholder 2">
            <a:extLst>
              <a:ext uri="{FF2B5EF4-FFF2-40B4-BE49-F238E27FC236}">
                <a16:creationId xmlns:a16="http://schemas.microsoft.com/office/drawing/2014/main" id="{80A5F7E9-98C2-BE12-2CFF-1D4269C21CEF}"/>
              </a:ext>
            </a:extLst>
          </p:cNvPr>
          <p:cNvSpPr>
            <a:spLocks noGrp="1"/>
          </p:cNvSpPr>
          <p:nvPr>
            <p:ph type="pic" sz="quarter" idx="20"/>
          </p:nvPr>
        </p:nvSpPr>
        <p:spPr>
          <a:xfrm>
            <a:off x="164558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0" name="Picture Placeholder 2">
            <a:extLst>
              <a:ext uri="{FF2B5EF4-FFF2-40B4-BE49-F238E27FC236}">
                <a16:creationId xmlns:a16="http://schemas.microsoft.com/office/drawing/2014/main" id="{C40D16D0-F1BB-6699-BB7A-3010F14B4E5E}"/>
              </a:ext>
            </a:extLst>
          </p:cNvPr>
          <p:cNvSpPr>
            <a:spLocks noGrp="1"/>
          </p:cNvSpPr>
          <p:nvPr>
            <p:ph type="pic" sz="quarter" idx="28"/>
          </p:nvPr>
        </p:nvSpPr>
        <p:spPr>
          <a:xfrm>
            <a:off x="2414847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2" name="Text Placeholder 7">
            <a:extLst>
              <a:ext uri="{FF2B5EF4-FFF2-40B4-BE49-F238E27FC236}">
                <a16:creationId xmlns:a16="http://schemas.microsoft.com/office/drawing/2014/main" id="{669BAFFD-DE29-C3FE-3E3D-0742C54E776F}"/>
              </a:ext>
            </a:extLst>
          </p:cNvPr>
          <p:cNvSpPr>
            <a:spLocks noGrp="1"/>
          </p:cNvSpPr>
          <p:nvPr>
            <p:ph type="body" sz="quarter" idx="59" hasCustomPrompt="1"/>
          </p:nvPr>
        </p:nvSpPr>
        <p:spPr>
          <a:xfrm>
            <a:off x="1656844" y="9981886"/>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3" name="Text Placeholder 7">
            <a:extLst>
              <a:ext uri="{FF2B5EF4-FFF2-40B4-BE49-F238E27FC236}">
                <a16:creationId xmlns:a16="http://schemas.microsoft.com/office/drawing/2014/main" id="{6F8CDCB5-2334-0382-7EDF-D6A8C4C37919}"/>
              </a:ext>
            </a:extLst>
          </p:cNvPr>
          <p:cNvSpPr>
            <a:spLocks noGrp="1"/>
          </p:cNvSpPr>
          <p:nvPr>
            <p:ph type="body" sz="quarter" idx="63" hasCustomPrompt="1"/>
          </p:nvPr>
        </p:nvSpPr>
        <p:spPr>
          <a:xfrm>
            <a:off x="1656844" y="10669493"/>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4" name="Text Placeholder 7">
            <a:extLst>
              <a:ext uri="{FF2B5EF4-FFF2-40B4-BE49-F238E27FC236}">
                <a16:creationId xmlns:a16="http://schemas.microsoft.com/office/drawing/2014/main" id="{3E8130F2-A049-2C2C-49C2-814F60E02EF5}"/>
              </a:ext>
            </a:extLst>
          </p:cNvPr>
          <p:cNvSpPr>
            <a:spLocks noGrp="1"/>
          </p:cNvSpPr>
          <p:nvPr>
            <p:ph type="body" sz="quarter" idx="64" hasCustomPrompt="1"/>
          </p:nvPr>
        </p:nvSpPr>
        <p:spPr>
          <a:xfrm>
            <a:off x="12894348" y="9981886"/>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2EF59D26-21AA-0628-FEAE-B2017AD93D46}"/>
              </a:ext>
            </a:extLst>
          </p:cNvPr>
          <p:cNvSpPr>
            <a:spLocks noGrp="1"/>
          </p:cNvSpPr>
          <p:nvPr>
            <p:ph type="body" sz="quarter" idx="65" hasCustomPrompt="1"/>
          </p:nvPr>
        </p:nvSpPr>
        <p:spPr>
          <a:xfrm>
            <a:off x="12894348" y="10669493"/>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FA27073E-24AC-35B6-4579-F3553211D14F}"/>
              </a:ext>
            </a:extLst>
          </p:cNvPr>
          <p:cNvSpPr>
            <a:spLocks noGrp="1"/>
          </p:cNvSpPr>
          <p:nvPr>
            <p:ph type="body" sz="quarter" idx="66" hasCustomPrompt="1"/>
          </p:nvPr>
        </p:nvSpPr>
        <p:spPr>
          <a:xfrm>
            <a:off x="24151315" y="9981886"/>
            <a:ext cx="107791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7" name="Text Placeholder 7">
            <a:extLst>
              <a:ext uri="{FF2B5EF4-FFF2-40B4-BE49-F238E27FC236}">
                <a16:creationId xmlns:a16="http://schemas.microsoft.com/office/drawing/2014/main" id="{B7137105-F7C8-86F9-A19D-CC0280C95516}"/>
              </a:ext>
            </a:extLst>
          </p:cNvPr>
          <p:cNvSpPr>
            <a:spLocks noGrp="1"/>
          </p:cNvSpPr>
          <p:nvPr>
            <p:ph type="body" sz="quarter" idx="67" hasCustomPrompt="1"/>
          </p:nvPr>
        </p:nvSpPr>
        <p:spPr>
          <a:xfrm>
            <a:off x="24151315" y="10669493"/>
            <a:ext cx="107791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8" name="Picture Placeholder 2">
            <a:extLst>
              <a:ext uri="{FF2B5EF4-FFF2-40B4-BE49-F238E27FC236}">
                <a16:creationId xmlns:a16="http://schemas.microsoft.com/office/drawing/2014/main" id="{C215F7B2-F4E2-412D-DB90-96FF4E146F17}"/>
              </a:ext>
            </a:extLst>
          </p:cNvPr>
          <p:cNvSpPr>
            <a:spLocks noGrp="1"/>
          </p:cNvSpPr>
          <p:nvPr>
            <p:ph type="pic" sz="quarter" idx="75"/>
          </p:nvPr>
        </p:nvSpPr>
        <p:spPr>
          <a:xfrm>
            <a:off x="18520757" y="11931888"/>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8" name="Picture Placeholder 2">
            <a:extLst>
              <a:ext uri="{FF2B5EF4-FFF2-40B4-BE49-F238E27FC236}">
                <a16:creationId xmlns:a16="http://schemas.microsoft.com/office/drawing/2014/main" id="{F6B1B50B-4191-7EA1-DD61-A96EBE2A0C65}"/>
              </a:ext>
            </a:extLst>
          </p:cNvPr>
          <p:cNvSpPr>
            <a:spLocks noGrp="1"/>
          </p:cNvSpPr>
          <p:nvPr>
            <p:ph type="pic" sz="quarter" idx="76"/>
          </p:nvPr>
        </p:nvSpPr>
        <p:spPr>
          <a:xfrm>
            <a:off x="7265320" y="11931888"/>
            <a:ext cx="10789919" cy="4937760"/>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9" name="Text Placeholder 7">
            <a:extLst>
              <a:ext uri="{FF2B5EF4-FFF2-40B4-BE49-F238E27FC236}">
                <a16:creationId xmlns:a16="http://schemas.microsoft.com/office/drawing/2014/main" id="{65B4C94D-3029-61DE-18DE-8A6472E970BD}"/>
              </a:ext>
            </a:extLst>
          </p:cNvPr>
          <p:cNvSpPr>
            <a:spLocks noGrp="1"/>
          </p:cNvSpPr>
          <p:nvPr>
            <p:ph type="body" sz="quarter" idx="77" hasCustomPrompt="1"/>
          </p:nvPr>
        </p:nvSpPr>
        <p:spPr>
          <a:xfrm>
            <a:off x="7276587" y="17063961"/>
            <a:ext cx="10778651"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0" name="Text Placeholder 7">
            <a:extLst>
              <a:ext uri="{FF2B5EF4-FFF2-40B4-BE49-F238E27FC236}">
                <a16:creationId xmlns:a16="http://schemas.microsoft.com/office/drawing/2014/main" id="{CE518717-6ECD-F803-EEF8-2B2D7CF9EB49}"/>
              </a:ext>
            </a:extLst>
          </p:cNvPr>
          <p:cNvSpPr>
            <a:spLocks noGrp="1"/>
          </p:cNvSpPr>
          <p:nvPr>
            <p:ph type="body" sz="quarter" idx="78" hasCustomPrompt="1"/>
          </p:nvPr>
        </p:nvSpPr>
        <p:spPr>
          <a:xfrm>
            <a:off x="7276587" y="17751568"/>
            <a:ext cx="10778651"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1" name="Text Placeholder 7">
            <a:extLst>
              <a:ext uri="{FF2B5EF4-FFF2-40B4-BE49-F238E27FC236}">
                <a16:creationId xmlns:a16="http://schemas.microsoft.com/office/drawing/2014/main" id="{C5D8EE17-AD94-2DE2-C337-573533395DAF}"/>
              </a:ext>
            </a:extLst>
          </p:cNvPr>
          <p:cNvSpPr>
            <a:spLocks noGrp="1"/>
          </p:cNvSpPr>
          <p:nvPr>
            <p:ph type="body" sz="quarter" idx="79" hasCustomPrompt="1"/>
          </p:nvPr>
        </p:nvSpPr>
        <p:spPr>
          <a:xfrm>
            <a:off x="18533554" y="17063961"/>
            <a:ext cx="107791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2" name="Text Placeholder 7">
            <a:extLst>
              <a:ext uri="{FF2B5EF4-FFF2-40B4-BE49-F238E27FC236}">
                <a16:creationId xmlns:a16="http://schemas.microsoft.com/office/drawing/2014/main" id="{85A95BB1-6B72-7CA5-06BB-430623F1D273}"/>
              </a:ext>
            </a:extLst>
          </p:cNvPr>
          <p:cNvSpPr>
            <a:spLocks noGrp="1"/>
          </p:cNvSpPr>
          <p:nvPr>
            <p:ph type="body" sz="quarter" idx="80" hasCustomPrompt="1"/>
          </p:nvPr>
        </p:nvSpPr>
        <p:spPr>
          <a:xfrm>
            <a:off x="18533554" y="17751568"/>
            <a:ext cx="107791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3" name="Title 1">
            <a:extLst>
              <a:ext uri="{FF2B5EF4-FFF2-40B4-BE49-F238E27FC236}">
                <a16:creationId xmlns:a16="http://schemas.microsoft.com/office/drawing/2014/main" id="{8DC5F873-F78F-F1B6-1AFB-37B1EE5098FA}"/>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54" name="Text Placeholder 7">
            <a:extLst>
              <a:ext uri="{FF2B5EF4-FFF2-40B4-BE49-F238E27FC236}">
                <a16:creationId xmlns:a16="http://schemas.microsoft.com/office/drawing/2014/main" id="{8631CFA9-583B-6069-2D7A-BD83D75791B2}"/>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714430386"/>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up Image">
    <p:spTree>
      <p:nvGrpSpPr>
        <p:cNvPr id="1" name=""/>
        <p:cNvGrpSpPr/>
        <p:nvPr/>
      </p:nvGrpSpPr>
      <p:grpSpPr>
        <a:xfrm>
          <a:off x="0" y="0"/>
          <a:ext cx="0" cy="0"/>
          <a:chOff x="0" y="0"/>
          <a:chExt cx="0" cy="0"/>
        </a:xfrm>
      </p:grpSpPr>
      <p:sp>
        <p:nvSpPr>
          <p:cNvPr id="30" name="Picture Placeholder 2">
            <a:extLst>
              <a:ext uri="{FF2B5EF4-FFF2-40B4-BE49-F238E27FC236}">
                <a16:creationId xmlns:a16="http://schemas.microsoft.com/office/drawing/2014/main" id="{B1953C1A-70BD-1EAA-9874-87A836A8195E}"/>
              </a:ext>
            </a:extLst>
          </p:cNvPr>
          <p:cNvSpPr>
            <a:spLocks noGrp="1"/>
          </p:cNvSpPr>
          <p:nvPr>
            <p:ph type="pic" sz="quarter" idx="24"/>
          </p:nvPr>
        </p:nvSpPr>
        <p:spPr>
          <a:xfrm>
            <a:off x="1289139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1" name="Picture Placeholder 2">
            <a:extLst>
              <a:ext uri="{FF2B5EF4-FFF2-40B4-BE49-F238E27FC236}">
                <a16:creationId xmlns:a16="http://schemas.microsoft.com/office/drawing/2014/main" id="{9252F9A9-D932-EDF6-7A48-D5D93A404550}"/>
              </a:ext>
            </a:extLst>
          </p:cNvPr>
          <p:cNvSpPr>
            <a:spLocks noGrp="1"/>
          </p:cNvSpPr>
          <p:nvPr>
            <p:ph type="pic" sz="quarter" idx="20"/>
          </p:nvPr>
        </p:nvSpPr>
        <p:spPr>
          <a:xfrm>
            <a:off x="164558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2" name="Picture Placeholder 2">
            <a:extLst>
              <a:ext uri="{FF2B5EF4-FFF2-40B4-BE49-F238E27FC236}">
                <a16:creationId xmlns:a16="http://schemas.microsoft.com/office/drawing/2014/main" id="{D0D95889-F2DB-3BC9-69A2-99832FFC9845}"/>
              </a:ext>
            </a:extLst>
          </p:cNvPr>
          <p:cNvSpPr>
            <a:spLocks noGrp="1"/>
          </p:cNvSpPr>
          <p:nvPr>
            <p:ph type="pic" sz="quarter" idx="28"/>
          </p:nvPr>
        </p:nvSpPr>
        <p:spPr>
          <a:xfrm>
            <a:off x="2414847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3" name="Text Placeholder 7">
            <a:extLst>
              <a:ext uri="{FF2B5EF4-FFF2-40B4-BE49-F238E27FC236}">
                <a16:creationId xmlns:a16="http://schemas.microsoft.com/office/drawing/2014/main" id="{20BBE6F4-0357-A4FD-1E64-134C0BB676E5}"/>
              </a:ext>
            </a:extLst>
          </p:cNvPr>
          <p:cNvSpPr>
            <a:spLocks noGrp="1"/>
          </p:cNvSpPr>
          <p:nvPr>
            <p:ph type="body" sz="quarter" idx="59" hasCustomPrompt="1"/>
          </p:nvPr>
        </p:nvSpPr>
        <p:spPr>
          <a:xfrm>
            <a:off x="1656844" y="9981886"/>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4" name="Text Placeholder 7">
            <a:extLst>
              <a:ext uri="{FF2B5EF4-FFF2-40B4-BE49-F238E27FC236}">
                <a16:creationId xmlns:a16="http://schemas.microsoft.com/office/drawing/2014/main" id="{BFAE3A57-5BF4-79B4-4629-2CC735C71FE5}"/>
              </a:ext>
            </a:extLst>
          </p:cNvPr>
          <p:cNvSpPr>
            <a:spLocks noGrp="1"/>
          </p:cNvSpPr>
          <p:nvPr>
            <p:ph type="body" sz="quarter" idx="63" hasCustomPrompt="1"/>
          </p:nvPr>
        </p:nvSpPr>
        <p:spPr>
          <a:xfrm>
            <a:off x="1656844" y="10669493"/>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5" name="Text Placeholder 7">
            <a:extLst>
              <a:ext uri="{FF2B5EF4-FFF2-40B4-BE49-F238E27FC236}">
                <a16:creationId xmlns:a16="http://schemas.microsoft.com/office/drawing/2014/main" id="{99A50CCA-B5CD-F9AE-216F-C421A1BD9F04}"/>
              </a:ext>
            </a:extLst>
          </p:cNvPr>
          <p:cNvSpPr>
            <a:spLocks noGrp="1"/>
          </p:cNvSpPr>
          <p:nvPr>
            <p:ph type="body" sz="quarter" idx="64" hasCustomPrompt="1"/>
          </p:nvPr>
        </p:nvSpPr>
        <p:spPr>
          <a:xfrm>
            <a:off x="12894348" y="9981886"/>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6" name="Text Placeholder 7">
            <a:extLst>
              <a:ext uri="{FF2B5EF4-FFF2-40B4-BE49-F238E27FC236}">
                <a16:creationId xmlns:a16="http://schemas.microsoft.com/office/drawing/2014/main" id="{757508AA-A2C8-98B6-81F3-50D83C5092CF}"/>
              </a:ext>
            </a:extLst>
          </p:cNvPr>
          <p:cNvSpPr>
            <a:spLocks noGrp="1"/>
          </p:cNvSpPr>
          <p:nvPr>
            <p:ph type="body" sz="quarter" idx="65" hasCustomPrompt="1"/>
          </p:nvPr>
        </p:nvSpPr>
        <p:spPr>
          <a:xfrm>
            <a:off x="12894348" y="10669493"/>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7" name="Text Placeholder 7">
            <a:extLst>
              <a:ext uri="{FF2B5EF4-FFF2-40B4-BE49-F238E27FC236}">
                <a16:creationId xmlns:a16="http://schemas.microsoft.com/office/drawing/2014/main" id="{F4222A90-C423-A76E-E4A1-DC33CE530C35}"/>
              </a:ext>
            </a:extLst>
          </p:cNvPr>
          <p:cNvSpPr>
            <a:spLocks noGrp="1"/>
          </p:cNvSpPr>
          <p:nvPr>
            <p:ph type="body" sz="quarter" idx="66" hasCustomPrompt="1"/>
          </p:nvPr>
        </p:nvSpPr>
        <p:spPr>
          <a:xfrm>
            <a:off x="24151315" y="9981886"/>
            <a:ext cx="107791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4" name="Text Placeholder 7">
            <a:extLst>
              <a:ext uri="{FF2B5EF4-FFF2-40B4-BE49-F238E27FC236}">
                <a16:creationId xmlns:a16="http://schemas.microsoft.com/office/drawing/2014/main" id="{4209A868-D6F4-3E49-A6A2-D0B83BADF3A9}"/>
              </a:ext>
            </a:extLst>
          </p:cNvPr>
          <p:cNvSpPr>
            <a:spLocks noGrp="1"/>
          </p:cNvSpPr>
          <p:nvPr>
            <p:ph type="body" sz="quarter" idx="67" hasCustomPrompt="1"/>
          </p:nvPr>
        </p:nvSpPr>
        <p:spPr>
          <a:xfrm>
            <a:off x="24151315" y="10669493"/>
            <a:ext cx="107791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5" name="Picture Placeholder 2">
            <a:extLst>
              <a:ext uri="{FF2B5EF4-FFF2-40B4-BE49-F238E27FC236}">
                <a16:creationId xmlns:a16="http://schemas.microsoft.com/office/drawing/2014/main" id="{9C37E9B7-863B-6FEB-5E35-885ED1194BFF}"/>
              </a:ext>
            </a:extLst>
          </p:cNvPr>
          <p:cNvSpPr>
            <a:spLocks noGrp="1"/>
          </p:cNvSpPr>
          <p:nvPr>
            <p:ph type="pic" sz="quarter" idx="68"/>
          </p:nvPr>
        </p:nvSpPr>
        <p:spPr>
          <a:xfrm>
            <a:off x="12902654" y="11931889"/>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6" name="Picture Placeholder 2">
            <a:extLst>
              <a:ext uri="{FF2B5EF4-FFF2-40B4-BE49-F238E27FC236}">
                <a16:creationId xmlns:a16="http://schemas.microsoft.com/office/drawing/2014/main" id="{577FA631-E033-ADBD-0DC9-D0DB5E39C199}"/>
              </a:ext>
            </a:extLst>
          </p:cNvPr>
          <p:cNvSpPr>
            <a:spLocks noGrp="1"/>
          </p:cNvSpPr>
          <p:nvPr>
            <p:ph type="pic" sz="quarter" idx="69"/>
          </p:nvPr>
        </p:nvSpPr>
        <p:spPr>
          <a:xfrm>
            <a:off x="1656844" y="11931889"/>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7" name="Picture Placeholder 2">
            <a:extLst>
              <a:ext uri="{FF2B5EF4-FFF2-40B4-BE49-F238E27FC236}">
                <a16:creationId xmlns:a16="http://schemas.microsoft.com/office/drawing/2014/main" id="{381881A2-4556-E0E7-4976-CE4CA8B44BD2}"/>
              </a:ext>
            </a:extLst>
          </p:cNvPr>
          <p:cNvSpPr>
            <a:spLocks noGrp="1"/>
          </p:cNvSpPr>
          <p:nvPr>
            <p:ph type="pic" sz="quarter" idx="70"/>
          </p:nvPr>
        </p:nvSpPr>
        <p:spPr>
          <a:xfrm>
            <a:off x="24159734" y="11931889"/>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8" name="Text Placeholder 7">
            <a:extLst>
              <a:ext uri="{FF2B5EF4-FFF2-40B4-BE49-F238E27FC236}">
                <a16:creationId xmlns:a16="http://schemas.microsoft.com/office/drawing/2014/main" id="{3E8E5407-C49C-0C9D-34F8-F6F0488021F6}"/>
              </a:ext>
            </a:extLst>
          </p:cNvPr>
          <p:cNvSpPr>
            <a:spLocks noGrp="1"/>
          </p:cNvSpPr>
          <p:nvPr>
            <p:ph type="body" sz="quarter" idx="71" hasCustomPrompt="1"/>
          </p:nvPr>
        </p:nvSpPr>
        <p:spPr>
          <a:xfrm>
            <a:off x="1668105" y="17063961"/>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9" name="Text Placeholder 7">
            <a:extLst>
              <a:ext uri="{FF2B5EF4-FFF2-40B4-BE49-F238E27FC236}">
                <a16:creationId xmlns:a16="http://schemas.microsoft.com/office/drawing/2014/main" id="{22DA5A94-C231-4766-8AC7-EF73C16EBD61}"/>
              </a:ext>
            </a:extLst>
          </p:cNvPr>
          <p:cNvSpPr>
            <a:spLocks noGrp="1"/>
          </p:cNvSpPr>
          <p:nvPr>
            <p:ph type="body" sz="quarter" idx="72" hasCustomPrompt="1"/>
          </p:nvPr>
        </p:nvSpPr>
        <p:spPr>
          <a:xfrm>
            <a:off x="1668105" y="17751568"/>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0" name="Text Placeholder 7">
            <a:extLst>
              <a:ext uri="{FF2B5EF4-FFF2-40B4-BE49-F238E27FC236}">
                <a16:creationId xmlns:a16="http://schemas.microsoft.com/office/drawing/2014/main" id="{00B4030C-05CF-B466-BA8F-C340617A5787}"/>
              </a:ext>
            </a:extLst>
          </p:cNvPr>
          <p:cNvSpPr>
            <a:spLocks noGrp="1"/>
          </p:cNvSpPr>
          <p:nvPr>
            <p:ph type="body" sz="quarter" idx="73" hasCustomPrompt="1"/>
          </p:nvPr>
        </p:nvSpPr>
        <p:spPr>
          <a:xfrm>
            <a:off x="12905609" y="17063961"/>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1" name="Text Placeholder 7">
            <a:extLst>
              <a:ext uri="{FF2B5EF4-FFF2-40B4-BE49-F238E27FC236}">
                <a16:creationId xmlns:a16="http://schemas.microsoft.com/office/drawing/2014/main" id="{894CEECC-D038-E547-DC3E-DE08CED8E7DA}"/>
              </a:ext>
            </a:extLst>
          </p:cNvPr>
          <p:cNvSpPr>
            <a:spLocks noGrp="1"/>
          </p:cNvSpPr>
          <p:nvPr>
            <p:ph type="body" sz="quarter" idx="74" hasCustomPrompt="1"/>
          </p:nvPr>
        </p:nvSpPr>
        <p:spPr>
          <a:xfrm>
            <a:off x="12905609" y="17751568"/>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2" name="Text Placeholder 7">
            <a:extLst>
              <a:ext uri="{FF2B5EF4-FFF2-40B4-BE49-F238E27FC236}">
                <a16:creationId xmlns:a16="http://schemas.microsoft.com/office/drawing/2014/main" id="{194DC10A-126A-4CF6-0FD2-5B6BB2EFDEBD}"/>
              </a:ext>
            </a:extLst>
          </p:cNvPr>
          <p:cNvSpPr>
            <a:spLocks noGrp="1"/>
          </p:cNvSpPr>
          <p:nvPr>
            <p:ph type="body" sz="quarter" idx="75" hasCustomPrompt="1"/>
          </p:nvPr>
        </p:nvSpPr>
        <p:spPr>
          <a:xfrm>
            <a:off x="24162576" y="17063961"/>
            <a:ext cx="107791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3" name="Text Placeholder 7">
            <a:extLst>
              <a:ext uri="{FF2B5EF4-FFF2-40B4-BE49-F238E27FC236}">
                <a16:creationId xmlns:a16="http://schemas.microsoft.com/office/drawing/2014/main" id="{57F8B789-2F41-F510-798B-CCE7F38AB05B}"/>
              </a:ext>
            </a:extLst>
          </p:cNvPr>
          <p:cNvSpPr>
            <a:spLocks noGrp="1"/>
          </p:cNvSpPr>
          <p:nvPr>
            <p:ph type="body" sz="quarter" idx="76" hasCustomPrompt="1"/>
          </p:nvPr>
        </p:nvSpPr>
        <p:spPr>
          <a:xfrm>
            <a:off x="24162576" y="17751568"/>
            <a:ext cx="107791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4" name="Title 1">
            <a:extLst>
              <a:ext uri="{FF2B5EF4-FFF2-40B4-BE49-F238E27FC236}">
                <a16:creationId xmlns:a16="http://schemas.microsoft.com/office/drawing/2014/main" id="{01540E5A-2872-4A69-C821-D69B87963A67}"/>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65" name="Text Placeholder 7">
            <a:extLst>
              <a:ext uri="{FF2B5EF4-FFF2-40B4-BE49-F238E27FC236}">
                <a16:creationId xmlns:a16="http://schemas.microsoft.com/office/drawing/2014/main" id="{C4FBCAD5-F75E-2024-91A6-AF69090C6A02}"/>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237050608"/>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up Image">
    <p:spTree>
      <p:nvGrpSpPr>
        <p:cNvPr id="1" name=""/>
        <p:cNvGrpSpPr/>
        <p:nvPr/>
      </p:nvGrpSpPr>
      <p:grpSpPr>
        <a:xfrm>
          <a:off x="0" y="0"/>
          <a:ext cx="0" cy="0"/>
          <a:chOff x="0" y="0"/>
          <a:chExt cx="0" cy="0"/>
        </a:xfrm>
      </p:grpSpPr>
      <p:sp>
        <p:nvSpPr>
          <p:cNvPr id="30" name="Text Placeholder 7">
            <a:extLst>
              <a:ext uri="{FF2B5EF4-FFF2-40B4-BE49-F238E27FC236}">
                <a16:creationId xmlns:a16="http://schemas.microsoft.com/office/drawing/2014/main" id="{544D2068-6849-9B7C-6BC5-5E5F7AA4A629}"/>
              </a:ext>
            </a:extLst>
          </p:cNvPr>
          <p:cNvSpPr>
            <a:spLocks noGrp="1"/>
          </p:cNvSpPr>
          <p:nvPr>
            <p:ph type="body" sz="quarter" idx="37" hasCustomPrompt="1"/>
          </p:nvPr>
        </p:nvSpPr>
        <p:spPr>
          <a:xfrm>
            <a:off x="14335071" y="17059122"/>
            <a:ext cx="795528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4" name="Text Placeholder 7">
            <a:extLst>
              <a:ext uri="{FF2B5EF4-FFF2-40B4-BE49-F238E27FC236}">
                <a16:creationId xmlns:a16="http://schemas.microsoft.com/office/drawing/2014/main" id="{CBD648D6-A7DD-1281-7F44-26AAC46ED236}"/>
              </a:ext>
            </a:extLst>
          </p:cNvPr>
          <p:cNvSpPr>
            <a:spLocks noGrp="1"/>
          </p:cNvSpPr>
          <p:nvPr>
            <p:ph type="body" sz="quarter" idx="39" hasCustomPrompt="1"/>
          </p:nvPr>
        </p:nvSpPr>
        <p:spPr>
          <a:xfrm>
            <a:off x="5886573" y="17059122"/>
            <a:ext cx="7970338"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CA889FC2-EEE4-383A-34F1-AA6640C2BEE9}"/>
              </a:ext>
            </a:extLst>
          </p:cNvPr>
          <p:cNvSpPr>
            <a:spLocks noGrp="1"/>
          </p:cNvSpPr>
          <p:nvPr>
            <p:ph type="body" sz="quarter" idx="40" hasCustomPrompt="1"/>
          </p:nvPr>
        </p:nvSpPr>
        <p:spPr>
          <a:xfrm>
            <a:off x="14335071" y="17727056"/>
            <a:ext cx="795528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97DD1B20-C6FB-A50F-E2B0-453434ECCBAC}"/>
              </a:ext>
            </a:extLst>
          </p:cNvPr>
          <p:cNvSpPr>
            <a:spLocks noGrp="1"/>
          </p:cNvSpPr>
          <p:nvPr>
            <p:ph type="body" sz="quarter" idx="43" hasCustomPrompt="1"/>
          </p:nvPr>
        </p:nvSpPr>
        <p:spPr>
          <a:xfrm>
            <a:off x="5886573" y="17727056"/>
            <a:ext cx="7970338"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7" name="Picture Placeholder 2">
            <a:extLst>
              <a:ext uri="{FF2B5EF4-FFF2-40B4-BE49-F238E27FC236}">
                <a16:creationId xmlns:a16="http://schemas.microsoft.com/office/drawing/2014/main" id="{AE5F378B-4650-A769-498F-70E97D832944}"/>
              </a:ext>
            </a:extLst>
          </p:cNvPr>
          <p:cNvSpPr>
            <a:spLocks noGrp="1"/>
          </p:cNvSpPr>
          <p:nvPr>
            <p:ph type="pic" sz="quarter" idx="46"/>
          </p:nvPr>
        </p:nvSpPr>
        <p:spPr>
          <a:xfrm>
            <a:off x="5886573"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8" name="Picture Placeholder 2">
            <a:extLst>
              <a:ext uri="{FF2B5EF4-FFF2-40B4-BE49-F238E27FC236}">
                <a16:creationId xmlns:a16="http://schemas.microsoft.com/office/drawing/2014/main" id="{4D0EBD50-D183-BA46-8F9A-CA94A31E251D}"/>
              </a:ext>
            </a:extLst>
          </p:cNvPr>
          <p:cNvSpPr>
            <a:spLocks noGrp="1"/>
          </p:cNvSpPr>
          <p:nvPr>
            <p:ph type="pic" sz="quarter" idx="47"/>
          </p:nvPr>
        </p:nvSpPr>
        <p:spPr>
          <a:xfrm>
            <a:off x="14335074"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8" name="Picture Placeholder 2">
            <a:extLst>
              <a:ext uri="{FF2B5EF4-FFF2-40B4-BE49-F238E27FC236}">
                <a16:creationId xmlns:a16="http://schemas.microsoft.com/office/drawing/2014/main" id="{B28D2A90-D084-131D-BC81-F32026B9D485}"/>
              </a:ext>
            </a:extLst>
          </p:cNvPr>
          <p:cNvSpPr>
            <a:spLocks noGrp="1"/>
          </p:cNvSpPr>
          <p:nvPr>
            <p:ph type="pic" sz="quarter" idx="48"/>
          </p:nvPr>
        </p:nvSpPr>
        <p:spPr>
          <a:xfrm>
            <a:off x="22783576"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9" name="Text Placeholder 7">
            <a:extLst>
              <a:ext uri="{FF2B5EF4-FFF2-40B4-BE49-F238E27FC236}">
                <a16:creationId xmlns:a16="http://schemas.microsoft.com/office/drawing/2014/main" id="{C31F641B-69D7-D8F7-664B-8DC4432B48D7}"/>
              </a:ext>
            </a:extLst>
          </p:cNvPr>
          <p:cNvSpPr>
            <a:spLocks noGrp="1"/>
          </p:cNvSpPr>
          <p:nvPr>
            <p:ph type="body" sz="quarter" idx="50" hasCustomPrompt="1"/>
          </p:nvPr>
        </p:nvSpPr>
        <p:spPr>
          <a:xfrm>
            <a:off x="22783575" y="17059122"/>
            <a:ext cx="7951467"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0" name="Text Placeholder 7">
            <a:extLst>
              <a:ext uri="{FF2B5EF4-FFF2-40B4-BE49-F238E27FC236}">
                <a16:creationId xmlns:a16="http://schemas.microsoft.com/office/drawing/2014/main" id="{523F0B05-8C96-0447-48C6-977D2CE10924}"/>
              </a:ext>
            </a:extLst>
          </p:cNvPr>
          <p:cNvSpPr>
            <a:spLocks noGrp="1"/>
          </p:cNvSpPr>
          <p:nvPr>
            <p:ph type="body" sz="quarter" idx="51" hasCustomPrompt="1"/>
          </p:nvPr>
        </p:nvSpPr>
        <p:spPr>
          <a:xfrm>
            <a:off x="22783575" y="17727056"/>
            <a:ext cx="7951467"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1" name="Picture Placeholder 2">
            <a:extLst>
              <a:ext uri="{FF2B5EF4-FFF2-40B4-BE49-F238E27FC236}">
                <a16:creationId xmlns:a16="http://schemas.microsoft.com/office/drawing/2014/main" id="{450F6A7B-55D2-E137-09E7-D5EB0FECCA2C}"/>
              </a:ext>
            </a:extLst>
          </p:cNvPr>
          <p:cNvSpPr>
            <a:spLocks noGrp="1"/>
          </p:cNvSpPr>
          <p:nvPr>
            <p:ph type="pic" sz="quarter" idx="24"/>
          </p:nvPr>
        </p:nvSpPr>
        <p:spPr>
          <a:xfrm>
            <a:off x="18534610"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2" name="Picture Placeholder 2">
            <a:extLst>
              <a:ext uri="{FF2B5EF4-FFF2-40B4-BE49-F238E27FC236}">
                <a16:creationId xmlns:a16="http://schemas.microsoft.com/office/drawing/2014/main" id="{36E7E436-EF57-51FD-A8FB-FDA402DAB660}"/>
              </a:ext>
            </a:extLst>
          </p:cNvPr>
          <p:cNvSpPr>
            <a:spLocks noGrp="1"/>
          </p:cNvSpPr>
          <p:nvPr>
            <p:ph type="pic" sz="quarter" idx="20"/>
          </p:nvPr>
        </p:nvSpPr>
        <p:spPr>
          <a:xfrm>
            <a:off x="10086108"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3" name="Picture Placeholder 2">
            <a:extLst>
              <a:ext uri="{FF2B5EF4-FFF2-40B4-BE49-F238E27FC236}">
                <a16:creationId xmlns:a16="http://schemas.microsoft.com/office/drawing/2014/main" id="{11D06D85-EEB0-0A4E-44A0-04EB0FDA4913}"/>
              </a:ext>
            </a:extLst>
          </p:cNvPr>
          <p:cNvSpPr>
            <a:spLocks noGrp="1"/>
          </p:cNvSpPr>
          <p:nvPr>
            <p:ph type="pic" sz="quarter" idx="52"/>
          </p:nvPr>
        </p:nvSpPr>
        <p:spPr>
          <a:xfrm>
            <a:off x="1637606"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5" name="Picture Placeholder 2">
            <a:extLst>
              <a:ext uri="{FF2B5EF4-FFF2-40B4-BE49-F238E27FC236}">
                <a16:creationId xmlns:a16="http://schemas.microsoft.com/office/drawing/2014/main" id="{9CAB601B-BE03-84B9-C2D3-F9A9DD36F0DA}"/>
              </a:ext>
            </a:extLst>
          </p:cNvPr>
          <p:cNvSpPr>
            <a:spLocks noGrp="1"/>
          </p:cNvSpPr>
          <p:nvPr>
            <p:ph type="pic" sz="quarter" idx="28"/>
          </p:nvPr>
        </p:nvSpPr>
        <p:spPr>
          <a:xfrm>
            <a:off x="26983113"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6" name="Text Placeholder 7">
            <a:extLst>
              <a:ext uri="{FF2B5EF4-FFF2-40B4-BE49-F238E27FC236}">
                <a16:creationId xmlns:a16="http://schemas.microsoft.com/office/drawing/2014/main" id="{2901EEFF-A05E-86EF-2959-BEBE7506CE37}"/>
              </a:ext>
            </a:extLst>
          </p:cNvPr>
          <p:cNvSpPr>
            <a:spLocks noGrp="1"/>
          </p:cNvSpPr>
          <p:nvPr>
            <p:ph type="body" sz="quarter" idx="59" hasCustomPrompt="1"/>
          </p:nvPr>
        </p:nvSpPr>
        <p:spPr>
          <a:xfrm>
            <a:off x="10094409" y="9981886"/>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7" name="Text Placeholder 7">
            <a:extLst>
              <a:ext uri="{FF2B5EF4-FFF2-40B4-BE49-F238E27FC236}">
                <a16:creationId xmlns:a16="http://schemas.microsoft.com/office/drawing/2014/main" id="{CA5DE0BE-2247-E600-19F8-62852DE95A34}"/>
              </a:ext>
            </a:extLst>
          </p:cNvPr>
          <p:cNvSpPr>
            <a:spLocks noGrp="1"/>
          </p:cNvSpPr>
          <p:nvPr>
            <p:ph type="body" sz="quarter" idx="60" hasCustomPrompt="1"/>
          </p:nvPr>
        </p:nvSpPr>
        <p:spPr>
          <a:xfrm>
            <a:off x="1637603" y="9981886"/>
            <a:ext cx="794697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8" name="Text Placeholder 7">
            <a:extLst>
              <a:ext uri="{FF2B5EF4-FFF2-40B4-BE49-F238E27FC236}">
                <a16:creationId xmlns:a16="http://schemas.microsoft.com/office/drawing/2014/main" id="{7D33E875-82FA-EFBA-E610-7A1BB8D8E0D0}"/>
              </a:ext>
            </a:extLst>
          </p:cNvPr>
          <p:cNvSpPr>
            <a:spLocks noGrp="1"/>
          </p:cNvSpPr>
          <p:nvPr>
            <p:ph type="body" sz="quarter" idx="61" hasCustomPrompt="1"/>
          </p:nvPr>
        </p:nvSpPr>
        <p:spPr>
          <a:xfrm>
            <a:off x="10094409" y="10669493"/>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9" name="Text Placeholder 7">
            <a:extLst>
              <a:ext uri="{FF2B5EF4-FFF2-40B4-BE49-F238E27FC236}">
                <a16:creationId xmlns:a16="http://schemas.microsoft.com/office/drawing/2014/main" id="{16E04D83-5D56-3ED0-0106-291190FF16C1}"/>
              </a:ext>
            </a:extLst>
          </p:cNvPr>
          <p:cNvSpPr>
            <a:spLocks noGrp="1"/>
          </p:cNvSpPr>
          <p:nvPr>
            <p:ph type="body" sz="quarter" idx="62" hasCustomPrompt="1"/>
          </p:nvPr>
        </p:nvSpPr>
        <p:spPr>
          <a:xfrm>
            <a:off x="1637603" y="10669493"/>
            <a:ext cx="794697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0" name="Text Placeholder 7">
            <a:extLst>
              <a:ext uri="{FF2B5EF4-FFF2-40B4-BE49-F238E27FC236}">
                <a16:creationId xmlns:a16="http://schemas.microsoft.com/office/drawing/2014/main" id="{B72D7370-4F41-FFA7-2106-37908325FCCD}"/>
              </a:ext>
            </a:extLst>
          </p:cNvPr>
          <p:cNvSpPr>
            <a:spLocks noGrp="1"/>
          </p:cNvSpPr>
          <p:nvPr>
            <p:ph type="body" sz="quarter" idx="63" hasCustomPrompt="1"/>
          </p:nvPr>
        </p:nvSpPr>
        <p:spPr>
          <a:xfrm>
            <a:off x="18534605" y="9981886"/>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1" name="Text Placeholder 7">
            <a:extLst>
              <a:ext uri="{FF2B5EF4-FFF2-40B4-BE49-F238E27FC236}">
                <a16:creationId xmlns:a16="http://schemas.microsoft.com/office/drawing/2014/main" id="{AFF43D71-DEF4-2B0C-C6B4-BCAFBD852717}"/>
              </a:ext>
            </a:extLst>
          </p:cNvPr>
          <p:cNvSpPr>
            <a:spLocks noGrp="1"/>
          </p:cNvSpPr>
          <p:nvPr>
            <p:ph type="body" sz="quarter" idx="64" hasCustomPrompt="1"/>
          </p:nvPr>
        </p:nvSpPr>
        <p:spPr>
          <a:xfrm>
            <a:off x="18534605" y="10669493"/>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2" name="Text Placeholder 7">
            <a:extLst>
              <a:ext uri="{FF2B5EF4-FFF2-40B4-BE49-F238E27FC236}">
                <a16:creationId xmlns:a16="http://schemas.microsoft.com/office/drawing/2014/main" id="{F818D8AD-CFB5-A8CB-CABB-19C1B1AFE5BA}"/>
              </a:ext>
            </a:extLst>
          </p:cNvPr>
          <p:cNvSpPr>
            <a:spLocks noGrp="1"/>
          </p:cNvSpPr>
          <p:nvPr>
            <p:ph type="body" sz="quarter" idx="65" hasCustomPrompt="1"/>
          </p:nvPr>
        </p:nvSpPr>
        <p:spPr>
          <a:xfrm>
            <a:off x="26983113" y="9981886"/>
            <a:ext cx="7947304"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3" name="Text Placeholder 7">
            <a:extLst>
              <a:ext uri="{FF2B5EF4-FFF2-40B4-BE49-F238E27FC236}">
                <a16:creationId xmlns:a16="http://schemas.microsoft.com/office/drawing/2014/main" id="{23409FA5-2A41-C5C8-6575-A607630F90FC}"/>
              </a:ext>
            </a:extLst>
          </p:cNvPr>
          <p:cNvSpPr>
            <a:spLocks noGrp="1"/>
          </p:cNvSpPr>
          <p:nvPr>
            <p:ph type="body" sz="quarter" idx="66" hasCustomPrompt="1"/>
          </p:nvPr>
        </p:nvSpPr>
        <p:spPr>
          <a:xfrm>
            <a:off x="26983113" y="10669493"/>
            <a:ext cx="7947304"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4" name="Title 1">
            <a:extLst>
              <a:ext uri="{FF2B5EF4-FFF2-40B4-BE49-F238E27FC236}">
                <a16:creationId xmlns:a16="http://schemas.microsoft.com/office/drawing/2014/main" id="{3B193957-7130-A79D-273C-851474BDCDC0}"/>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5" name="Text Placeholder 7">
            <a:extLst>
              <a:ext uri="{FF2B5EF4-FFF2-40B4-BE49-F238E27FC236}">
                <a16:creationId xmlns:a16="http://schemas.microsoft.com/office/drawing/2014/main" id="{DA822B21-EE98-CD37-EC99-C8836B3004D5}"/>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590059090"/>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up Image">
    <p:spTree>
      <p:nvGrpSpPr>
        <p:cNvPr id="1" name=""/>
        <p:cNvGrpSpPr/>
        <p:nvPr/>
      </p:nvGrpSpPr>
      <p:grpSpPr>
        <a:xfrm>
          <a:off x="0" y="0"/>
          <a:ext cx="0" cy="0"/>
          <a:chOff x="0" y="0"/>
          <a:chExt cx="0" cy="0"/>
        </a:xfrm>
      </p:grpSpPr>
      <p:sp>
        <p:nvSpPr>
          <p:cNvPr id="41" name="Picture Placeholder 2">
            <a:extLst>
              <a:ext uri="{FF2B5EF4-FFF2-40B4-BE49-F238E27FC236}">
                <a16:creationId xmlns:a16="http://schemas.microsoft.com/office/drawing/2014/main" id="{5EA57D4F-DD4C-CA06-8F17-B354B7AF0AE5}"/>
              </a:ext>
            </a:extLst>
          </p:cNvPr>
          <p:cNvSpPr>
            <a:spLocks noGrp="1"/>
          </p:cNvSpPr>
          <p:nvPr>
            <p:ph type="pic" sz="quarter" idx="46"/>
          </p:nvPr>
        </p:nvSpPr>
        <p:spPr>
          <a:xfrm>
            <a:off x="1637603"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2" name="Picture Placeholder 2">
            <a:extLst>
              <a:ext uri="{FF2B5EF4-FFF2-40B4-BE49-F238E27FC236}">
                <a16:creationId xmlns:a16="http://schemas.microsoft.com/office/drawing/2014/main" id="{06F88D93-EC5D-0F4F-2D03-D40CFF157D49}"/>
              </a:ext>
            </a:extLst>
          </p:cNvPr>
          <p:cNvSpPr>
            <a:spLocks noGrp="1"/>
          </p:cNvSpPr>
          <p:nvPr>
            <p:ph type="pic" sz="quarter" idx="47"/>
          </p:nvPr>
        </p:nvSpPr>
        <p:spPr>
          <a:xfrm>
            <a:off x="10086104"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3" name="Picture Placeholder 2">
            <a:extLst>
              <a:ext uri="{FF2B5EF4-FFF2-40B4-BE49-F238E27FC236}">
                <a16:creationId xmlns:a16="http://schemas.microsoft.com/office/drawing/2014/main" id="{E2460103-C7AD-1E73-A79D-2130A59BA43E}"/>
              </a:ext>
            </a:extLst>
          </p:cNvPr>
          <p:cNvSpPr>
            <a:spLocks noGrp="1"/>
          </p:cNvSpPr>
          <p:nvPr>
            <p:ph type="pic" sz="quarter" idx="48"/>
          </p:nvPr>
        </p:nvSpPr>
        <p:spPr>
          <a:xfrm>
            <a:off x="18534606"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4" name="Picture Placeholder 2">
            <a:extLst>
              <a:ext uri="{FF2B5EF4-FFF2-40B4-BE49-F238E27FC236}">
                <a16:creationId xmlns:a16="http://schemas.microsoft.com/office/drawing/2014/main" id="{CB4626F4-FF48-A6FD-42A0-87CB9D35E8BB}"/>
              </a:ext>
            </a:extLst>
          </p:cNvPr>
          <p:cNvSpPr>
            <a:spLocks noGrp="1"/>
          </p:cNvSpPr>
          <p:nvPr>
            <p:ph type="pic" sz="quarter" idx="24"/>
          </p:nvPr>
        </p:nvSpPr>
        <p:spPr>
          <a:xfrm>
            <a:off x="18534610"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5" name="Picture Placeholder 2">
            <a:extLst>
              <a:ext uri="{FF2B5EF4-FFF2-40B4-BE49-F238E27FC236}">
                <a16:creationId xmlns:a16="http://schemas.microsoft.com/office/drawing/2014/main" id="{EBBF469D-EB9A-C1CD-A4E0-EFCD4EF63ED8}"/>
              </a:ext>
            </a:extLst>
          </p:cNvPr>
          <p:cNvSpPr>
            <a:spLocks noGrp="1"/>
          </p:cNvSpPr>
          <p:nvPr>
            <p:ph type="pic" sz="quarter" idx="20"/>
          </p:nvPr>
        </p:nvSpPr>
        <p:spPr>
          <a:xfrm>
            <a:off x="10086108"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6" name="Picture Placeholder 2">
            <a:extLst>
              <a:ext uri="{FF2B5EF4-FFF2-40B4-BE49-F238E27FC236}">
                <a16:creationId xmlns:a16="http://schemas.microsoft.com/office/drawing/2014/main" id="{398E7A27-AB90-AE4B-9C41-537061139935}"/>
              </a:ext>
            </a:extLst>
          </p:cNvPr>
          <p:cNvSpPr>
            <a:spLocks noGrp="1"/>
          </p:cNvSpPr>
          <p:nvPr>
            <p:ph type="pic" sz="quarter" idx="52"/>
          </p:nvPr>
        </p:nvSpPr>
        <p:spPr>
          <a:xfrm>
            <a:off x="1637606"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7" name="Picture Placeholder 2">
            <a:extLst>
              <a:ext uri="{FF2B5EF4-FFF2-40B4-BE49-F238E27FC236}">
                <a16:creationId xmlns:a16="http://schemas.microsoft.com/office/drawing/2014/main" id="{375CDD23-925E-31A1-C3FF-2D6ED9D05AAB}"/>
              </a:ext>
            </a:extLst>
          </p:cNvPr>
          <p:cNvSpPr>
            <a:spLocks noGrp="1"/>
          </p:cNvSpPr>
          <p:nvPr>
            <p:ph type="pic" sz="quarter" idx="28"/>
          </p:nvPr>
        </p:nvSpPr>
        <p:spPr>
          <a:xfrm>
            <a:off x="26983113"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4" name="Picture Placeholder 2">
            <a:extLst>
              <a:ext uri="{FF2B5EF4-FFF2-40B4-BE49-F238E27FC236}">
                <a16:creationId xmlns:a16="http://schemas.microsoft.com/office/drawing/2014/main" id="{15BDAD05-3EAC-DFAA-EDD1-1D9E9C002116}"/>
              </a:ext>
            </a:extLst>
          </p:cNvPr>
          <p:cNvSpPr>
            <a:spLocks noGrp="1"/>
          </p:cNvSpPr>
          <p:nvPr>
            <p:ph type="pic" sz="quarter" idx="53"/>
          </p:nvPr>
        </p:nvSpPr>
        <p:spPr>
          <a:xfrm>
            <a:off x="26968061"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5" name="Text Placeholder 7">
            <a:extLst>
              <a:ext uri="{FF2B5EF4-FFF2-40B4-BE49-F238E27FC236}">
                <a16:creationId xmlns:a16="http://schemas.microsoft.com/office/drawing/2014/main" id="{2360B2E4-D618-5423-3E76-F376EBCA0102}"/>
              </a:ext>
            </a:extLst>
          </p:cNvPr>
          <p:cNvSpPr>
            <a:spLocks noGrp="1"/>
          </p:cNvSpPr>
          <p:nvPr>
            <p:ph type="body" sz="quarter" idx="59" hasCustomPrompt="1"/>
          </p:nvPr>
        </p:nvSpPr>
        <p:spPr>
          <a:xfrm>
            <a:off x="10094409" y="9981886"/>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6" name="Text Placeholder 7">
            <a:extLst>
              <a:ext uri="{FF2B5EF4-FFF2-40B4-BE49-F238E27FC236}">
                <a16:creationId xmlns:a16="http://schemas.microsoft.com/office/drawing/2014/main" id="{AD06D986-4434-AF51-6805-3B97BBB76942}"/>
              </a:ext>
            </a:extLst>
          </p:cNvPr>
          <p:cNvSpPr>
            <a:spLocks noGrp="1"/>
          </p:cNvSpPr>
          <p:nvPr>
            <p:ph type="body" sz="quarter" idx="60" hasCustomPrompt="1"/>
          </p:nvPr>
        </p:nvSpPr>
        <p:spPr>
          <a:xfrm>
            <a:off x="1637603" y="9981886"/>
            <a:ext cx="794697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7" name="Text Placeholder 7">
            <a:extLst>
              <a:ext uri="{FF2B5EF4-FFF2-40B4-BE49-F238E27FC236}">
                <a16:creationId xmlns:a16="http://schemas.microsoft.com/office/drawing/2014/main" id="{1F515353-8B00-746C-A2DE-32E93A0F1A02}"/>
              </a:ext>
            </a:extLst>
          </p:cNvPr>
          <p:cNvSpPr>
            <a:spLocks noGrp="1"/>
          </p:cNvSpPr>
          <p:nvPr>
            <p:ph type="body" sz="quarter" idx="61" hasCustomPrompt="1"/>
          </p:nvPr>
        </p:nvSpPr>
        <p:spPr>
          <a:xfrm>
            <a:off x="10094409" y="10669493"/>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8" name="Text Placeholder 7">
            <a:extLst>
              <a:ext uri="{FF2B5EF4-FFF2-40B4-BE49-F238E27FC236}">
                <a16:creationId xmlns:a16="http://schemas.microsoft.com/office/drawing/2014/main" id="{5744BB22-B21A-41F1-3AC0-E5405D3F38B9}"/>
              </a:ext>
            </a:extLst>
          </p:cNvPr>
          <p:cNvSpPr>
            <a:spLocks noGrp="1"/>
          </p:cNvSpPr>
          <p:nvPr>
            <p:ph type="body" sz="quarter" idx="62" hasCustomPrompt="1"/>
          </p:nvPr>
        </p:nvSpPr>
        <p:spPr>
          <a:xfrm>
            <a:off x="1637603" y="10669493"/>
            <a:ext cx="794697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9" name="Text Placeholder 7">
            <a:extLst>
              <a:ext uri="{FF2B5EF4-FFF2-40B4-BE49-F238E27FC236}">
                <a16:creationId xmlns:a16="http://schemas.microsoft.com/office/drawing/2014/main" id="{8435F4BE-979D-A31E-822F-BE5B89134C2E}"/>
              </a:ext>
            </a:extLst>
          </p:cNvPr>
          <p:cNvSpPr>
            <a:spLocks noGrp="1"/>
          </p:cNvSpPr>
          <p:nvPr>
            <p:ph type="body" sz="quarter" idx="63" hasCustomPrompt="1"/>
          </p:nvPr>
        </p:nvSpPr>
        <p:spPr>
          <a:xfrm>
            <a:off x="18534605" y="9981886"/>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0" name="Text Placeholder 7">
            <a:extLst>
              <a:ext uri="{FF2B5EF4-FFF2-40B4-BE49-F238E27FC236}">
                <a16:creationId xmlns:a16="http://schemas.microsoft.com/office/drawing/2014/main" id="{677BC232-CE11-33FD-E959-01E1784345E8}"/>
              </a:ext>
            </a:extLst>
          </p:cNvPr>
          <p:cNvSpPr>
            <a:spLocks noGrp="1"/>
          </p:cNvSpPr>
          <p:nvPr>
            <p:ph type="body" sz="quarter" idx="64" hasCustomPrompt="1"/>
          </p:nvPr>
        </p:nvSpPr>
        <p:spPr>
          <a:xfrm>
            <a:off x="18534605" y="10669493"/>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1" name="Text Placeholder 7">
            <a:extLst>
              <a:ext uri="{FF2B5EF4-FFF2-40B4-BE49-F238E27FC236}">
                <a16:creationId xmlns:a16="http://schemas.microsoft.com/office/drawing/2014/main" id="{44F4CD93-1747-0EB8-E78A-72E497AAB234}"/>
              </a:ext>
            </a:extLst>
          </p:cNvPr>
          <p:cNvSpPr>
            <a:spLocks noGrp="1"/>
          </p:cNvSpPr>
          <p:nvPr>
            <p:ph type="body" sz="quarter" idx="65" hasCustomPrompt="1"/>
          </p:nvPr>
        </p:nvSpPr>
        <p:spPr>
          <a:xfrm>
            <a:off x="26983113" y="9981886"/>
            <a:ext cx="7947304"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2" name="Text Placeholder 7">
            <a:extLst>
              <a:ext uri="{FF2B5EF4-FFF2-40B4-BE49-F238E27FC236}">
                <a16:creationId xmlns:a16="http://schemas.microsoft.com/office/drawing/2014/main" id="{1A697863-003A-44B9-586E-527F58EF7822}"/>
              </a:ext>
            </a:extLst>
          </p:cNvPr>
          <p:cNvSpPr>
            <a:spLocks noGrp="1"/>
          </p:cNvSpPr>
          <p:nvPr>
            <p:ph type="body" sz="quarter" idx="66" hasCustomPrompt="1"/>
          </p:nvPr>
        </p:nvSpPr>
        <p:spPr>
          <a:xfrm>
            <a:off x="26983113" y="10669493"/>
            <a:ext cx="7947304"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3" name="Text Placeholder 7">
            <a:extLst>
              <a:ext uri="{FF2B5EF4-FFF2-40B4-BE49-F238E27FC236}">
                <a16:creationId xmlns:a16="http://schemas.microsoft.com/office/drawing/2014/main" id="{F51F4D18-0362-FD9E-AC25-A4A81A8B19E3}"/>
              </a:ext>
            </a:extLst>
          </p:cNvPr>
          <p:cNvSpPr>
            <a:spLocks noGrp="1"/>
          </p:cNvSpPr>
          <p:nvPr>
            <p:ph type="body" sz="quarter" idx="67" hasCustomPrompt="1"/>
          </p:nvPr>
        </p:nvSpPr>
        <p:spPr>
          <a:xfrm>
            <a:off x="10087333" y="17059122"/>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4" name="Text Placeholder 7">
            <a:extLst>
              <a:ext uri="{FF2B5EF4-FFF2-40B4-BE49-F238E27FC236}">
                <a16:creationId xmlns:a16="http://schemas.microsoft.com/office/drawing/2014/main" id="{53B0CD77-A671-31CB-AC75-0C7EC845BB12}"/>
              </a:ext>
            </a:extLst>
          </p:cNvPr>
          <p:cNvSpPr>
            <a:spLocks noGrp="1"/>
          </p:cNvSpPr>
          <p:nvPr>
            <p:ph type="body" sz="quarter" idx="68" hasCustomPrompt="1"/>
          </p:nvPr>
        </p:nvSpPr>
        <p:spPr>
          <a:xfrm>
            <a:off x="1630527" y="17059122"/>
            <a:ext cx="794697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5" name="Text Placeholder 7">
            <a:extLst>
              <a:ext uri="{FF2B5EF4-FFF2-40B4-BE49-F238E27FC236}">
                <a16:creationId xmlns:a16="http://schemas.microsoft.com/office/drawing/2014/main" id="{D5373FC8-B0DB-5978-E125-CA5A68C02573}"/>
              </a:ext>
            </a:extLst>
          </p:cNvPr>
          <p:cNvSpPr>
            <a:spLocks noGrp="1"/>
          </p:cNvSpPr>
          <p:nvPr>
            <p:ph type="body" sz="quarter" idx="69" hasCustomPrompt="1"/>
          </p:nvPr>
        </p:nvSpPr>
        <p:spPr>
          <a:xfrm>
            <a:off x="10087333" y="17746729"/>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6" name="Text Placeholder 7">
            <a:extLst>
              <a:ext uri="{FF2B5EF4-FFF2-40B4-BE49-F238E27FC236}">
                <a16:creationId xmlns:a16="http://schemas.microsoft.com/office/drawing/2014/main" id="{E6B03167-9698-83DC-3B32-0493773EDDC2}"/>
              </a:ext>
            </a:extLst>
          </p:cNvPr>
          <p:cNvSpPr>
            <a:spLocks noGrp="1"/>
          </p:cNvSpPr>
          <p:nvPr>
            <p:ph type="body" sz="quarter" idx="70" hasCustomPrompt="1"/>
          </p:nvPr>
        </p:nvSpPr>
        <p:spPr>
          <a:xfrm>
            <a:off x="1630527" y="17746729"/>
            <a:ext cx="794697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7" name="Text Placeholder 7">
            <a:extLst>
              <a:ext uri="{FF2B5EF4-FFF2-40B4-BE49-F238E27FC236}">
                <a16:creationId xmlns:a16="http://schemas.microsoft.com/office/drawing/2014/main" id="{A6B7D653-72EF-B0B1-6654-9E4D6E8DCA75}"/>
              </a:ext>
            </a:extLst>
          </p:cNvPr>
          <p:cNvSpPr>
            <a:spLocks noGrp="1"/>
          </p:cNvSpPr>
          <p:nvPr>
            <p:ph type="body" sz="quarter" idx="71" hasCustomPrompt="1"/>
          </p:nvPr>
        </p:nvSpPr>
        <p:spPr>
          <a:xfrm>
            <a:off x="18527529" y="17059122"/>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8" name="Text Placeholder 7">
            <a:extLst>
              <a:ext uri="{FF2B5EF4-FFF2-40B4-BE49-F238E27FC236}">
                <a16:creationId xmlns:a16="http://schemas.microsoft.com/office/drawing/2014/main" id="{68246EB6-5778-F487-E211-E6E38EDCBD39}"/>
              </a:ext>
            </a:extLst>
          </p:cNvPr>
          <p:cNvSpPr>
            <a:spLocks noGrp="1"/>
          </p:cNvSpPr>
          <p:nvPr>
            <p:ph type="body" sz="quarter" idx="72" hasCustomPrompt="1"/>
          </p:nvPr>
        </p:nvSpPr>
        <p:spPr>
          <a:xfrm>
            <a:off x="18527529" y="17746729"/>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9" name="Text Placeholder 7">
            <a:extLst>
              <a:ext uri="{FF2B5EF4-FFF2-40B4-BE49-F238E27FC236}">
                <a16:creationId xmlns:a16="http://schemas.microsoft.com/office/drawing/2014/main" id="{46E19FE0-274C-8D86-A257-C3C9C6050C55}"/>
              </a:ext>
            </a:extLst>
          </p:cNvPr>
          <p:cNvSpPr>
            <a:spLocks noGrp="1"/>
          </p:cNvSpPr>
          <p:nvPr>
            <p:ph type="body" sz="quarter" idx="73" hasCustomPrompt="1"/>
          </p:nvPr>
        </p:nvSpPr>
        <p:spPr>
          <a:xfrm>
            <a:off x="26976037" y="17059122"/>
            <a:ext cx="7947304"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80" name="Text Placeholder 7">
            <a:extLst>
              <a:ext uri="{FF2B5EF4-FFF2-40B4-BE49-F238E27FC236}">
                <a16:creationId xmlns:a16="http://schemas.microsoft.com/office/drawing/2014/main" id="{6EE28B31-BBFD-198B-6E2A-89E9C4CCFA8B}"/>
              </a:ext>
            </a:extLst>
          </p:cNvPr>
          <p:cNvSpPr>
            <a:spLocks noGrp="1"/>
          </p:cNvSpPr>
          <p:nvPr>
            <p:ph type="body" sz="quarter" idx="74" hasCustomPrompt="1"/>
          </p:nvPr>
        </p:nvSpPr>
        <p:spPr>
          <a:xfrm>
            <a:off x="26976037" y="17746729"/>
            <a:ext cx="7947304"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81" name="Title 1">
            <a:extLst>
              <a:ext uri="{FF2B5EF4-FFF2-40B4-BE49-F238E27FC236}">
                <a16:creationId xmlns:a16="http://schemas.microsoft.com/office/drawing/2014/main" id="{7782373E-DEA5-D3FA-DF0B-FC71246BA41C}"/>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82" name="Text Placeholder 7">
            <a:extLst>
              <a:ext uri="{FF2B5EF4-FFF2-40B4-BE49-F238E27FC236}">
                <a16:creationId xmlns:a16="http://schemas.microsoft.com/office/drawing/2014/main" id="{66E4B878-2BFA-C852-759E-04F4BD4E4538}"/>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959063998"/>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up Image">
    <p:spTree>
      <p:nvGrpSpPr>
        <p:cNvPr id="1" name=""/>
        <p:cNvGrpSpPr/>
        <p:nvPr/>
      </p:nvGrpSpPr>
      <p:grpSpPr>
        <a:xfrm>
          <a:off x="0" y="0"/>
          <a:ext cx="0" cy="0"/>
          <a:chOff x="0" y="0"/>
          <a:chExt cx="0" cy="0"/>
        </a:xfrm>
      </p:grpSpPr>
      <p:sp>
        <p:nvSpPr>
          <p:cNvPr id="37" name="Text Placeholder 7">
            <a:extLst>
              <a:ext uri="{FF2B5EF4-FFF2-40B4-BE49-F238E27FC236}">
                <a16:creationId xmlns:a16="http://schemas.microsoft.com/office/drawing/2014/main" id="{AC8872D6-E3D9-128D-6975-7E43AE049DD0}"/>
              </a:ext>
            </a:extLst>
          </p:cNvPr>
          <p:cNvSpPr>
            <a:spLocks noGrp="1"/>
          </p:cNvSpPr>
          <p:nvPr>
            <p:ph type="body" sz="quarter" idx="37" hasCustomPrompt="1"/>
          </p:nvPr>
        </p:nvSpPr>
        <p:spPr>
          <a:xfrm>
            <a:off x="11782110" y="17059122"/>
            <a:ext cx="626148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8" name="Text Placeholder 7">
            <a:extLst>
              <a:ext uri="{FF2B5EF4-FFF2-40B4-BE49-F238E27FC236}">
                <a16:creationId xmlns:a16="http://schemas.microsoft.com/office/drawing/2014/main" id="{124D63DA-1ECC-62E5-3223-DD9853116B97}"/>
              </a:ext>
            </a:extLst>
          </p:cNvPr>
          <p:cNvSpPr>
            <a:spLocks noGrp="1"/>
          </p:cNvSpPr>
          <p:nvPr>
            <p:ph type="body" sz="quarter" idx="39" hasCustomPrompt="1"/>
          </p:nvPr>
        </p:nvSpPr>
        <p:spPr>
          <a:xfrm>
            <a:off x="5037420" y="17059122"/>
            <a:ext cx="625484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8" name="Text Placeholder 7">
            <a:extLst>
              <a:ext uri="{FF2B5EF4-FFF2-40B4-BE49-F238E27FC236}">
                <a16:creationId xmlns:a16="http://schemas.microsoft.com/office/drawing/2014/main" id="{4296C6CE-75C2-58D3-2077-098855EC5071}"/>
              </a:ext>
            </a:extLst>
          </p:cNvPr>
          <p:cNvSpPr>
            <a:spLocks noGrp="1"/>
          </p:cNvSpPr>
          <p:nvPr>
            <p:ph type="body" sz="quarter" idx="40" hasCustomPrompt="1"/>
          </p:nvPr>
        </p:nvSpPr>
        <p:spPr>
          <a:xfrm>
            <a:off x="11782110" y="17727056"/>
            <a:ext cx="626148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9" name="Text Placeholder 7">
            <a:extLst>
              <a:ext uri="{FF2B5EF4-FFF2-40B4-BE49-F238E27FC236}">
                <a16:creationId xmlns:a16="http://schemas.microsoft.com/office/drawing/2014/main" id="{CB889168-9CA5-7858-11A4-7E282071DDD1}"/>
              </a:ext>
            </a:extLst>
          </p:cNvPr>
          <p:cNvSpPr>
            <a:spLocks noGrp="1"/>
          </p:cNvSpPr>
          <p:nvPr>
            <p:ph type="body" sz="quarter" idx="43" hasCustomPrompt="1"/>
          </p:nvPr>
        </p:nvSpPr>
        <p:spPr>
          <a:xfrm>
            <a:off x="5037420" y="17727056"/>
            <a:ext cx="625484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0" name="Picture Placeholder 2">
            <a:extLst>
              <a:ext uri="{FF2B5EF4-FFF2-40B4-BE49-F238E27FC236}">
                <a16:creationId xmlns:a16="http://schemas.microsoft.com/office/drawing/2014/main" id="{3F8F5E2E-FAA9-873C-63EB-B4940E3D4908}"/>
              </a:ext>
            </a:extLst>
          </p:cNvPr>
          <p:cNvSpPr>
            <a:spLocks noGrp="1"/>
          </p:cNvSpPr>
          <p:nvPr>
            <p:ph type="pic" sz="quarter" idx="46"/>
          </p:nvPr>
        </p:nvSpPr>
        <p:spPr>
          <a:xfrm>
            <a:off x="5021177"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1" name="Picture Placeholder 2">
            <a:extLst>
              <a:ext uri="{FF2B5EF4-FFF2-40B4-BE49-F238E27FC236}">
                <a16:creationId xmlns:a16="http://schemas.microsoft.com/office/drawing/2014/main" id="{119A3EE3-90A6-60F9-3E78-60D1CE1FB244}"/>
              </a:ext>
            </a:extLst>
          </p:cNvPr>
          <p:cNvSpPr>
            <a:spLocks noGrp="1"/>
          </p:cNvSpPr>
          <p:nvPr>
            <p:ph type="pic" sz="quarter" idx="47"/>
          </p:nvPr>
        </p:nvSpPr>
        <p:spPr>
          <a:xfrm>
            <a:off x="11779715"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2" name="Picture Placeholder 2">
            <a:extLst>
              <a:ext uri="{FF2B5EF4-FFF2-40B4-BE49-F238E27FC236}">
                <a16:creationId xmlns:a16="http://schemas.microsoft.com/office/drawing/2014/main" id="{C639A2E5-6B54-F354-C964-79CE29BEB3D6}"/>
              </a:ext>
            </a:extLst>
          </p:cNvPr>
          <p:cNvSpPr>
            <a:spLocks noGrp="1"/>
          </p:cNvSpPr>
          <p:nvPr>
            <p:ph type="pic" sz="quarter" idx="48"/>
          </p:nvPr>
        </p:nvSpPr>
        <p:spPr>
          <a:xfrm>
            <a:off x="25286158"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3" name="Text Placeholder 7">
            <a:extLst>
              <a:ext uri="{FF2B5EF4-FFF2-40B4-BE49-F238E27FC236}">
                <a16:creationId xmlns:a16="http://schemas.microsoft.com/office/drawing/2014/main" id="{405A4B4F-FDD8-68B8-BEC0-2C9F5E7703BC}"/>
              </a:ext>
            </a:extLst>
          </p:cNvPr>
          <p:cNvSpPr>
            <a:spLocks noGrp="1"/>
          </p:cNvSpPr>
          <p:nvPr>
            <p:ph type="body" sz="quarter" idx="50" hasCustomPrompt="1"/>
          </p:nvPr>
        </p:nvSpPr>
        <p:spPr>
          <a:xfrm>
            <a:off x="18532409" y="17059122"/>
            <a:ext cx="6263641"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5" name="Text Placeholder 7">
            <a:extLst>
              <a:ext uri="{FF2B5EF4-FFF2-40B4-BE49-F238E27FC236}">
                <a16:creationId xmlns:a16="http://schemas.microsoft.com/office/drawing/2014/main" id="{6A9D8994-57AB-FC46-F970-8A9BC7CAD264}"/>
              </a:ext>
            </a:extLst>
          </p:cNvPr>
          <p:cNvSpPr>
            <a:spLocks noGrp="1"/>
          </p:cNvSpPr>
          <p:nvPr>
            <p:ph type="body" sz="quarter" idx="51" hasCustomPrompt="1"/>
          </p:nvPr>
        </p:nvSpPr>
        <p:spPr>
          <a:xfrm>
            <a:off x="18532409" y="17727056"/>
            <a:ext cx="6263641"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6" name="Picture Placeholder 2">
            <a:extLst>
              <a:ext uri="{FF2B5EF4-FFF2-40B4-BE49-F238E27FC236}">
                <a16:creationId xmlns:a16="http://schemas.microsoft.com/office/drawing/2014/main" id="{34A2868F-2DD9-684C-4C82-813EEBD15ACA}"/>
              </a:ext>
            </a:extLst>
          </p:cNvPr>
          <p:cNvSpPr>
            <a:spLocks noGrp="1"/>
          </p:cNvSpPr>
          <p:nvPr>
            <p:ph type="pic" sz="quarter" idx="24"/>
          </p:nvPr>
        </p:nvSpPr>
        <p:spPr>
          <a:xfrm>
            <a:off x="15152060"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7" name="Picture Placeholder 2">
            <a:extLst>
              <a:ext uri="{FF2B5EF4-FFF2-40B4-BE49-F238E27FC236}">
                <a16:creationId xmlns:a16="http://schemas.microsoft.com/office/drawing/2014/main" id="{D2FB10F1-37BA-6882-EBF3-73F1E627FFB6}"/>
              </a:ext>
            </a:extLst>
          </p:cNvPr>
          <p:cNvSpPr>
            <a:spLocks noGrp="1"/>
          </p:cNvSpPr>
          <p:nvPr>
            <p:ph type="pic" sz="quarter" idx="20"/>
          </p:nvPr>
        </p:nvSpPr>
        <p:spPr>
          <a:xfrm>
            <a:off x="8394833"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8" name="Picture Placeholder 2">
            <a:extLst>
              <a:ext uri="{FF2B5EF4-FFF2-40B4-BE49-F238E27FC236}">
                <a16:creationId xmlns:a16="http://schemas.microsoft.com/office/drawing/2014/main" id="{F7972475-48C0-DE70-4A42-09E610902CE7}"/>
              </a:ext>
            </a:extLst>
          </p:cNvPr>
          <p:cNvSpPr>
            <a:spLocks noGrp="1"/>
          </p:cNvSpPr>
          <p:nvPr>
            <p:ph type="pic" sz="quarter" idx="52"/>
          </p:nvPr>
        </p:nvSpPr>
        <p:spPr>
          <a:xfrm>
            <a:off x="1637606"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9" name="Picture Placeholder 2">
            <a:extLst>
              <a:ext uri="{FF2B5EF4-FFF2-40B4-BE49-F238E27FC236}">
                <a16:creationId xmlns:a16="http://schemas.microsoft.com/office/drawing/2014/main" id="{03F70687-E13E-779B-ECD8-584B6FB4FB10}"/>
              </a:ext>
            </a:extLst>
          </p:cNvPr>
          <p:cNvSpPr>
            <a:spLocks noGrp="1"/>
          </p:cNvSpPr>
          <p:nvPr>
            <p:ph type="pic" sz="quarter" idx="28"/>
          </p:nvPr>
        </p:nvSpPr>
        <p:spPr>
          <a:xfrm>
            <a:off x="21909287"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70" name="Picture Placeholder 2">
            <a:extLst>
              <a:ext uri="{FF2B5EF4-FFF2-40B4-BE49-F238E27FC236}">
                <a16:creationId xmlns:a16="http://schemas.microsoft.com/office/drawing/2014/main" id="{EB21B6ED-31E4-7226-13B1-F2AA1B5EC045}"/>
              </a:ext>
            </a:extLst>
          </p:cNvPr>
          <p:cNvSpPr>
            <a:spLocks noGrp="1"/>
          </p:cNvSpPr>
          <p:nvPr>
            <p:ph type="pic" sz="quarter" idx="53"/>
          </p:nvPr>
        </p:nvSpPr>
        <p:spPr>
          <a:xfrm>
            <a:off x="28666515"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71" name="Picture Placeholder 2">
            <a:extLst>
              <a:ext uri="{FF2B5EF4-FFF2-40B4-BE49-F238E27FC236}">
                <a16:creationId xmlns:a16="http://schemas.microsoft.com/office/drawing/2014/main" id="{6C21D96F-4A3F-E55C-9A59-55E018F25D9C}"/>
              </a:ext>
            </a:extLst>
          </p:cNvPr>
          <p:cNvSpPr>
            <a:spLocks noGrp="1"/>
          </p:cNvSpPr>
          <p:nvPr>
            <p:ph type="pic" sz="quarter" idx="54"/>
          </p:nvPr>
        </p:nvSpPr>
        <p:spPr>
          <a:xfrm>
            <a:off x="18527620"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72" name="Text Placeholder 7">
            <a:extLst>
              <a:ext uri="{FF2B5EF4-FFF2-40B4-BE49-F238E27FC236}">
                <a16:creationId xmlns:a16="http://schemas.microsoft.com/office/drawing/2014/main" id="{485D12D2-2B06-3201-0659-EE86413C68DB}"/>
              </a:ext>
            </a:extLst>
          </p:cNvPr>
          <p:cNvSpPr>
            <a:spLocks noGrp="1"/>
          </p:cNvSpPr>
          <p:nvPr>
            <p:ph type="body" sz="quarter" idx="55" hasCustomPrompt="1"/>
          </p:nvPr>
        </p:nvSpPr>
        <p:spPr>
          <a:xfrm>
            <a:off x="25307424" y="17059122"/>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3" name="Text Placeholder 7">
            <a:extLst>
              <a:ext uri="{FF2B5EF4-FFF2-40B4-BE49-F238E27FC236}">
                <a16:creationId xmlns:a16="http://schemas.microsoft.com/office/drawing/2014/main" id="{7241A741-AE7C-3428-6194-0F6E94BF06FB}"/>
              </a:ext>
            </a:extLst>
          </p:cNvPr>
          <p:cNvSpPr>
            <a:spLocks noGrp="1"/>
          </p:cNvSpPr>
          <p:nvPr>
            <p:ph type="body" sz="quarter" idx="56" hasCustomPrompt="1"/>
          </p:nvPr>
        </p:nvSpPr>
        <p:spPr>
          <a:xfrm>
            <a:off x="25307424" y="17727056"/>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4" name="Text Placeholder 7">
            <a:extLst>
              <a:ext uri="{FF2B5EF4-FFF2-40B4-BE49-F238E27FC236}">
                <a16:creationId xmlns:a16="http://schemas.microsoft.com/office/drawing/2014/main" id="{8D28CF82-511F-AF83-F5D5-77ECB99010E2}"/>
              </a:ext>
            </a:extLst>
          </p:cNvPr>
          <p:cNvSpPr>
            <a:spLocks noGrp="1"/>
          </p:cNvSpPr>
          <p:nvPr>
            <p:ph type="body" sz="quarter" idx="57" hasCustomPrompt="1"/>
          </p:nvPr>
        </p:nvSpPr>
        <p:spPr>
          <a:xfrm>
            <a:off x="15141913" y="9981886"/>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81" name="Text Placeholder 7">
            <a:extLst>
              <a:ext uri="{FF2B5EF4-FFF2-40B4-BE49-F238E27FC236}">
                <a16:creationId xmlns:a16="http://schemas.microsoft.com/office/drawing/2014/main" id="{1439B33F-68A6-6AFE-68C2-8A0B706EE9E2}"/>
              </a:ext>
            </a:extLst>
          </p:cNvPr>
          <p:cNvSpPr>
            <a:spLocks noGrp="1"/>
          </p:cNvSpPr>
          <p:nvPr>
            <p:ph type="body" sz="quarter" idx="58" hasCustomPrompt="1"/>
          </p:nvPr>
        </p:nvSpPr>
        <p:spPr>
          <a:xfrm>
            <a:off x="8391957" y="9981886"/>
            <a:ext cx="6263639"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82" name="Text Placeholder 7">
            <a:extLst>
              <a:ext uri="{FF2B5EF4-FFF2-40B4-BE49-F238E27FC236}">
                <a16:creationId xmlns:a16="http://schemas.microsoft.com/office/drawing/2014/main" id="{1B9EFC83-50E5-49BB-B838-4F101E95ABDC}"/>
              </a:ext>
            </a:extLst>
          </p:cNvPr>
          <p:cNvSpPr>
            <a:spLocks noGrp="1"/>
          </p:cNvSpPr>
          <p:nvPr>
            <p:ph type="body" sz="quarter" idx="59" hasCustomPrompt="1"/>
          </p:nvPr>
        </p:nvSpPr>
        <p:spPr>
          <a:xfrm>
            <a:off x="15141913" y="10669493"/>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83" name="Text Placeholder 7">
            <a:extLst>
              <a:ext uri="{FF2B5EF4-FFF2-40B4-BE49-F238E27FC236}">
                <a16:creationId xmlns:a16="http://schemas.microsoft.com/office/drawing/2014/main" id="{BFB3F389-B76A-63C4-BC38-E857B1B0979C}"/>
              </a:ext>
            </a:extLst>
          </p:cNvPr>
          <p:cNvSpPr>
            <a:spLocks noGrp="1"/>
          </p:cNvSpPr>
          <p:nvPr>
            <p:ph type="body" sz="quarter" idx="60" hasCustomPrompt="1"/>
          </p:nvPr>
        </p:nvSpPr>
        <p:spPr>
          <a:xfrm>
            <a:off x="8391957" y="10669493"/>
            <a:ext cx="6263639"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84" name="Text Placeholder 7">
            <a:extLst>
              <a:ext uri="{FF2B5EF4-FFF2-40B4-BE49-F238E27FC236}">
                <a16:creationId xmlns:a16="http://schemas.microsoft.com/office/drawing/2014/main" id="{8AAEBAC8-FBC5-9068-A8B4-AEE29F8FC0A3}"/>
              </a:ext>
            </a:extLst>
          </p:cNvPr>
          <p:cNvSpPr>
            <a:spLocks noGrp="1"/>
          </p:cNvSpPr>
          <p:nvPr>
            <p:ph type="body" sz="quarter" idx="61" hasCustomPrompt="1"/>
          </p:nvPr>
        </p:nvSpPr>
        <p:spPr>
          <a:xfrm>
            <a:off x="21900662" y="9981886"/>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85" name="Text Placeholder 7">
            <a:extLst>
              <a:ext uri="{FF2B5EF4-FFF2-40B4-BE49-F238E27FC236}">
                <a16:creationId xmlns:a16="http://schemas.microsoft.com/office/drawing/2014/main" id="{A17BBB11-F155-8A2D-2741-A48639DDC938}"/>
              </a:ext>
            </a:extLst>
          </p:cNvPr>
          <p:cNvSpPr>
            <a:spLocks noGrp="1"/>
          </p:cNvSpPr>
          <p:nvPr>
            <p:ph type="body" sz="quarter" idx="62" hasCustomPrompt="1"/>
          </p:nvPr>
        </p:nvSpPr>
        <p:spPr>
          <a:xfrm>
            <a:off x="21900662" y="10669493"/>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86" name="Text Placeholder 7">
            <a:extLst>
              <a:ext uri="{FF2B5EF4-FFF2-40B4-BE49-F238E27FC236}">
                <a16:creationId xmlns:a16="http://schemas.microsoft.com/office/drawing/2014/main" id="{74BB25EE-CFA9-E005-5BB1-CAC4EA6436EA}"/>
              </a:ext>
            </a:extLst>
          </p:cNvPr>
          <p:cNvSpPr>
            <a:spLocks noGrp="1"/>
          </p:cNvSpPr>
          <p:nvPr>
            <p:ph type="body" sz="quarter" idx="63" hasCustomPrompt="1"/>
          </p:nvPr>
        </p:nvSpPr>
        <p:spPr>
          <a:xfrm>
            <a:off x="28666515" y="9981886"/>
            <a:ext cx="62639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87" name="Text Placeholder 7">
            <a:extLst>
              <a:ext uri="{FF2B5EF4-FFF2-40B4-BE49-F238E27FC236}">
                <a16:creationId xmlns:a16="http://schemas.microsoft.com/office/drawing/2014/main" id="{3505C59D-AFAD-58D3-4166-F5257E096C44}"/>
              </a:ext>
            </a:extLst>
          </p:cNvPr>
          <p:cNvSpPr>
            <a:spLocks noGrp="1"/>
          </p:cNvSpPr>
          <p:nvPr>
            <p:ph type="body" sz="quarter" idx="64" hasCustomPrompt="1"/>
          </p:nvPr>
        </p:nvSpPr>
        <p:spPr>
          <a:xfrm>
            <a:off x="28666515" y="10669493"/>
            <a:ext cx="62639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88" name="Text Placeholder 7">
            <a:extLst>
              <a:ext uri="{FF2B5EF4-FFF2-40B4-BE49-F238E27FC236}">
                <a16:creationId xmlns:a16="http://schemas.microsoft.com/office/drawing/2014/main" id="{9183A493-96AB-21A4-F2F2-55F4C25B4A32}"/>
              </a:ext>
            </a:extLst>
          </p:cNvPr>
          <p:cNvSpPr>
            <a:spLocks noGrp="1"/>
          </p:cNvSpPr>
          <p:nvPr>
            <p:ph type="body" sz="quarter" idx="65" hasCustomPrompt="1"/>
          </p:nvPr>
        </p:nvSpPr>
        <p:spPr>
          <a:xfrm>
            <a:off x="1637606" y="9981886"/>
            <a:ext cx="6263639"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89" name="Text Placeholder 7">
            <a:extLst>
              <a:ext uri="{FF2B5EF4-FFF2-40B4-BE49-F238E27FC236}">
                <a16:creationId xmlns:a16="http://schemas.microsoft.com/office/drawing/2014/main" id="{39F09929-49C9-A912-1E78-C37DD2A4005F}"/>
              </a:ext>
            </a:extLst>
          </p:cNvPr>
          <p:cNvSpPr>
            <a:spLocks noGrp="1"/>
          </p:cNvSpPr>
          <p:nvPr>
            <p:ph type="body" sz="quarter" idx="66" hasCustomPrompt="1"/>
          </p:nvPr>
        </p:nvSpPr>
        <p:spPr>
          <a:xfrm>
            <a:off x="1637606" y="10669493"/>
            <a:ext cx="6263639"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90" name="Title 1">
            <a:extLst>
              <a:ext uri="{FF2B5EF4-FFF2-40B4-BE49-F238E27FC236}">
                <a16:creationId xmlns:a16="http://schemas.microsoft.com/office/drawing/2014/main" id="{2700C3A0-30EC-1996-7732-DE4E1CF959F1}"/>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91" name="Text Placeholder 7">
            <a:extLst>
              <a:ext uri="{FF2B5EF4-FFF2-40B4-BE49-F238E27FC236}">
                <a16:creationId xmlns:a16="http://schemas.microsoft.com/office/drawing/2014/main" id="{A0EDA14A-3243-B144-7B6A-EA7981E5DC1E}"/>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818591978"/>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0-up Image">
    <p:spTree>
      <p:nvGrpSpPr>
        <p:cNvPr id="1" name=""/>
        <p:cNvGrpSpPr/>
        <p:nvPr/>
      </p:nvGrpSpPr>
      <p:grpSpPr>
        <a:xfrm>
          <a:off x="0" y="0"/>
          <a:ext cx="0" cy="0"/>
          <a:chOff x="0" y="0"/>
          <a:chExt cx="0" cy="0"/>
        </a:xfrm>
      </p:grpSpPr>
      <p:sp>
        <p:nvSpPr>
          <p:cNvPr id="39" name="Text Placeholder 7">
            <a:extLst>
              <a:ext uri="{FF2B5EF4-FFF2-40B4-BE49-F238E27FC236}">
                <a16:creationId xmlns:a16="http://schemas.microsoft.com/office/drawing/2014/main" id="{E9B94E87-6C45-B9E5-F5AE-D69D71E61652}"/>
              </a:ext>
            </a:extLst>
          </p:cNvPr>
          <p:cNvSpPr>
            <a:spLocks noGrp="1"/>
          </p:cNvSpPr>
          <p:nvPr>
            <p:ph type="body" sz="quarter" idx="37" hasCustomPrompt="1"/>
          </p:nvPr>
        </p:nvSpPr>
        <p:spPr>
          <a:xfrm>
            <a:off x="8382295" y="17059122"/>
            <a:ext cx="626148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0" name="Text Placeholder 7">
            <a:extLst>
              <a:ext uri="{FF2B5EF4-FFF2-40B4-BE49-F238E27FC236}">
                <a16:creationId xmlns:a16="http://schemas.microsoft.com/office/drawing/2014/main" id="{960A4EC5-468D-A3E6-9294-084BA073A235}"/>
              </a:ext>
            </a:extLst>
          </p:cNvPr>
          <p:cNvSpPr>
            <a:spLocks noGrp="1"/>
          </p:cNvSpPr>
          <p:nvPr>
            <p:ph type="body" sz="quarter" idx="39" hasCustomPrompt="1"/>
          </p:nvPr>
        </p:nvSpPr>
        <p:spPr>
          <a:xfrm>
            <a:off x="1637605" y="17059122"/>
            <a:ext cx="625484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2" name="Text Placeholder 7">
            <a:extLst>
              <a:ext uri="{FF2B5EF4-FFF2-40B4-BE49-F238E27FC236}">
                <a16:creationId xmlns:a16="http://schemas.microsoft.com/office/drawing/2014/main" id="{7AB65765-2201-817D-E699-AB8E899F5A05}"/>
              </a:ext>
            </a:extLst>
          </p:cNvPr>
          <p:cNvSpPr>
            <a:spLocks noGrp="1"/>
          </p:cNvSpPr>
          <p:nvPr>
            <p:ph type="body" sz="quarter" idx="40" hasCustomPrompt="1"/>
          </p:nvPr>
        </p:nvSpPr>
        <p:spPr>
          <a:xfrm>
            <a:off x="8382295" y="17727056"/>
            <a:ext cx="626148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4" name="Text Placeholder 7">
            <a:extLst>
              <a:ext uri="{FF2B5EF4-FFF2-40B4-BE49-F238E27FC236}">
                <a16:creationId xmlns:a16="http://schemas.microsoft.com/office/drawing/2014/main" id="{A54B1517-FE34-AAC0-C4EE-52F7D477D2DC}"/>
              </a:ext>
            </a:extLst>
          </p:cNvPr>
          <p:cNvSpPr>
            <a:spLocks noGrp="1"/>
          </p:cNvSpPr>
          <p:nvPr>
            <p:ph type="body" sz="quarter" idx="43" hasCustomPrompt="1"/>
          </p:nvPr>
        </p:nvSpPr>
        <p:spPr>
          <a:xfrm>
            <a:off x="1637605" y="17727056"/>
            <a:ext cx="625484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5" name="Picture Placeholder 2">
            <a:extLst>
              <a:ext uri="{FF2B5EF4-FFF2-40B4-BE49-F238E27FC236}">
                <a16:creationId xmlns:a16="http://schemas.microsoft.com/office/drawing/2014/main" id="{30BC2C71-2AC1-DDC7-734C-63EE3CA218F6}"/>
              </a:ext>
            </a:extLst>
          </p:cNvPr>
          <p:cNvSpPr>
            <a:spLocks noGrp="1"/>
          </p:cNvSpPr>
          <p:nvPr>
            <p:ph type="pic" sz="quarter" idx="46"/>
          </p:nvPr>
        </p:nvSpPr>
        <p:spPr>
          <a:xfrm>
            <a:off x="1637605"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6" name="Picture Placeholder 2">
            <a:extLst>
              <a:ext uri="{FF2B5EF4-FFF2-40B4-BE49-F238E27FC236}">
                <a16:creationId xmlns:a16="http://schemas.microsoft.com/office/drawing/2014/main" id="{4A5495BC-7C50-8C58-B54F-D3C882FECC10}"/>
              </a:ext>
            </a:extLst>
          </p:cNvPr>
          <p:cNvSpPr>
            <a:spLocks noGrp="1"/>
          </p:cNvSpPr>
          <p:nvPr>
            <p:ph type="pic" sz="quarter" idx="47"/>
          </p:nvPr>
        </p:nvSpPr>
        <p:spPr>
          <a:xfrm>
            <a:off x="8396143"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7" name="Picture Placeholder 2">
            <a:extLst>
              <a:ext uri="{FF2B5EF4-FFF2-40B4-BE49-F238E27FC236}">
                <a16:creationId xmlns:a16="http://schemas.microsoft.com/office/drawing/2014/main" id="{48C56C91-18A4-7D8E-94FC-6714566B099C}"/>
              </a:ext>
            </a:extLst>
          </p:cNvPr>
          <p:cNvSpPr>
            <a:spLocks noGrp="1"/>
          </p:cNvSpPr>
          <p:nvPr>
            <p:ph type="pic" sz="quarter" idx="48"/>
          </p:nvPr>
        </p:nvSpPr>
        <p:spPr>
          <a:xfrm>
            <a:off x="21902586"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4" name="Text Placeholder 7">
            <a:extLst>
              <a:ext uri="{FF2B5EF4-FFF2-40B4-BE49-F238E27FC236}">
                <a16:creationId xmlns:a16="http://schemas.microsoft.com/office/drawing/2014/main" id="{528A02C1-AD1D-1EE4-C6AC-3B590D527780}"/>
              </a:ext>
            </a:extLst>
          </p:cNvPr>
          <p:cNvSpPr>
            <a:spLocks noGrp="1"/>
          </p:cNvSpPr>
          <p:nvPr>
            <p:ph type="body" sz="quarter" idx="50" hasCustomPrompt="1"/>
          </p:nvPr>
        </p:nvSpPr>
        <p:spPr>
          <a:xfrm>
            <a:off x="15132594" y="17059122"/>
            <a:ext cx="6263641"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5" name="Text Placeholder 7">
            <a:extLst>
              <a:ext uri="{FF2B5EF4-FFF2-40B4-BE49-F238E27FC236}">
                <a16:creationId xmlns:a16="http://schemas.microsoft.com/office/drawing/2014/main" id="{F1D675D5-3EFF-B8AD-BA35-187E996A9B67}"/>
              </a:ext>
            </a:extLst>
          </p:cNvPr>
          <p:cNvSpPr>
            <a:spLocks noGrp="1"/>
          </p:cNvSpPr>
          <p:nvPr>
            <p:ph type="body" sz="quarter" idx="51" hasCustomPrompt="1"/>
          </p:nvPr>
        </p:nvSpPr>
        <p:spPr>
          <a:xfrm>
            <a:off x="15132594" y="17727056"/>
            <a:ext cx="6263641"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6" name="Picture Placeholder 2">
            <a:extLst>
              <a:ext uri="{FF2B5EF4-FFF2-40B4-BE49-F238E27FC236}">
                <a16:creationId xmlns:a16="http://schemas.microsoft.com/office/drawing/2014/main" id="{F1029ABF-1C3A-2F51-92CB-AA5A3AC353FE}"/>
              </a:ext>
            </a:extLst>
          </p:cNvPr>
          <p:cNvSpPr>
            <a:spLocks noGrp="1"/>
          </p:cNvSpPr>
          <p:nvPr>
            <p:ph type="pic" sz="quarter" idx="24"/>
          </p:nvPr>
        </p:nvSpPr>
        <p:spPr>
          <a:xfrm>
            <a:off x="15152060"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7" name="Picture Placeholder 2">
            <a:extLst>
              <a:ext uri="{FF2B5EF4-FFF2-40B4-BE49-F238E27FC236}">
                <a16:creationId xmlns:a16="http://schemas.microsoft.com/office/drawing/2014/main" id="{8FE2B66F-F99F-570D-A31D-3578C4B3B179}"/>
              </a:ext>
            </a:extLst>
          </p:cNvPr>
          <p:cNvSpPr>
            <a:spLocks noGrp="1"/>
          </p:cNvSpPr>
          <p:nvPr>
            <p:ph type="pic" sz="quarter" idx="20"/>
          </p:nvPr>
        </p:nvSpPr>
        <p:spPr>
          <a:xfrm>
            <a:off x="8394833"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8" name="Picture Placeholder 2">
            <a:extLst>
              <a:ext uri="{FF2B5EF4-FFF2-40B4-BE49-F238E27FC236}">
                <a16:creationId xmlns:a16="http://schemas.microsoft.com/office/drawing/2014/main" id="{42FEAB60-4C6E-41A0-FC52-815836156837}"/>
              </a:ext>
            </a:extLst>
          </p:cNvPr>
          <p:cNvSpPr>
            <a:spLocks noGrp="1"/>
          </p:cNvSpPr>
          <p:nvPr>
            <p:ph type="pic" sz="quarter" idx="52"/>
          </p:nvPr>
        </p:nvSpPr>
        <p:spPr>
          <a:xfrm>
            <a:off x="1637606"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9" name="Picture Placeholder 2">
            <a:extLst>
              <a:ext uri="{FF2B5EF4-FFF2-40B4-BE49-F238E27FC236}">
                <a16:creationId xmlns:a16="http://schemas.microsoft.com/office/drawing/2014/main" id="{A2963118-2A95-082A-4DFF-6C0DA33F59BA}"/>
              </a:ext>
            </a:extLst>
          </p:cNvPr>
          <p:cNvSpPr>
            <a:spLocks noGrp="1"/>
          </p:cNvSpPr>
          <p:nvPr>
            <p:ph type="pic" sz="quarter" idx="28"/>
          </p:nvPr>
        </p:nvSpPr>
        <p:spPr>
          <a:xfrm>
            <a:off x="21909287"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0" name="Picture Placeholder 2">
            <a:extLst>
              <a:ext uri="{FF2B5EF4-FFF2-40B4-BE49-F238E27FC236}">
                <a16:creationId xmlns:a16="http://schemas.microsoft.com/office/drawing/2014/main" id="{F1791F3A-0E82-06A9-0588-000305CD1590}"/>
              </a:ext>
            </a:extLst>
          </p:cNvPr>
          <p:cNvSpPr>
            <a:spLocks noGrp="1"/>
          </p:cNvSpPr>
          <p:nvPr>
            <p:ph type="pic" sz="quarter" idx="53"/>
          </p:nvPr>
        </p:nvSpPr>
        <p:spPr>
          <a:xfrm>
            <a:off x="28666515"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1" name="Picture Placeholder 2">
            <a:extLst>
              <a:ext uri="{FF2B5EF4-FFF2-40B4-BE49-F238E27FC236}">
                <a16:creationId xmlns:a16="http://schemas.microsoft.com/office/drawing/2014/main" id="{7E0D42E0-350E-2247-45F3-56D42F8A4B66}"/>
              </a:ext>
            </a:extLst>
          </p:cNvPr>
          <p:cNvSpPr>
            <a:spLocks noGrp="1"/>
          </p:cNvSpPr>
          <p:nvPr>
            <p:ph type="pic" sz="quarter" idx="54"/>
          </p:nvPr>
        </p:nvSpPr>
        <p:spPr>
          <a:xfrm>
            <a:off x="15144048"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2" name="Text Placeholder 7">
            <a:extLst>
              <a:ext uri="{FF2B5EF4-FFF2-40B4-BE49-F238E27FC236}">
                <a16:creationId xmlns:a16="http://schemas.microsoft.com/office/drawing/2014/main" id="{A7640883-7B53-617D-BE12-A19E85F82D74}"/>
              </a:ext>
            </a:extLst>
          </p:cNvPr>
          <p:cNvSpPr>
            <a:spLocks noGrp="1"/>
          </p:cNvSpPr>
          <p:nvPr>
            <p:ph type="body" sz="quarter" idx="55" hasCustomPrompt="1"/>
          </p:nvPr>
        </p:nvSpPr>
        <p:spPr>
          <a:xfrm>
            <a:off x="21907609" y="17059122"/>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3" name="Text Placeholder 7">
            <a:extLst>
              <a:ext uri="{FF2B5EF4-FFF2-40B4-BE49-F238E27FC236}">
                <a16:creationId xmlns:a16="http://schemas.microsoft.com/office/drawing/2014/main" id="{D9B189E3-4BDB-A032-87AD-39D194013B83}"/>
              </a:ext>
            </a:extLst>
          </p:cNvPr>
          <p:cNvSpPr>
            <a:spLocks noGrp="1"/>
          </p:cNvSpPr>
          <p:nvPr>
            <p:ph type="body" sz="quarter" idx="56" hasCustomPrompt="1"/>
          </p:nvPr>
        </p:nvSpPr>
        <p:spPr>
          <a:xfrm>
            <a:off x="21907609" y="17727056"/>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4" name="Text Placeholder 7">
            <a:extLst>
              <a:ext uri="{FF2B5EF4-FFF2-40B4-BE49-F238E27FC236}">
                <a16:creationId xmlns:a16="http://schemas.microsoft.com/office/drawing/2014/main" id="{2A34B9E8-CFB0-ABCC-D2C4-A8F174FDB901}"/>
              </a:ext>
            </a:extLst>
          </p:cNvPr>
          <p:cNvSpPr>
            <a:spLocks noGrp="1"/>
          </p:cNvSpPr>
          <p:nvPr>
            <p:ph type="body" sz="quarter" idx="57" hasCustomPrompt="1"/>
          </p:nvPr>
        </p:nvSpPr>
        <p:spPr>
          <a:xfrm>
            <a:off x="15141913" y="9981886"/>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5" name="Text Placeholder 7">
            <a:extLst>
              <a:ext uri="{FF2B5EF4-FFF2-40B4-BE49-F238E27FC236}">
                <a16:creationId xmlns:a16="http://schemas.microsoft.com/office/drawing/2014/main" id="{716C5C95-2BC4-4D5A-9F5E-FA8B8CECBF63}"/>
              </a:ext>
            </a:extLst>
          </p:cNvPr>
          <p:cNvSpPr>
            <a:spLocks noGrp="1"/>
          </p:cNvSpPr>
          <p:nvPr>
            <p:ph type="body" sz="quarter" idx="58" hasCustomPrompt="1"/>
          </p:nvPr>
        </p:nvSpPr>
        <p:spPr>
          <a:xfrm>
            <a:off x="8391957" y="9981886"/>
            <a:ext cx="6263639"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6" name="Text Placeholder 7">
            <a:extLst>
              <a:ext uri="{FF2B5EF4-FFF2-40B4-BE49-F238E27FC236}">
                <a16:creationId xmlns:a16="http://schemas.microsoft.com/office/drawing/2014/main" id="{471A9256-6A6C-5C2D-1DEA-813569F4D299}"/>
              </a:ext>
            </a:extLst>
          </p:cNvPr>
          <p:cNvSpPr>
            <a:spLocks noGrp="1"/>
          </p:cNvSpPr>
          <p:nvPr>
            <p:ph type="body" sz="quarter" idx="59" hasCustomPrompt="1"/>
          </p:nvPr>
        </p:nvSpPr>
        <p:spPr>
          <a:xfrm>
            <a:off x="15141913" y="10669493"/>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7" name="Text Placeholder 7">
            <a:extLst>
              <a:ext uri="{FF2B5EF4-FFF2-40B4-BE49-F238E27FC236}">
                <a16:creationId xmlns:a16="http://schemas.microsoft.com/office/drawing/2014/main" id="{43D755B0-CB88-73DF-77BE-F524AF555427}"/>
              </a:ext>
            </a:extLst>
          </p:cNvPr>
          <p:cNvSpPr>
            <a:spLocks noGrp="1"/>
          </p:cNvSpPr>
          <p:nvPr>
            <p:ph type="body" sz="quarter" idx="60" hasCustomPrompt="1"/>
          </p:nvPr>
        </p:nvSpPr>
        <p:spPr>
          <a:xfrm>
            <a:off x="8391957" y="10669493"/>
            <a:ext cx="6263639"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8" name="Text Placeholder 7">
            <a:extLst>
              <a:ext uri="{FF2B5EF4-FFF2-40B4-BE49-F238E27FC236}">
                <a16:creationId xmlns:a16="http://schemas.microsoft.com/office/drawing/2014/main" id="{3198CB65-E1BB-0862-2BBA-EDF38803C3B4}"/>
              </a:ext>
            </a:extLst>
          </p:cNvPr>
          <p:cNvSpPr>
            <a:spLocks noGrp="1"/>
          </p:cNvSpPr>
          <p:nvPr>
            <p:ph type="body" sz="quarter" idx="61" hasCustomPrompt="1"/>
          </p:nvPr>
        </p:nvSpPr>
        <p:spPr>
          <a:xfrm>
            <a:off x="21900662" y="9981886"/>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9" name="Text Placeholder 7">
            <a:extLst>
              <a:ext uri="{FF2B5EF4-FFF2-40B4-BE49-F238E27FC236}">
                <a16:creationId xmlns:a16="http://schemas.microsoft.com/office/drawing/2014/main" id="{D76AC962-A132-DA02-DE26-644561C88B3B}"/>
              </a:ext>
            </a:extLst>
          </p:cNvPr>
          <p:cNvSpPr>
            <a:spLocks noGrp="1"/>
          </p:cNvSpPr>
          <p:nvPr>
            <p:ph type="body" sz="quarter" idx="62" hasCustomPrompt="1"/>
          </p:nvPr>
        </p:nvSpPr>
        <p:spPr>
          <a:xfrm>
            <a:off x="21900662" y="10669493"/>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80" name="Text Placeholder 7">
            <a:extLst>
              <a:ext uri="{FF2B5EF4-FFF2-40B4-BE49-F238E27FC236}">
                <a16:creationId xmlns:a16="http://schemas.microsoft.com/office/drawing/2014/main" id="{7EC2D322-35AF-3168-CAE7-F7242C22DE6D}"/>
              </a:ext>
            </a:extLst>
          </p:cNvPr>
          <p:cNvSpPr>
            <a:spLocks noGrp="1"/>
          </p:cNvSpPr>
          <p:nvPr>
            <p:ph type="body" sz="quarter" idx="63" hasCustomPrompt="1"/>
          </p:nvPr>
        </p:nvSpPr>
        <p:spPr>
          <a:xfrm>
            <a:off x="28666515" y="9981886"/>
            <a:ext cx="62639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90" name="Text Placeholder 7">
            <a:extLst>
              <a:ext uri="{FF2B5EF4-FFF2-40B4-BE49-F238E27FC236}">
                <a16:creationId xmlns:a16="http://schemas.microsoft.com/office/drawing/2014/main" id="{B0179DD1-4F77-A229-F54C-117D786F649E}"/>
              </a:ext>
            </a:extLst>
          </p:cNvPr>
          <p:cNvSpPr>
            <a:spLocks noGrp="1"/>
          </p:cNvSpPr>
          <p:nvPr>
            <p:ph type="body" sz="quarter" idx="64" hasCustomPrompt="1"/>
          </p:nvPr>
        </p:nvSpPr>
        <p:spPr>
          <a:xfrm>
            <a:off x="28666515" y="10669493"/>
            <a:ext cx="62639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91" name="Picture Placeholder 2">
            <a:extLst>
              <a:ext uri="{FF2B5EF4-FFF2-40B4-BE49-F238E27FC236}">
                <a16:creationId xmlns:a16="http://schemas.microsoft.com/office/drawing/2014/main" id="{1B3ED7E6-3440-4DEC-6512-E64B9960C25B}"/>
              </a:ext>
            </a:extLst>
          </p:cNvPr>
          <p:cNvSpPr>
            <a:spLocks noGrp="1"/>
          </p:cNvSpPr>
          <p:nvPr>
            <p:ph type="pic" sz="quarter" idx="65"/>
          </p:nvPr>
        </p:nvSpPr>
        <p:spPr>
          <a:xfrm>
            <a:off x="28661124"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92" name="Text Placeholder 7">
            <a:extLst>
              <a:ext uri="{FF2B5EF4-FFF2-40B4-BE49-F238E27FC236}">
                <a16:creationId xmlns:a16="http://schemas.microsoft.com/office/drawing/2014/main" id="{9C3AE372-0E56-771E-CCB5-C1E77A38D343}"/>
              </a:ext>
            </a:extLst>
          </p:cNvPr>
          <p:cNvSpPr>
            <a:spLocks noGrp="1"/>
          </p:cNvSpPr>
          <p:nvPr>
            <p:ph type="body" sz="quarter" idx="66" hasCustomPrompt="1"/>
          </p:nvPr>
        </p:nvSpPr>
        <p:spPr>
          <a:xfrm>
            <a:off x="28644881" y="17103569"/>
            <a:ext cx="62639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93" name="Text Placeholder 7">
            <a:extLst>
              <a:ext uri="{FF2B5EF4-FFF2-40B4-BE49-F238E27FC236}">
                <a16:creationId xmlns:a16="http://schemas.microsoft.com/office/drawing/2014/main" id="{F415D1AB-B98D-8EC8-08B0-3DAD5A3D8CB4}"/>
              </a:ext>
            </a:extLst>
          </p:cNvPr>
          <p:cNvSpPr>
            <a:spLocks noGrp="1"/>
          </p:cNvSpPr>
          <p:nvPr>
            <p:ph type="body" sz="quarter" idx="67" hasCustomPrompt="1"/>
          </p:nvPr>
        </p:nvSpPr>
        <p:spPr>
          <a:xfrm>
            <a:off x="28644881" y="17791176"/>
            <a:ext cx="62639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94" name="Text Placeholder 7">
            <a:extLst>
              <a:ext uri="{FF2B5EF4-FFF2-40B4-BE49-F238E27FC236}">
                <a16:creationId xmlns:a16="http://schemas.microsoft.com/office/drawing/2014/main" id="{5A71691E-DD29-C12F-E295-A972376CE117}"/>
              </a:ext>
            </a:extLst>
          </p:cNvPr>
          <p:cNvSpPr>
            <a:spLocks noGrp="1"/>
          </p:cNvSpPr>
          <p:nvPr>
            <p:ph type="body" sz="quarter" idx="68" hasCustomPrompt="1"/>
          </p:nvPr>
        </p:nvSpPr>
        <p:spPr>
          <a:xfrm>
            <a:off x="1637606" y="9981886"/>
            <a:ext cx="6263639"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95" name="Text Placeholder 7">
            <a:extLst>
              <a:ext uri="{FF2B5EF4-FFF2-40B4-BE49-F238E27FC236}">
                <a16:creationId xmlns:a16="http://schemas.microsoft.com/office/drawing/2014/main" id="{909DF864-DBFA-F92D-B685-429A430B2601}"/>
              </a:ext>
            </a:extLst>
          </p:cNvPr>
          <p:cNvSpPr>
            <a:spLocks noGrp="1"/>
          </p:cNvSpPr>
          <p:nvPr>
            <p:ph type="body" sz="quarter" idx="69" hasCustomPrompt="1"/>
          </p:nvPr>
        </p:nvSpPr>
        <p:spPr>
          <a:xfrm>
            <a:off x="1637606" y="10669493"/>
            <a:ext cx="6263639"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96" name="Title 1">
            <a:extLst>
              <a:ext uri="{FF2B5EF4-FFF2-40B4-BE49-F238E27FC236}">
                <a16:creationId xmlns:a16="http://schemas.microsoft.com/office/drawing/2014/main" id="{4AD4D5AB-34C6-812D-8AD2-BF8272B62835}"/>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97" name="Text Placeholder 7">
            <a:extLst>
              <a:ext uri="{FF2B5EF4-FFF2-40B4-BE49-F238E27FC236}">
                <a16:creationId xmlns:a16="http://schemas.microsoft.com/office/drawing/2014/main" id="{B1FCE4BF-7751-CC7B-D446-A5791D382E69}"/>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322413346"/>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Use Case Layou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FC72E11-DD16-4EAC-A294-E115038AA2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Picture Placeholder 2">
            <a:extLst>
              <a:ext uri="{FF2B5EF4-FFF2-40B4-BE49-F238E27FC236}">
                <a16:creationId xmlns:a16="http://schemas.microsoft.com/office/drawing/2014/main" id="{377920F6-AC26-4611-AAD3-44D6CEA3FBAE}"/>
              </a:ext>
            </a:extLst>
          </p:cNvPr>
          <p:cNvSpPr>
            <a:spLocks noGrp="1"/>
          </p:cNvSpPr>
          <p:nvPr>
            <p:ph type="pic" sz="quarter" idx="11" hasCustomPrompt="1"/>
          </p:nvPr>
        </p:nvSpPr>
        <p:spPr>
          <a:xfrm>
            <a:off x="0" y="0"/>
            <a:ext cx="36576000" cy="20574000"/>
          </a:xfrm>
          <a:prstGeom prst="rect">
            <a:avLst/>
          </a:prstGeom>
          <a:solidFill>
            <a:schemeClr val="tx1">
              <a:lumMod val="95000"/>
            </a:schemeClr>
          </a:solidFill>
          <a:ln w="19050">
            <a:noFill/>
          </a:ln>
        </p:spPr>
        <p:txBody>
          <a:bodyPr tIns="0" bIns="4206240" anchor="ctr"/>
          <a:lstStyle>
            <a:lvl1pPr marL="0" indent="0" algn="ctr">
              <a:buFontTx/>
              <a:buNone/>
              <a:defRPr sz="7200">
                <a:solidFill>
                  <a:schemeClr val="bg1"/>
                </a:solidFill>
                <a:latin typeface="+mn-lt"/>
              </a:defRPr>
            </a:lvl1pPr>
          </a:lstStyle>
          <a:p>
            <a:r>
              <a:rPr lang="en-US" dirty="0"/>
              <a:t>Click to add image</a:t>
            </a:r>
          </a:p>
        </p:txBody>
      </p:sp>
    </p:spTree>
    <p:extLst>
      <p:ext uri="{BB962C8B-B14F-4D97-AF65-F5344CB8AC3E}">
        <p14:creationId xmlns:p14="http://schemas.microsoft.com/office/powerpoint/2010/main" val="1130100509"/>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ont Testing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8F434B88-2544-75AC-CBB8-19A1035D1251}"/>
              </a:ext>
            </a:extLst>
          </p:cNvPr>
          <p:cNvSpPr>
            <a:spLocks noGrp="1"/>
          </p:cNvSpPr>
          <p:nvPr>
            <p:ph idx="1" hasCustomPrompt="1"/>
          </p:nvPr>
        </p:nvSpPr>
        <p:spPr>
          <a:xfrm>
            <a:off x="2514600" y="4846320"/>
            <a:ext cx="31546800"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C870B57E-B314-99BB-8DF8-2672644B4F4E}"/>
              </a:ext>
            </a:extLst>
          </p:cNvPr>
          <p:cNvSpPr/>
          <p:nvPr userDrawn="1"/>
        </p:nvSpPr>
        <p:spPr>
          <a:xfrm>
            <a:off x="15000920" y="10556523"/>
            <a:ext cx="11020290" cy="74920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ct val="90000"/>
              </a:lnSpc>
            </a:pPr>
            <a:endParaRPr lang="en-US" sz="9600" b="1" dirty="0" err="1">
              <a:solidFill>
                <a:schemeClr val="tx1"/>
              </a:solidFill>
              <a:latin typeface="NVIDIA Sans" panose="020B0503020203020204" pitchFamily="34" charset="0"/>
              <a:cs typeface="NVIDIA Sans" panose="020B0503020203020204" pitchFamily="34" charset="0"/>
            </a:endParaRPr>
          </a:p>
        </p:txBody>
      </p:sp>
      <p:pic>
        <p:nvPicPr>
          <p:cNvPr id="8" name="Picture 7">
            <a:extLst>
              <a:ext uri="{FF2B5EF4-FFF2-40B4-BE49-F238E27FC236}">
                <a16:creationId xmlns:a16="http://schemas.microsoft.com/office/drawing/2014/main" id="{AF3F80E6-5287-D931-0053-EF9F8579EE41}"/>
              </a:ext>
            </a:extLst>
          </p:cNvPr>
          <p:cNvPicPr>
            <a:picLocks noChangeAspect="1"/>
          </p:cNvPicPr>
          <p:nvPr userDrawn="1"/>
        </p:nvPicPr>
        <p:blipFill>
          <a:blip r:embed="rId2"/>
          <a:stretch>
            <a:fillRect/>
          </a:stretch>
        </p:blipFill>
        <p:spPr>
          <a:xfrm>
            <a:off x="3087422" y="10556523"/>
            <a:ext cx="11022523" cy="7864522"/>
          </a:xfrm>
          <a:prstGeom prst="rect">
            <a:avLst/>
          </a:prstGeom>
        </p:spPr>
      </p:pic>
      <p:sp>
        <p:nvSpPr>
          <p:cNvPr id="10" name="Content Placeholder 2">
            <a:extLst>
              <a:ext uri="{FF2B5EF4-FFF2-40B4-BE49-F238E27FC236}">
                <a16:creationId xmlns:a16="http://schemas.microsoft.com/office/drawing/2014/main" id="{1D89DD87-13E1-B25F-EBCC-2BC52BA4AACF}"/>
              </a:ext>
            </a:extLst>
          </p:cNvPr>
          <p:cNvSpPr>
            <a:spLocks noGrp="1"/>
          </p:cNvSpPr>
          <p:nvPr>
            <p:ph idx="11" hasCustomPrompt="1"/>
          </p:nvPr>
        </p:nvSpPr>
        <p:spPr>
          <a:xfrm>
            <a:off x="15951796" y="11141440"/>
            <a:ext cx="9273032" cy="2550828"/>
          </a:xfrm>
          <a:prstGeom prst="rect">
            <a:avLst/>
          </a:prstGeom>
        </p:spPr>
        <p:txBody>
          <a:bodyPr/>
          <a:lstStyle>
            <a:lvl1pPr marL="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1pPr>
            <a:lvl2pPr marL="9144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2pPr>
            <a:lvl3pPr marL="18288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3pPr>
            <a:lvl4pPr marL="27432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4pPr>
            <a:lvl5pPr marL="36576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5pPr>
          </a:lstStyle>
          <a:p>
            <a:pPr lvl="0"/>
            <a:r>
              <a:rPr lang="en-US" dirty="0"/>
              <a:t>Click to edit text styles</a:t>
            </a:r>
          </a:p>
        </p:txBody>
      </p:sp>
      <p:sp>
        <p:nvSpPr>
          <p:cNvPr id="11" name="Content Placeholder 2">
            <a:extLst>
              <a:ext uri="{FF2B5EF4-FFF2-40B4-BE49-F238E27FC236}">
                <a16:creationId xmlns:a16="http://schemas.microsoft.com/office/drawing/2014/main" id="{0B869C1B-4BC1-3F4F-4B38-F2FBE6DA6157}"/>
              </a:ext>
            </a:extLst>
          </p:cNvPr>
          <p:cNvSpPr>
            <a:spLocks noGrp="1"/>
          </p:cNvSpPr>
          <p:nvPr>
            <p:ph idx="12" hasCustomPrompt="1"/>
          </p:nvPr>
        </p:nvSpPr>
        <p:spPr>
          <a:xfrm>
            <a:off x="15951796" y="13730012"/>
            <a:ext cx="9273032" cy="2550828"/>
          </a:xfrm>
          <a:prstGeom prst="rect">
            <a:avLst/>
          </a:prstGeom>
        </p:spPr>
        <p:txBody>
          <a:bodyPr/>
          <a:lstStyle>
            <a:lvl1pPr marL="0" indent="0">
              <a:buClr>
                <a:schemeClr val="tx2"/>
              </a:buClr>
              <a:buFontTx/>
              <a:buNone/>
              <a:defRPr sz="9600" b="0">
                <a:solidFill>
                  <a:schemeClr val="bg1"/>
                </a:solidFill>
                <a:latin typeface="NVIDIA Sans" panose="020B0503020203020204" pitchFamily="34" charset="0"/>
                <a:cs typeface="NVIDIA Sans" panose="020B0503020203020204" pitchFamily="34" charset="0"/>
              </a:defRPr>
            </a:lvl1pPr>
            <a:lvl2pPr marL="9144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2pPr>
            <a:lvl3pPr marL="18288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3pPr>
            <a:lvl4pPr marL="27432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4pPr>
            <a:lvl5pPr marL="36576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5pPr>
          </a:lstStyle>
          <a:p>
            <a:pPr lvl="0"/>
            <a:r>
              <a:rPr lang="en-US" dirty="0"/>
              <a:t>Click to edit text styles</a:t>
            </a:r>
          </a:p>
        </p:txBody>
      </p:sp>
    </p:spTree>
    <p:extLst>
      <p:ext uri="{BB962C8B-B14F-4D97-AF65-F5344CB8AC3E}">
        <p14:creationId xmlns:p14="http://schemas.microsoft.com/office/powerpoint/2010/main" val="1039441924"/>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mo - Image Layou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FC72E11-DD16-4EAC-A294-E115038AA2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Picture Placeholder 2">
            <a:extLst>
              <a:ext uri="{FF2B5EF4-FFF2-40B4-BE49-F238E27FC236}">
                <a16:creationId xmlns:a16="http://schemas.microsoft.com/office/drawing/2014/main" id="{377920F6-AC26-4611-AAD3-44D6CEA3FBAE}"/>
              </a:ext>
            </a:extLst>
          </p:cNvPr>
          <p:cNvSpPr>
            <a:spLocks noGrp="1"/>
          </p:cNvSpPr>
          <p:nvPr>
            <p:ph type="pic" sz="quarter" idx="11" hasCustomPrompt="1"/>
          </p:nvPr>
        </p:nvSpPr>
        <p:spPr>
          <a:xfrm>
            <a:off x="0" y="0"/>
            <a:ext cx="36576000" cy="20574000"/>
          </a:xfrm>
          <a:prstGeom prst="rect">
            <a:avLst/>
          </a:prstGeom>
          <a:solidFill>
            <a:schemeClr val="tx1">
              <a:lumMod val="95000"/>
            </a:schemeClr>
          </a:solidFill>
          <a:ln w="19050">
            <a:noFill/>
          </a:ln>
        </p:spPr>
        <p:txBody>
          <a:bodyPr tIns="0" bIns="4206240" anchor="ctr"/>
          <a:lstStyle>
            <a:lvl1pPr marL="0" indent="0" algn="ctr">
              <a:buFontTx/>
              <a:buNone/>
              <a:defRPr sz="7200">
                <a:solidFill>
                  <a:schemeClr val="bg1"/>
                </a:solidFill>
                <a:latin typeface="+mn-lt"/>
              </a:defRPr>
            </a:lvl1pPr>
          </a:lstStyle>
          <a:p>
            <a:r>
              <a:rPr lang="en-US" dirty="0"/>
              <a:t>Click to add image of video/demo</a:t>
            </a:r>
          </a:p>
        </p:txBody>
      </p:sp>
    </p:spTree>
    <p:extLst>
      <p:ext uri="{BB962C8B-B14F-4D97-AF65-F5344CB8AC3E}">
        <p14:creationId xmlns:p14="http://schemas.microsoft.com/office/powerpoint/2010/main" val="3390819932"/>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 Insert Video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834EEA-7CA3-4C82-B29B-3EA15B8822C9}"/>
              </a:ext>
            </a:extLst>
          </p:cNvPr>
          <p:cNvSpPr/>
          <p:nvPr userDrawn="1"/>
        </p:nvSpPr>
        <p:spPr>
          <a:xfrm>
            <a:off x="0" y="0"/>
            <a:ext cx="36576000" cy="205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7" name="Media Placeholder 7">
            <a:extLst>
              <a:ext uri="{FF2B5EF4-FFF2-40B4-BE49-F238E27FC236}">
                <a16:creationId xmlns:a16="http://schemas.microsoft.com/office/drawing/2014/main" id="{95086AA8-FFA8-416F-AD2F-0B7223809227}"/>
              </a:ext>
            </a:extLst>
          </p:cNvPr>
          <p:cNvSpPr>
            <a:spLocks noGrp="1"/>
          </p:cNvSpPr>
          <p:nvPr>
            <p:ph type="media" sz="quarter" idx="11" hasCustomPrompt="1"/>
          </p:nvPr>
        </p:nvSpPr>
        <p:spPr>
          <a:xfrm>
            <a:off x="0" y="0"/>
            <a:ext cx="36576000" cy="20574000"/>
          </a:xfrm>
          <a:prstGeom prst="rect">
            <a:avLst/>
          </a:prstGeom>
          <a:solidFill>
            <a:schemeClr val="tx1">
              <a:lumMod val="95000"/>
            </a:schemeClr>
          </a:solidFill>
          <a:ln w="19050">
            <a:noFill/>
          </a:ln>
        </p:spPr>
        <p:txBody>
          <a:bodyPr tIns="0" bIns="4206240" anchor="ctr"/>
          <a:lstStyle>
            <a:lvl1pPr marL="0" indent="0" algn="ctr">
              <a:buFontTx/>
              <a:buNone/>
              <a:defRPr lang="en-US" sz="8400" b="1" dirty="0">
                <a:solidFill>
                  <a:schemeClr val="bg1"/>
                </a:solidFill>
                <a:latin typeface="+mn-lt"/>
              </a:defRPr>
            </a:lvl1pPr>
          </a:lstStyle>
          <a:p>
            <a:pPr marL="857250" lvl="0" indent="-857250" algn="ctr"/>
            <a:r>
              <a:rPr lang="en-US" dirty="0"/>
              <a:t>Click to add video</a:t>
            </a:r>
          </a:p>
        </p:txBody>
      </p:sp>
    </p:spTree>
    <p:extLst>
      <p:ext uri="{BB962C8B-B14F-4D97-AF65-F5344CB8AC3E}">
        <p14:creationId xmlns:p14="http://schemas.microsoft.com/office/powerpoint/2010/main" val="2602793038"/>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pic>
        <p:nvPicPr>
          <p:cNvPr id="3" name="Picture 2" descr="A green and white background&#10;&#10;Description automatically generated">
            <a:extLst>
              <a:ext uri="{FF2B5EF4-FFF2-40B4-BE49-F238E27FC236}">
                <a16:creationId xmlns:a16="http://schemas.microsoft.com/office/drawing/2014/main" id="{708A9C7D-B92D-A13B-AE0E-7F3EA434A1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Rectangle 4">
            <a:extLst>
              <a:ext uri="{FF2B5EF4-FFF2-40B4-BE49-F238E27FC236}">
                <a16:creationId xmlns:a16="http://schemas.microsoft.com/office/drawing/2014/main" id="{6F1316F0-7ADD-BB87-23BE-740C3B3B0100}"/>
              </a:ext>
            </a:extLst>
          </p:cNvPr>
          <p:cNvSpPr/>
          <p:nvPr userDrawn="1"/>
        </p:nvSpPr>
        <p:spPr>
          <a:xfrm>
            <a:off x="0" y="6963916"/>
            <a:ext cx="36576000" cy="13610084"/>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cxnSp>
        <p:nvCxnSpPr>
          <p:cNvPr id="6" name="Straight Connector 5">
            <a:extLst>
              <a:ext uri="{FF2B5EF4-FFF2-40B4-BE49-F238E27FC236}">
                <a16:creationId xmlns:a16="http://schemas.microsoft.com/office/drawing/2014/main" id="{CB1478E8-E56F-B47D-1F5A-CBA4655161C3}"/>
              </a:ext>
            </a:extLst>
          </p:cNvPr>
          <p:cNvCxnSpPr/>
          <p:nvPr userDrawn="1"/>
        </p:nvCxnSpPr>
        <p:spPr>
          <a:xfrm>
            <a:off x="0" y="11329275"/>
            <a:ext cx="36576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2514600" y="0"/>
            <a:ext cx="31546800" cy="2514601"/>
          </a:xfrm>
        </p:spPr>
        <p:txBody>
          <a:bodyPr/>
          <a:lstStyle>
            <a:lvl1pPr>
              <a:defRPr sz="72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0660233"/>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mplex_Timeline">
    <p:spTree>
      <p:nvGrpSpPr>
        <p:cNvPr id="1" name=""/>
        <p:cNvGrpSpPr/>
        <p:nvPr/>
      </p:nvGrpSpPr>
      <p:grpSpPr>
        <a:xfrm>
          <a:off x="0" y="0"/>
          <a:ext cx="0" cy="0"/>
          <a:chOff x="0" y="0"/>
          <a:chExt cx="0" cy="0"/>
        </a:xfrm>
      </p:grpSpPr>
      <p:pic>
        <p:nvPicPr>
          <p:cNvPr id="4" name="Picture 3" descr="A green and white background&#10;&#10;Description automatically generated">
            <a:extLst>
              <a:ext uri="{FF2B5EF4-FFF2-40B4-BE49-F238E27FC236}">
                <a16:creationId xmlns:a16="http://schemas.microsoft.com/office/drawing/2014/main" id="{868E8BC8-DCAA-6E80-5181-5371045BDE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Rectangle 4">
            <a:extLst>
              <a:ext uri="{FF2B5EF4-FFF2-40B4-BE49-F238E27FC236}">
                <a16:creationId xmlns:a16="http://schemas.microsoft.com/office/drawing/2014/main" id="{D046080A-6CDE-3FF2-A128-47CFF5F0C9C5}"/>
              </a:ext>
            </a:extLst>
          </p:cNvPr>
          <p:cNvSpPr/>
          <p:nvPr userDrawn="1"/>
        </p:nvSpPr>
        <p:spPr>
          <a:xfrm>
            <a:off x="0" y="6963916"/>
            <a:ext cx="36576000" cy="13610084"/>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2514600" y="0"/>
            <a:ext cx="31546800" cy="2514601"/>
          </a:xfrm>
        </p:spPr>
        <p:txBody>
          <a:bodyPr/>
          <a:lstStyle>
            <a:lvl1pPr>
              <a:defRPr sz="72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947985491"/>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meline w/ Images Layout">
    <p:spTree>
      <p:nvGrpSpPr>
        <p:cNvPr id="1" name=""/>
        <p:cNvGrpSpPr/>
        <p:nvPr/>
      </p:nvGrpSpPr>
      <p:grpSpPr>
        <a:xfrm>
          <a:off x="0" y="0"/>
          <a:ext cx="0" cy="0"/>
          <a:chOff x="0" y="0"/>
          <a:chExt cx="0" cy="0"/>
        </a:xfrm>
      </p:grpSpPr>
      <p:pic>
        <p:nvPicPr>
          <p:cNvPr id="4" name="Picture 3" descr="A green and white background&#10;&#10;Description automatically generated">
            <a:extLst>
              <a:ext uri="{FF2B5EF4-FFF2-40B4-BE49-F238E27FC236}">
                <a16:creationId xmlns:a16="http://schemas.microsoft.com/office/drawing/2014/main" id="{19281CF6-82C4-D591-C93F-79BF14277C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Rectangle 4">
            <a:extLst>
              <a:ext uri="{FF2B5EF4-FFF2-40B4-BE49-F238E27FC236}">
                <a16:creationId xmlns:a16="http://schemas.microsoft.com/office/drawing/2014/main" id="{8C0EE250-813A-B3FC-C9DB-11B6E237EC3B}"/>
              </a:ext>
            </a:extLst>
          </p:cNvPr>
          <p:cNvSpPr/>
          <p:nvPr userDrawn="1"/>
        </p:nvSpPr>
        <p:spPr>
          <a:xfrm>
            <a:off x="0" y="6963916"/>
            <a:ext cx="36576000" cy="13610084"/>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2514600" y="0"/>
            <a:ext cx="31546800" cy="2514601"/>
          </a:xfrm>
        </p:spPr>
        <p:txBody>
          <a:bodyPr/>
          <a:lstStyle>
            <a:lvl1pPr>
              <a:defRPr sz="72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cxnSp>
        <p:nvCxnSpPr>
          <p:cNvPr id="12" name="Straight Connector 11">
            <a:extLst>
              <a:ext uri="{FF2B5EF4-FFF2-40B4-BE49-F238E27FC236}">
                <a16:creationId xmlns:a16="http://schemas.microsoft.com/office/drawing/2014/main" id="{B81A4C02-2335-3840-A0B5-647FE4372B5A}"/>
              </a:ext>
            </a:extLst>
          </p:cNvPr>
          <p:cNvCxnSpPr/>
          <p:nvPr userDrawn="1"/>
        </p:nvCxnSpPr>
        <p:spPr>
          <a:xfrm>
            <a:off x="0" y="12517118"/>
            <a:ext cx="36576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2">
            <a:extLst>
              <a:ext uri="{FF2B5EF4-FFF2-40B4-BE49-F238E27FC236}">
                <a16:creationId xmlns:a16="http://schemas.microsoft.com/office/drawing/2014/main" id="{327B64A9-49B7-26AE-EEC1-3DFB7714FDFA}"/>
              </a:ext>
            </a:extLst>
          </p:cNvPr>
          <p:cNvSpPr>
            <a:spLocks noGrp="1"/>
          </p:cNvSpPr>
          <p:nvPr>
            <p:ph type="pic" sz="quarter" idx="11"/>
          </p:nvPr>
        </p:nvSpPr>
        <p:spPr>
          <a:xfrm>
            <a:off x="1104900" y="8828853"/>
            <a:ext cx="6172214" cy="4209393"/>
          </a:xfrm>
          <a:prstGeom prst="rect">
            <a:avLst/>
          </a:prstGeom>
          <a:solidFill>
            <a:schemeClr val="bg2"/>
          </a:solidFill>
          <a:ln w="9525">
            <a:solidFill>
              <a:schemeClr val="accent5"/>
            </a:solidFill>
          </a:ln>
        </p:spPr>
        <p:txBody>
          <a:bodyPr tIns="2194560" anchor="ctr"/>
          <a:lstStyle>
            <a:lvl1pPr marL="0" indent="0" algn="ctr">
              <a:buFontTx/>
              <a:buNone/>
              <a:defRPr sz="4000">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14" name="Text Placeholder 7">
            <a:extLst>
              <a:ext uri="{FF2B5EF4-FFF2-40B4-BE49-F238E27FC236}">
                <a16:creationId xmlns:a16="http://schemas.microsoft.com/office/drawing/2014/main" id="{65B24A7F-7007-8F97-B7C8-699C5938267B}"/>
              </a:ext>
            </a:extLst>
          </p:cNvPr>
          <p:cNvSpPr>
            <a:spLocks noGrp="1"/>
          </p:cNvSpPr>
          <p:nvPr>
            <p:ph type="body" sz="quarter" idx="12" hasCustomPrompt="1"/>
          </p:nvPr>
        </p:nvSpPr>
        <p:spPr>
          <a:xfrm>
            <a:off x="1104901" y="7235683"/>
            <a:ext cx="6172213" cy="795528"/>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18" name="Text Placeholder 7">
            <a:extLst>
              <a:ext uri="{FF2B5EF4-FFF2-40B4-BE49-F238E27FC236}">
                <a16:creationId xmlns:a16="http://schemas.microsoft.com/office/drawing/2014/main" id="{BE9F7FB4-6AA0-B491-27B8-845C8CCE95D1}"/>
              </a:ext>
            </a:extLst>
          </p:cNvPr>
          <p:cNvSpPr>
            <a:spLocks noGrp="1"/>
          </p:cNvSpPr>
          <p:nvPr>
            <p:ph type="body" sz="quarter" idx="30" hasCustomPrompt="1"/>
          </p:nvPr>
        </p:nvSpPr>
        <p:spPr>
          <a:xfrm>
            <a:off x="1104900" y="7947588"/>
            <a:ext cx="6172214"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19" name="Text Placeholder 7">
            <a:extLst>
              <a:ext uri="{FF2B5EF4-FFF2-40B4-BE49-F238E27FC236}">
                <a16:creationId xmlns:a16="http://schemas.microsoft.com/office/drawing/2014/main" id="{831C6138-3339-1502-9812-8B9B39AF6DD1}"/>
              </a:ext>
            </a:extLst>
          </p:cNvPr>
          <p:cNvSpPr>
            <a:spLocks noGrp="1"/>
          </p:cNvSpPr>
          <p:nvPr>
            <p:ph type="body" sz="quarter" idx="31" hasCustomPrompt="1"/>
          </p:nvPr>
        </p:nvSpPr>
        <p:spPr>
          <a:xfrm>
            <a:off x="1104901" y="6492954"/>
            <a:ext cx="6172213" cy="795528"/>
          </a:xfrm>
          <a:prstGeom prst="rect">
            <a:avLst/>
          </a:prstGeom>
        </p:spPr>
        <p:txBody>
          <a:bodyPr anchor="b"/>
          <a:lstStyle>
            <a:lvl1pPr marL="0" indent="0" algn="ctr">
              <a:spcBef>
                <a:spcPts val="1200"/>
              </a:spcBef>
              <a:buFontTx/>
              <a:buNone/>
              <a:defRPr sz="7200" b="0" cap="none" baseline="0">
                <a:solidFill>
                  <a:schemeClr val="bg1"/>
                </a:solidFill>
                <a:latin typeface="NVIDIA Sans Light" panose="020B0303020203020204" pitchFamily="34" charset="0"/>
                <a:cs typeface="NVIDIA Sans Light" panose="020B03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Year</a:t>
            </a:r>
          </a:p>
        </p:txBody>
      </p:sp>
      <p:sp>
        <p:nvSpPr>
          <p:cNvPr id="20" name="Picture Placeholder 2">
            <a:extLst>
              <a:ext uri="{FF2B5EF4-FFF2-40B4-BE49-F238E27FC236}">
                <a16:creationId xmlns:a16="http://schemas.microsoft.com/office/drawing/2014/main" id="{56B4F135-9336-3722-2593-739C386518BC}"/>
              </a:ext>
            </a:extLst>
          </p:cNvPr>
          <p:cNvSpPr>
            <a:spLocks noGrp="1"/>
          </p:cNvSpPr>
          <p:nvPr>
            <p:ph type="pic" sz="quarter" idx="32"/>
          </p:nvPr>
        </p:nvSpPr>
        <p:spPr>
          <a:xfrm>
            <a:off x="8153396" y="12016056"/>
            <a:ext cx="6172214" cy="4209393"/>
          </a:xfrm>
          <a:prstGeom prst="rect">
            <a:avLst/>
          </a:prstGeom>
          <a:solidFill>
            <a:schemeClr val="bg2"/>
          </a:solidFill>
          <a:ln w="9525">
            <a:solidFill>
              <a:schemeClr val="accent5"/>
            </a:solidFill>
          </a:ln>
        </p:spPr>
        <p:txBody>
          <a:bodyPr tIns="2194560" anchor="ctr"/>
          <a:lstStyle>
            <a:lvl1pPr marL="0" indent="0" algn="ctr">
              <a:buFontTx/>
              <a:buNone/>
              <a:defRPr sz="4000">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1" name="Text Placeholder 7">
            <a:extLst>
              <a:ext uri="{FF2B5EF4-FFF2-40B4-BE49-F238E27FC236}">
                <a16:creationId xmlns:a16="http://schemas.microsoft.com/office/drawing/2014/main" id="{016A6D24-C230-8F9B-A12F-04BF3B073AA1}"/>
              </a:ext>
            </a:extLst>
          </p:cNvPr>
          <p:cNvSpPr>
            <a:spLocks noGrp="1"/>
          </p:cNvSpPr>
          <p:nvPr>
            <p:ph type="body" sz="quarter" idx="33" hasCustomPrompt="1"/>
          </p:nvPr>
        </p:nvSpPr>
        <p:spPr>
          <a:xfrm>
            <a:off x="8153397" y="10422886"/>
            <a:ext cx="6172213" cy="795528"/>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22" name="Text Placeholder 7">
            <a:extLst>
              <a:ext uri="{FF2B5EF4-FFF2-40B4-BE49-F238E27FC236}">
                <a16:creationId xmlns:a16="http://schemas.microsoft.com/office/drawing/2014/main" id="{36F5CC89-1592-52B8-63DE-F83AAF64EBD0}"/>
              </a:ext>
            </a:extLst>
          </p:cNvPr>
          <p:cNvSpPr>
            <a:spLocks noGrp="1"/>
          </p:cNvSpPr>
          <p:nvPr>
            <p:ph type="body" sz="quarter" idx="34" hasCustomPrompt="1"/>
          </p:nvPr>
        </p:nvSpPr>
        <p:spPr>
          <a:xfrm>
            <a:off x="8153396" y="11134791"/>
            <a:ext cx="6172214"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23" name="Text Placeholder 7">
            <a:extLst>
              <a:ext uri="{FF2B5EF4-FFF2-40B4-BE49-F238E27FC236}">
                <a16:creationId xmlns:a16="http://schemas.microsoft.com/office/drawing/2014/main" id="{71F14B17-DED6-D507-0F6F-0880EA7DD569}"/>
              </a:ext>
            </a:extLst>
          </p:cNvPr>
          <p:cNvSpPr>
            <a:spLocks noGrp="1"/>
          </p:cNvSpPr>
          <p:nvPr>
            <p:ph type="body" sz="quarter" idx="35" hasCustomPrompt="1"/>
          </p:nvPr>
        </p:nvSpPr>
        <p:spPr>
          <a:xfrm>
            <a:off x="8153397" y="9680157"/>
            <a:ext cx="6172213" cy="795528"/>
          </a:xfrm>
          <a:prstGeom prst="rect">
            <a:avLst/>
          </a:prstGeom>
        </p:spPr>
        <p:txBody>
          <a:bodyPr anchor="b"/>
          <a:lstStyle>
            <a:lvl1pPr marL="0" indent="0" algn="ctr">
              <a:spcBef>
                <a:spcPts val="1200"/>
              </a:spcBef>
              <a:buFontTx/>
              <a:buNone/>
              <a:defRPr sz="7200" b="0" cap="none" baseline="0">
                <a:solidFill>
                  <a:schemeClr val="bg1"/>
                </a:solidFill>
                <a:latin typeface="NVIDIA Sans Light" panose="020B0303020203020204" pitchFamily="34" charset="0"/>
                <a:cs typeface="NVIDIA Sans Light" panose="020B03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Year</a:t>
            </a:r>
          </a:p>
        </p:txBody>
      </p:sp>
      <p:sp>
        <p:nvSpPr>
          <p:cNvPr id="24" name="Picture Placeholder 2">
            <a:extLst>
              <a:ext uri="{FF2B5EF4-FFF2-40B4-BE49-F238E27FC236}">
                <a16:creationId xmlns:a16="http://schemas.microsoft.com/office/drawing/2014/main" id="{549A52FF-8F33-D50C-49C1-0A55140F3322}"/>
              </a:ext>
            </a:extLst>
          </p:cNvPr>
          <p:cNvSpPr>
            <a:spLocks noGrp="1"/>
          </p:cNvSpPr>
          <p:nvPr>
            <p:ph type="pic" sz="quarter" idx="36"/>
          </p:nvPr>
        </p:nvSpPr>
        <p:spPr>
          <a:xfrm>
            <a:off x="15163793" y="8828853"/>
            <a:ext cx="6172214" cy="4209393"/>
          </a:xfrm>
          <a:prstGeom prst="rect">
            <a:avLst/>
          </a:prstGeom>
          <a:solidFill>
            <a:schemeClr val="bg2"/>
          </a:solidFill>
          <a:ln w="9525">
            <a:solidFill>
              <a:schemeClr val="accent5"/>
            </a:solidFill>
          </a:ln>
        </p:spPr>
        <p:txBody>
          <a:bodyPr tIns="2194560" anchor="ctr"/>
          <a:lstStyle>
            <a:lvl1pPr marL="0" indent="0" algn="ctr">
              <a:buFontTx/>
              <a:buNone/>
              <a:defRPr sz="4000">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5" name="Text Placeholder 7">
            <a:extLst>
              <a:ext uri="{FF2B5EF4-FFF2-40B4-BE49-F238E27FC236}">
                <a16:creationId xmlns:a16="http://schemas.microsoft.com/office/drawing/2014/main" id="{C5D8802B-FD04-DC3F-D5E6-9A1D927089AB}"/>
              </a:ext>
            </a:extLst>
          </p:cNvPr>
          <p:cNvSpPr>
            <a:spLocks noGrp="1"/>
          </p:cNvSpPr>
          <p:nvPr>
            <p:ph type="body" sz="quarter" idx="37" hasCustomPrompt="1"/>
          </p:nvPr>
        </p:nvSpPr>
        <p:spPr>
          <a:xfrm>
            <a:off x="15163794" y="7235683"/>
            <a:ext cx="6172213" cy="795528"/>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26" name="Text Placeholder 7">
            <a:extLst>
              <a:ext uri="{FF2B5EF4-FFF2-40B4-BE49-F238E27FC236}">
                <a16:creationId xmlns:a16="http://schemas.microsoft.com/office/drawing/2014/main" id="{A4956259-B8C8-1248-4F09-69EFFCCA6C29}"/>
              </a:ext>
            </a:extLst>
          </p:cNvPr>
          <p:cNvSpPr>
            <a:spLocks noGrp="1"/>
          </p:cNvSpPr>
          <p:nvPr>
            <p:ph type="body" sz="quarter" idx="38" hasCustomPrompt="1"/>
          </p:nvPr>
        </p:nvSpPr>
        <p:spPr>
          <a:xfrm>
            <a:off x="15163793" y="7947588"/>
            <a:ext cx="6172214"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27" name="Text Placeholder 7">
            <a:extLst>
              <a:ext uri="{FF2B5EF4-FFF2-40B4-BE49-F238E27FC236}">
                <a16:creationId xmlns:a16="http://schemas.microsoft.com/office/drawing/2014/main" id="{3A510AB1-7D48-519B-BE8D-994DD848CCC0}"/>
              </a:ext>
            </a:extLst>
          </p:cNvPr>
          <p:cNvSpPr>
            <a:spLocks noGrp="1"/>
          </p:cNvSpPr>
          <p:nvPr>
            <p:ph type="body" sz="quarter" idx="39" hasCustomPrompt="1"/>
          </p:nvPr>
        </p:nvSpPr>
        <p:spPr>
          <a:xfrm>
            <a:off x="15163794" y="6492954"/>
            <a:ext cx="6172213" cy="795528"/>
          </a:xfrm>
          <a:prstGeom prst="rect">
            <a:avLst/>
          </a:prstGeom>
        </p:spPr>
        <p:txBody>
          <a:bodyPr anchor="b"/>
          <a:lstStyle>
            <a:lvl1pPr marL="0" indent="0" algn="ctr">
              <a:spcBef>
                <a:spcPts val="1200"/>
              </a:spcBef>
              <a:buFontTx/>
              <a:buNone/>
              <a:defRPr sz="7200" b="0" cap="none" baseline="0">
                <a:solidFill>
                  <a:schemeClr val="bg1"/>
                </a:solidFill>
                <a:latin typeface="NVIDIA Sans Light" panose="020B0303020203020204" pitchFamily="34" charset="0"/>
                <a:cs typeface="NVIDIA Sans Light" panose="020B03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Year</a:t>
            </a:r>
          </a:p>
        </p:txBody>
      </p:sp>
      <p:sp>
        <p:nvSpPr>
          <p:cNvPr id="28" name="Picture Placeholder 2">
            <a:extLst>
              <a:ext uri="{FF2B5EF4-FFF2-40B4-BE49-F238E27FC236}">
                <a16:creationId xmlns:a16="http://schemas.microsoft.com/office/drawing/2014/main" id="{0F3F011E-890F-E527-A5CB-421C1CE541C0}"/>
              </a:ext>
            </a:extLst>
          </p:cNvPr>
          <p:cNvSpPr>
            <a:spLocks noGrp="1"/>
          </p:cNvSpPr>
          <p:nvPr>
            <p:ph type="pic" sz="quarter" idx="40"/>
          </p:nvPr>
        </p:nvSpPr>
        <p:spPr>
          <a:xfrm>
            <a:off x="22212297" y="12016056"/>
            <a:ext cx="6172214" cy="4209393"/>
          </a:xfrm>
          <a:prstGeom prst="rect">
            <a:avLst/>
          </a:prstGeom>
          <a:solidFill>
            <a:schemeClr val="bg2"/>
          </a:solidFill>
          <a:ln w="9525">
            <a:solidFill>
              <a:schemeClr val="accent5"/>
            </a:solidFill>
          </a:ln>
        </p:spPr>
        <p:txBody>
          <a:bodyPr tIns="2194560" anchor="ctr"/>
          <a:lstStyle>
            <a:lvl1pPr marL="0" indent="0" algn="ctr">
              <a:buFontTx/>
              <a:buNone/>
              <a:defRPr sz="4000">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9" name="Text Placeholder 7">
            <a:extLst>
              <a:ext uri="{FF2B5EF4-FFF2-40B4-BE49-F238E27FC236}">
                <a16:creationId xmlns:a16="http://schemas.microsoft.com/office/drawing/2014/main" id="{D1CAB8F0-0055-E057-4C4A-7B3C6F7B9416}"/>
              </a:ext>
            </a:extLst>
          </p:cNvPr>
          <p:cNvSpPr>
            <a:spLocks noGrp="1"/>
          </p:cNvSpPr>
          <p:nvPr>
            <p:ph type="body" sz="quarter" idx="41" hasCustomPrompt="1"/>
          </p:nvPr>
        </p:nvSpPr>
        <p:spPr>
          <a:xfrm>
            <a:off x="22212298" y="10422886"/>
            <a:ext cx="6172213" cy="795528"/>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0" name="Text Placeholder 7">
            <a:extLst>
              <a:ext uri="{FF2B5EF4-FFF2-40B4-BE49-F238E27FC236}">
                <a16:creationId xmlns:a16="http://schemas.microsoft.com/office/drawing/2014/main" id="{D8F5B73D-560B-E470-3B25-EAD525666BEB}"/>
              </a:ext>
            </a:extLst>
          </p:cNvPr>
          <p:cNvSpPr>
            <a:spLocks noGrp="1"/>
          </p:cNvSpPr>
          <p:nvPr>
            <p:ph type="body" sz="quarter" idx="42" hasCustomPrompt="1"/>
          </p:nvPr>
        </p:nvSpPr>
        <p:spPr>
          <a:xfrm>
            <a:off x="22212297" y="11134791"/>
            <a:ext cx="6172214"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1" name="Text Placeholder 7">
            <a:extLst>
              <a:ext uri="{FF2B5EF4-FFF2-40B4-BE49-F238E27FC236}">
                <a16:creationId xmlns:a16="http://schemas.microsoft.com/office/drawing/2014/main" id="{1960F0BA-603E-23D9-F49B-C5B4462632DB}"/>
              </a:ext>
            </a:extLst>
          </p:cNvPr>
          <p:cNvSpPr>
            <a:spLocks noGrp="1"/>
          </p:cNvSpPr>
          <p:nvPr>
            <p:ph type="body" sz="quarter" idx="43" hasCustomPrompt="1"/>
          </p:nvPr>
        </p:nvSpPr>
        <p:spPr>
          <a:xfrm>
            <a:off x="22212298" y="9680157"/>
            <a:ext cx="6172213" cy="795528"/>
          </a:xfrm>
          <a:prstGeom prst="rect">
            <a:avLst/>
          </a:prstGeom>
        </p:spPr>
        <p:txBody>
          <a:bodyPr anchor="b"/>
          <a:lstStyle>
            <a:lvl1pPr marL="0" indent="0" algn="ctr">
              <a:spcBef>
                <a:spcPts val="1200"/>
              </a:spcBef>
              <a:buFontTx/>
              <a:buNone/>
              <a:defRPr sz="7200" b="0" cap="none" baseline="0">
                <a:solidFill>
                  <a:schemeClr val="bg1"/>
                </a:solidFill>
                <a:latin typeface="NVIDIA Sans Light" panose="020B0303020203020204" pitchFamily="34" charset="0"/>
                <a:cs typeface="NVIDIA Sans Light" panose="020B03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Year</a:t>
            </a:r>
          </a:p>
        </p:txBody>
      </p:sp>
      <p:sp>
        <p:nvSpPr>
          <p:cNvPr id="32" name="Picture Placeholder 2">
            <a:extLst>
              <a:ext uri="{FF2B5EF4-FFF2-40B4-BE49-F238E27FC236}">
                <a16:creationId xmlns:a16="http://schemas.microsoft.com/office/drawing/2014/main" id="{BBA2ABA5-D670-2BB6-7840-47F6198C0D4D}"/>
              </a:ext>
            </a:extLst>
          </p:cNvPr>
          <p:cNvSpPr>
            <a:spLocks noGrp="1"/>
          </p:cNvSpPr>
          <p:nvPr>
            <p:ph type="pic" sz="quarter" idx="44"/>
          </p:nvPr>
        </p:nvSpPr>
        <p:spPr>
          <a:xfrm>
            <a:off x="29298902" y="8828853"/>
            <a:ext cx="6172214" cy="4209393"/>
          </a:xfrm>
          <a:prstGeom prst="rect">
            <a:avLst/>
          </a:prstGeom>
          <a:solidFill>
            <a:schemeClr val="bg2"/>
          </a:solidFill>
          <a:ln w="9525">
            <a:solidFill>
              <a:schemeClr val="accent5"/>
            </a:solidFill>
          </a:ln>
        </p:spPr>
        <p:txBody>
          <a:bodyPr tIns="2194560" anchor="ctr"/>
          <a:lstStyle>
            <a:lvl1pPr marL="0" indent="0" algn="ctr">
              <a:buFontTx/>
              <a:buNone/>
              <a:defRPr sz="4000">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33" name="Text Placeholder 7">
            <a:extLst>
              <a:ext uri="{FF2B5EF4-FFF2-40B4-BE49-F238E27FC236}">
                <a16:creationId xmlns:a16="http://schemas.microsoft.com/office/drawing/2014/main" id="{CBEE0231-5854-76AF-A0C6-70879C2EA774}"/>
              </a:ext>
            </a:extLst>
          </p:cNvPr>
          <p:cNvSpPr>
            <a:spLocks noGrp="1"/>
          </p:cNvSpPr>
          <p:nvPr>
            <p:ph type="body" sz="quarter" idx="45" hasCustomPrompt="1"/>
          </p:nvPr>
        </p:nvSpPr>
        <p:spPr>
          <a:xfrm>
            <a:off x="29298903" y="7235683"/>
            <a:ext cx="6172213" cy="795528"/>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4" name="Text Placeholder 7">
            <a:extLst>
              <a:ext uri="{FF2B5EF4-FFF2-40B4-BE49-F238E27FC236}">
                <a16:creationId xmlns:a16="http://schemas.microsoft.com/office/drawing/2014/main" id="{0376ABB2-52CB-85AB-C186-532F75164A98}"/>
              </a:ext>
            </a:extLst>
          </p:cNvPr>
          <p:cNvSpPr>
            <a:spLocks noGrp="1"/>
          </p:cNvSpPr>
          <p:nvPr>
            <p:ph type="body" sz="quarter" idx="46" hasCustomPrompt="1"/>
          </p:nvPr>
        </p:nvSpPr>
        <p:spPr>
          <a:xfrm>
            <a:off x="29298902" y="7947588"/>
            <a:ext cx="6172214"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5" name="Text Placeholder 7">
            <a:extLst>
              <a:ext uri="{FF2B5EF4-FFF2-40B4-BE49-F238E27FC236}">
                <a16:creationId xmlns:a16="http://schemas.microsoft.com/office/drawing/2014/main" id="{63880F57-14E0-B28C-BF79-E4DCF3B7D679}"/>
              </a:ext>
            </a:extLst>
          </p:cNvPr>
          <p:cNvSpPr>
            <a:spLocks noGrp="1"/>
          </p:cNvSpPr>
          <p:nvPr>
            <p:ph type="body" sz="quarter" idx="47" hasCustomPrompt="1"/>
          </p:nvPr>
        </p:nvSpPr>
        <p:spPr>
          <a:xfrm>
            <a:off x="29298903" y="6492954"/>
            <a:ext cx="6172213" cy="795528"/>
          </a:xfrm>
          <a:prstGeom prst="rect">
            <a:avLst/>
          </a:prstGeom>
        </p:spPr>
        <p:txBody>
          <a:bodyPr anchor="b"/>
          <a:lstStyle>
            <a:lvl1pPr marL="0" indent="0" algn="ctr">
              <a:spcBef>
                <a:spcPts val="1200"/>
              </a:spcBef>
              <a:buFontTx/>
              <a:buNone/>
              <a:defRPr sz="7200" b="0" cap="none" baseline="0">
                <a:solidFill>
                  <a:schemeClr val="bg1"/>
                </a:solidFill>
                <a:latin typeface="NVIDIA Sans Light" panose="020B0303020203020204" pitchFamily="34" charset="0"/>
                <a:cs typeface="NVIDIA Sans Light" panose="020B03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Year</a:t>
            </a:r>
          </a:p>
        </p:txBody>
      </p:sp>
    </p:spTree>
    <p:extLst>
      <p:ext uri="{BB962C8B-B14F-4D97-AF65-F5344CB8AC3E}">
        <p14:creationId xmlns:p14="http://schemas.microsoft.com/office/powerpoint/2010/main" val="589048930"/>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 LONG Layout">
    <p:spTree>
      <p:nvGrpSpPr>
        <p:cNvPr id="1" name=""/>
        <p:cNvGrpSpPr/>
        <p:nvPr/>
      </p:nvGrpSpPr>
      <p:grpSpPr>
        <a:xfrm>
          <a:off x="0" y="0"/>
          <a:ext cx="0" cy="0"/>
          <a:chOff x="0" y="0"/>
          <a:chExt cx="0" cy="0"/>
        </a:xfrm>
      </p:grpSpPr>
      <p:pic>
        <p:nvPicPr>
          <p:cNvPr id="6" name="Picture 5" descr="A green and white background&#10;&#10;Description automatically generated">
            <a:extLst>
              <a:ext uri="{FF2B5EF4-FFF2-40B4-BE49-F238E27FC236}">
                <a16:creationId xmlns:a16="http://schemas.microsoft.com/office/drawing/2014/main" id="{3BFE9B15-7828-3FC3-BCF0-23F89A1309F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36576003" cy="20574001"/>
          </a:xfrm>
          <a:prstGeom prst="rect">
            <a:avLst/>
          </a:prstGeom>
        </p:spPr>
      </p:pic>
      <p:sp>
        <p:nvSpPr>
          <p:cNvPr id="5" name="Rectangle 4">
            <a:extLst>
              <a:ext uri="{FF2B5EF4-FFF2-40B4-BE49-F238E27FC236}">
                <a16:creationId xmlns:a16="http://schemas.microsoft.com/office/drawing/2014/main" id="{CD79F16E-B355-8896-6563-603510529C31}"/>
              </a:ext>
            </a:extLst>
          </p:cNvPr>
          <p:cNvSpPr/>
          <p:nvPr userDrawn="1"/>
        </p:nvSpPr>
        <p:spPr>
          <a:xfrm>
            <a:off x="0" y="4143768"/>
            <a:ext cx="36576000" cy="2151778"/>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20" name="Rectangle 19">
            <a:extLst>
              <a:ext uri="{FF2B5EF4-FFF2-40B4-BE49-F238E27FC236}">
                <a16:creationId xmlns:a16="http://schemas.microsoft.com/office/drawing/2014/main" id="{EC5A15EA-E928-94AA-543D-8EA2FF0183F9}"/>
              </a:ext>
            </a:extLst>
          </p:cNvPr>
          <p:cNvSpPr/>
          <p:nvPr userDrawn="1"/>
        </p:nvSpPr>
        <p:spPr>
          <a:xfrm flipV="1">
            <a:off x="0" y="15269900"/>
            <a:ext cx="36576000" cy="421824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9" name="Rectangle 8">
            <a:extLst>
              <a:ext uri="{FF2B5EF4-FFF2-40B4-BE49-F238E27FC236}">
                <a16:creationId xmlns:a16="http://schemas.microsoft.com/office/drawing/2014/main" id="{83F43A3E-D43D-124C-0C49-E1D720395FC6}"/>
              </a:ext>
            </a:extLst>
          </p:cNvPr>
          <p:cNvSpPr/>
          <p:nvPr userDrawn="1"/>
        </p:nvSpPr>
        <p:spPr>
          <a:xfrm>
            <a:off x="0" y="1068230"/>
            <a:ext cx="36576000" cy="421824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7" name="Text Placeholder 4">
            <a:extLst>
              <a:ext uri="{FF2B5EF4-FFF2-40B4-BE49-F238E27FC236}">
                <a16:creationId xmlns:a16="http://schemas.microsoft.com/office/drawing/2014/main" id="{7CD9C284-B78C-1241-4B2A-F563F642D070}"/>
              </a:ext>
            </a:extLst>
          </p:cNvPr>
          <p:cNvSpPr>
            <a:spLocks noGrp="1"/>
          </p:cNvSpPr>
          <p:nvPr>
            <p:ph type="body" sz="quarter" idx="13" hasCustomPrompt="1"/>
          </p:nvPr>
        </p:nvSpPr>
        <p:spPr>
          <a:xfrm>
            <a:off x="6158753" y="13434560"/>
            <a:ext cx="24258494" cy="1043922"/>
          </a:xfrm>
          <a:prstGeom prst="rect">
            <a:avLst/>
          </a:prstGeom>
        </p:spPr>
        <p:txBody>
          <a:bodyPr/>
          <a:lstStyle>
            <a:lvl1pPr marL="0" indent="0" algn="ctr">
              <a:lnSpc>
                <a:spcPct val="90000"/>
              </a:lnSpc>
              <a:spcBef>
                <a:spcPts val="0"/>
              </a:spcBef>
              <a:buFontTx/>
              <a:buNone/>
              <a:defRPr sz="4400" i="1" cap="none" baseline="0">
                <a:solidFill>
                  <a:schemeClr val="tx2"/>
                </a:solidFill>
                <a:latin typeface="NVIDIA Sans" panose="020B0503020203020204" pitchFamily="34" charset="0"/>
                <a:cs typeface="NVIDIA Sans" panose="020B0503020203020204" pitchFamily="34" charset="0"/>
              </a:defRPr>
            </a:lvl1pPr>
            <a:lvl2pPr marL="2562793" indent="0" algn="l">
              <a:lnSpc>
                <a:spcPct val="90000"/>
              </a:lnSpc>
              <a:buFontTx/>
              <a:buNone/>
              <a:defRPr sz="7539" cap="all" baseline="0">
                <a:solidFill>
                  <a:schemeClr val="tx2"/>
                </a:solidFill>
                <a:latin typeface="NVIDIA Sans" panose="020B0503020203020204" pitchFamily="34" charset="0"/>
              </a:defRPr>
            </a:lvl2pPr>
            <a:lvl3pPr marL="4883581" indent="0" algn="l">
              <a:lnSpc>
                <a:spcPct val="90000"/>
              </a:lnSpc>
              <a:buFontTx/>
              <a:buNone/>
              <a:defRPr sz="7539" cap="all" baseline="0">
                <a:solidFill>
                  <a:schemeClr val="tx2"/>
                </a:solidFill>
                <a:latin typeface="NVIDIA Sans" panose="020B0503020203020204" pitchFamily="34" charset="0"/>
              </a:defRPr>
            </a:lvl3pPr>
            <a:lvl4pPr marL="6933729" indent="0">
              <a:buNone/>
              <a:defRPr/>
            </a:lvl4pPr>
          </a:lstStyle>
          <a:p>
            <a:pPr lvl="0"/>
            <a:r>
              <a:rPr lang="en-US" dirty="0"/>
              <a:t>— Quote source</a:t>
            </a:r>
          </a:p>
        </p:txBody>
      </p:sp>
      <p:sp>
        <p:nvSpPr>
          <p:cNvPr id="8" name="Text Placeholder 4">
            <a:extLst>
              <a:ext uri="{FF2B5EF4-FFF2-40B4-BE49-F238E27FC236}">
                <a16:creationId xmlns:a16="http://schemas.microsoft.com/office/drawing/2014/main" id="{434FF7EA-90ED-54BC-F712-E8CE0FF23DFE}"/>
              </a:ext>
            </a:extLst>
          </p:cNvPr>
          <p:cNvSpPr>
            <a:spLocks noGrp="1"/>
          </p:cNvSpPr>
          <p:nvPr>
            <p:ph type="body" sz="quarter" idx="14" hasCustomPrompt="1"/>
          </p:nvPr>
        </p:nvSpPr>
        <p:spPr>
          <a:xfrm>
            <a:off x="6158754" y="5706208"/>
            <a:ext cx="24258494" cy="7307014"/>
          </a:xfrm>
          <a:prstGeom prst="rect">
            <a:avLst/>
          </a:prstGeom>
        </p:spPr>
        <p:txBody>
          <a:bodyPr anchor="ctr"/>
          <a:lstStyle>
            <a:lvl1pPr marL="0" indent="0" algn="ctr">
              <a:lnSpc>
                <a:spcPct val="90000"/>
              </a:lnSpc>
              <a:spcBef>
                <a:spcPts val="0"/>
              </a:spcBef>
              <a:buFontTx/>
              <a:buNone/>
              <a:defRPr sz="12000" cap="none" baseline="0">
                <a:solidFill>
                  <a:schemeClr val="bg1"/>
                </a:solidFill>
                <a:latin typeface="NVIDIA Sans Light" panose="020B0303020203020204" pitchFamily="34" charset="0"/>
                <a:cs typeface="NVIDIA Sans Light" panose="020B0303020203020204" pitchFamily="34" charset="0"/>
              </a:defRPr>
            </a:lvl1pPr>
            <a:lvl2pPr marL="2562793" indent="0" algn="l">
              <a:lnSpc>
                <a:spcPct val="90000"/>
              </a:lnSpc>
              <a:buFontTx/>
              <a:buNone/>
              <a:defRPr sz="7539" cap="all" baseline="0">
                <a:solidFill>
                  <a:schemeClr val="tx2"/>
                </a:solidFill>
                <a:latin typeface="NVIDIA Sans" panose="020B0503020203020204" pitchFamily="34" charset="0"/>
              </a:defRPr>
            </a:lvl2pPr>
            <a:lvl3pPr marL="4883581" indent="0" algn="l">
              <a:lnSpc>
                <a:spcPct val="90000"/>
              </a:lnSpc>
              <a:buFontTx/>
              <a:buNone/>
              <a:defRPr sz="7539" cap="all" baseline="0">
                <a:solidFill>
                  <a:schemeClr val="tx2"/>
                </a:solidFill>
                <a:latin typeface="NVIDIA Sans" panose="020B0503020203020204" pitchFamily="34" charset="0"/>
              </a:defRPr>
            </a:lvl3pPr>
            <a:lvl4pPr marL="6933729" indent="0">
              <a:buNone/>
              <a:defRPr/>
            </a:lvl4pPr>
          </a:lstStyle>
          <a:p>
            <a:pPr lvl="0"/>
            <a:r>
              <a:rPr lang="en-US" dirty="0"/>
              <a:t>Click to add quote</a:t>
            </a:r>
          </a:p>
        </p:txBody>
      </p:sp>
      <p:sp>
        <p:nvSpPr>
          <p:cNvPr id="10" name="TextBox 9">
            <a:extLst>
              <a:ext uri="{FF2B5EF4-FFF2-40B4-BE49-F238E27FC236}">
                <a16:creationId xmlns:a16="http://schemas.microsoft.com/office/drawing/2014/main" id="{CD9D91CB-444B-B15F-7D27-F8959442EE8D}"/>
              </a:ext>
            </a:extLst>
          </p:cNvPr>
          <p:cNvSpPr txBox="1"/>
          <p:nvPr userDrawn="1"/>
        </p:nvSpPr>
        <p:spPr>
          <a:xfrm rot="10800000">
            <a:off x="17582278" y="12276665"/>
            <a:ext cx="1468672" cy="4508927"/>
          </a:xfrm>
          <a:prstGeom prst="rect">
            <a:avLst/>
          </a:prstGeom>
          <a:noFill/>
        </p:spPr>
        <p:txBody>
          <a:bodyPr wrap="none" rtlCol="0">
            <a:spAutoFit/>
          </a:bodyPr>
          <a:lstStyle/>
          <a:p>
            <a:pPr algn="ctr"/>
            <a:r>
              <a:rPr lang="en-US" sz="28700" dirty="0">
                <a:solidFill>
                  <a:schemeClr val="tx2"/>
                </a:solidFill>
                <a:latin typeface="NVIDIA Sans Light" panose="020B0303020203020204" pitchFamily="34" charset="0"/>
                <a:cs typeface="NVIDIA Sans Light" panose="020B0303020203020204" pitchFamily="34" charset="0"/>
              </a:rPr>
              <a:t>“</a:t>
            </a:r>
          </a:p>
        </p:txBody>
      </p:sp>
      <p:cxnSp>
        <p:nvCxnSpPr>
          <p:cNvPr id="13" name="Straight Connector 12">
            <a:extLst>
              <a:ext uri="{FF2B5EF4-FFF2-40B4-BE49-F238E27FC236}">
                <a16:creationId xmlns:a16="http://schemas.microsoft.com/office/drawing/2014/main" id="{0A168394-A768-2D2C-2FE6-DB4613D6BDFB}"/>
              </a:ext>
            </a:extLst>
          </p:cNvPr>
          <p:cNvCxnSpPr>
            <a:cxnSpLocks/>
          </p:cNvCxnSpPr>
          <p:nvPr userDrawn="1"/>
        </p:nvCxnSpPr>
        <p:spPr>
          <a:xfrm>
            <a:off x="6158753" y="15523509"/>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F7CCAE-8B92-5A79-CBAF-C805450DD64B}"/>
              </a:ext>
            </a:extLst>
          </p:cNvPr>
          <p:cNvCxnSpPr>
            <a:cxnSpLocks/>
          </p:cNvCxnSpPr>
          <p:nvPr userDrawn="1"/>
        </p:nvCxnSpPr>
        <p:spPr>
          <a:xfrm>
            <a:off x="19022336" y="15523509"/>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5F9A1B02-4A67-4CC9-F283-AC371711F42A}"/>
              </a:ext>
            </a:extLst>
          </p:cNvPr>
          <p:cNvGrpSpPr/>
          <p:nvPr userDrawn="1"/>
        </p:nvGrpSpPr>
        <p:grpSpPr>
          <a:xfrm>
            <a:off x="6158753" y="3796809"/>
            <a:ext cx="24258494" cy="4508927"/>
            <a:chOff x="6158753" y="6234204"/>
            <a:chExt cx="24258494" cy="4508927"/>
          </a:xfrm>
        </p:grpSpPr>
        <p:sp>
          <p:nvSpPr>
            <p:cNvPr id="16" name="TextBox 15">
              <a:extLst>
                <a:ext uri="{FF2B5EF4-FFF2-40B4-BE49-F238E27FC236}">
                  <a16:creationId xmlns:a16="http://schemas.microsoft.com/office/drawing/2014/main" id="{DA3E7C50-8DF7-896F-E1BB-D5842FE7F8E9}"/>
                </a:ext>
              </a:extLst>
            </p:cNvPr>
            <p:cNvSpPr txBox="1"/>
            <p:nvPr userDrawn="1"/>
          </p:nvSpPr>
          <p:spPr>
            <a:xfrm>
              <a:off x="17553664" y="6234204"/>
              <a:ext cx="1468672" cy="4508927"/>
            </a:xfrm>
            <a:prstGeom prst="rect">
              <a:avLst/>
            </a:prstGeom>
            <a:noFill/>
          </p:spPr>
          <p:txBody>
            <a:bodyPr wrap="none" rtlCol="0">
              <a:spAutoFit/>
            </a:bodyPr>
            <a:lstStyle/>
            <a:p>
              <a:pPr algn="ctr"/>
              <a:r>
                <a:rPr lang="en-US" sz="28700" dirty="0">
                  <a:solidFill>
                    <a:schemeClr val="tx2"/>
                  </a:solidFill>
                  <a:latin typeface="NVIDIA Sans Light" panose="020B0303020203020204" pitchFamily="34" charset="0"/>
                  <a:cs typeface="NVIDIA Sans Light" panose="020B0303020203020204" pitchFamily="34" charset="0"/>
                </a:rPr>
                <a:t>“</a:t>
              </a:r>
            </a:p>
          </p:txBody>
        </p:sp>
        <p:cxnSp>
          <p:nvCxnSpPr>
            <p:cNvPr id="17" name="Straight Connector 16">
              <a:extLst>
                <a:ext uri="{FF2B5EF4-FFF2-40B4-BE49-F238E27FC236}">
                  <a16:creationId xmlns:a16="http://schemas.microsoft.com/office/drawing/2014/main" id="{0C4E42D4-651A-0018-08AF-103C03C79F4C}"/>
                </a:ext>
              </a:extLst>
            </p:cNvPr>
            <p:cNvCxnSpPr>
              <a:cxnSpLocks/>
            </p:cNvCxnSpPr>
            <p:nvPr userDrawn="1"/>
          </p:nvCxnSpPr>
          <p:spPr>
            <a:xfrm>
              <a:off x="6158753" y="7454586"/>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5DE2FD7-58D2-230B-D513-D6416CD17B37}"/>
                </a:ext>
              </a:extLst>
            </p:cNvPr>
            <p:cNvCxnSpPr>
              <a:cxnSpLocks/>
            </p:cNvCxnSpPr>
            <p:nvPr userDrawn="1"/>
          </p:nvCxnSpPr>
          <p:spPr>
            <a:xfrm>
              <a:off x="19022336" y="7454586"/>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130377"/>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 SHORT Layout">
    <p:spTree>
      <p:nvGrpSpPr>
        <p:cNvPr id="1" name=""/>
        <p:cNvGrpSpPr/>
        <p:nvPr/>
      </p:nvGrpSpPr>
      <p:grpSpPr>
        <a:xfrm>
          <a:off x="0" y="0"/>
          <a:ext cx="0" cy="0"/>
          <a:chOff x="0" y="0"/>
          <a:chExt cx="0" cy="0"/>
        </a:xfrm>
      </p:grpSpPr>
      <p:pic>
        <p:nvPicPr>
          <p:cNvPr id="2" name="Picture 1" descr="A green and white background&#10;&#10;Description automatically generated">
            <a:extLst>
              <a:ext uri="{FF2B5EF4-FFF2-40B4-BE49-F238E27FC236}">
                <a16:creationId xmlns:a16="http://schemas.microsoft.com/office/drawing/2014/main" id="{61701B74-047D-F92D-ADA0-7BF31D83E2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36576003" cy="20574001"/>
          </a:xfrm>
          <a:prstGeom prst="rect">
            <a:avLst/>
          </a:prstGeom>
        </p:spPr>
      </p:pic>
      <p:sp>
        <p:nvSpPr>
          <p:cNvPr id="6" name="Rectangle 5">
            <a:extLst>
              <a:ext uri="{FF2B5EF4-FFF2-40B4-BE49-F238E27FC236}">
                <a16:creationId xmlns:a16="http://schemas.microsoft.com/office/drawing/2014/main" id="{A85FB945-6B24-57D3-B359-4FC5884B9E2A}"/>
              </a:ext>
            </a:extLst>
          </p:cNvPr>
          <p:cNvSpPr/>
          <p:nvPr userDrawn="1"/>
        </p:nvSpPr>
        <p:spPr>
          <a:xfrm>
            <a:off x="0" y="4143768"/>
            <a:ext cx="36576000" cy="2151778"/>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7" name="Rectangle 6">
            <a:extLst>
              <a:ext uri="{FF2B5EF4-FFF2-40B4-BE49-F238E27FC236}">
                <a16:creationId xmlns:a16="http://schemas.microsoft.com/office/drawing/2014/main" id="{0E0A1354-6E59-B3D9-5AE9-EFF6955F88F2}"/>
              </a:ext>
            </a:extLst>
          </p:cNvPr>
          <p:cNvSpPr/>
          <p:nvPr userDrawn="1"/>
        </p:nvSpPr>
        <p:spPr>
          <a:xfrm flipV="1">
            <a:off x="0" y="15269900"/>
            <a:ext cx="36576000" cy="421824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8" name="Rectangle 7">
            <a:extLst>
              <a:ext uri="{FF2B5EF4-FFF2-40B4-BE49-F238E27FC236}">
                <a16:creationId xmlns:a16="http://schemas.microsoft.com/office/drawing/2014/main" id="{F0807B0F-0A81-6159-CB17-9A246F14A280}"/>
              </a:ext>
            </a:extLst>
          </p:cNvPr>
          <p:cNvSpPr/>
          <p:nvPr userDrawn="1"/>
        </p:nvSpPr>
        <p:spPr>
          <a:xfrm>
            <a:off x="0" y="1068230"/>
            <a:ext cx="36576000" cy="421824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5" name="Rectangle 4">
            <a:extLst>
              <a:ext uri="{FF2B5EF4-FFF2-40B4-BE49-F238E27FC236}">
                <a16:creationId xmlns:a16="http://schemas.microsoft.com/office/drawing/2014/main" id="{A4688F64-F571-BC4C-9D1B-F87497A44084}"/>
              </a:ext>
            </a:extLst>
          </p:cNvPr>
          <p:cNvSpPr/>
          <p:nvPr userDrawn="1"/>
        </p:nvSpPr>
        <p:spPr>
          <a:xfrm>
            <a:off x="0" y="4143768"/>
            <a:ext cx="36576000" cy="2151778"/>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27" name="Text Placeholder 4">
            <a:extLst>
              <a:ext uri="{FF2B5EF4-FFF2-40B4-BE49-F238E27FC236}">
                <a16:creationId xmlns:a16="http://schemas.microsoft.com/office/drawing/2014/main" id="{79BB071F-1DED-7BC0-205E-742D1CC39ADE}"/>
              </a:ext>
            </a:extLst>
          </p:cNvPr>
          <p:cNvSpPr>
            <a:spLocks noGrp="1"/>
          </p:cNvSpPr>
          <p:nvPr>
            <p:ph type="body" sz="quarter" idx="13" hasCustomPrompt="1"/>
          </p:nvPr>
        </p:nvSpPr>
        <p:spPr>
          <a:xfrm>
            <a:off x="6158753" y="11878330"/>
            <a:ext cx="24258494" cy="1043922"/>
          </a:xfrm>
          <a:prstGeom prst="rect">
            <a:avLst/>
          </a:prstGeom>
        </p:spPr>
        <p:txBody>
          <a:bodyPr/>
          <a:lstStyle>
            <a:lvl1pPr marL="0" indent="0" algn="ctr">
              <a:lnSpc>
                <a:spcPct val="90000"/>
              </a:lnSpc>
              <a:spcBef>
                <a:spcPts val="0"/>
              </a:spcBef>
              <a:buFontTx/>
              <a:buNone/>
              <a:defRPr sz="4400" i="1" cap="none" baseline="0">
                <a:solidFill>
                  <a:schemeClr val="tx2"/>
                </a:solidFill>
                <a:latin typeface="NVIDIA Sans" panose="020B0503020203020204" pitchFamily="34" charset="0"/>
                <a:cs typeface="NVIDIA Sans" panose="020B0503020203020204" pitchFamily="34" charset="0"/>
              </a:defRPr>
            </a:lvl1pPr>
            <a:lvl2pPr marL="2562793" indent="0" algn="l">
              <a:lnSpc>
                <a:spcPct val="90000"/>
              </a:lnSpc>
              <a:buFontTx/>
              <a:buNone/>
              <a:defRPr sz="7539" cap="all" baseline="0">
                <a:solidFill>
                  <a:schemeClr val="tx2"/>
                </a:solidFill>
                <a:latin typeface="NVIDIA Sans" panose="020B0503020203020204" pitchFamily="34" charset="0"/>
              </a:defRPr>
            </a:lvl2pPr>
            <a:lvl3pPr marL="4883581" indent="0" algn="l">
              <a:lnSpc>
                <a:spcPct val="90000"/>
              </a:lnSpc>
              <a:buFontTx/>
              <a:buNone/>
              <a:defRPr sz="7539" cap="all" baseline="0">
                <a:solidFill>
                  <a:schemeClr val="tx2"/>
                </a:solidFill>
                <a:latin typeface="NVIDIA Sans" panose="020B0503020203020204" pitchFamily="34" charset="0"/>
              </a:defRPr>
            </a:lvl3pPr>
            <a:lvl4pPr marL="6933729" indent="0">
              <a:buNone/>
              <a:defRPr/>
            </a:lvl4pPr>
          </a:lstStyle>
          <a:p>
            <a:pPr lvl="0"/>
            <a:r>
              <a:rPr lang="en-US" dirty="0"/>
              <a:t>— Quote source</a:t>
            </a:r>
          </a:p>
        </p:txBody>
      </p:sp>
      <p:sp>
        <p:nvSpPr>
          <p:cNvPr id="28" name="Text Placeholder 4">
            <a:extLst>
              <a:ext uri="{FF2B5EF4-FFF2-40B4-BE49-F238E27FC236}">
                <a16:creationId xmlns:a16="http://schemas.microsoft.com/office/drawing/2014/main" id="{652C8912-97F2-5FEC-2170-801AFD44E796}"/>
              </a:ext>
            </a:extLst>
          </p:cNvPr>
          <p:cNvSpPr>
            <a:spLocks noGrp="1"/>
          </p:cNvSpPr>
          <p:nvPr>
            <p:ph type="body" sz="quarter" idx="14" hasCustomPrompt="1"/>
          </p:nvPr>
        </p:nvSpPr>
        <p:spPr>
          <a:xfrm>
            <a:off x="6158754" y="7053551"/>
            <a:ext cx="24258494" cy="4403224"/>
          </a:xfrm>
          <a:prstGeom prst="rect">
            <a:avLst/>
          </a:prstGeom>
        </p:spPr>
        <p:txBody>
          <a:bodyPr anchor="ctr"/>
          <a:lstStyle>
            <a:lvl1pPr marL="0" indent="0" algn="ctr">
              <a:lnSpc>
                <a:spcPct val="90000"/>
              </a:lnSpc>
              <a:spcBef>
                <a:spcPts val="0"/>
              </a:spcBef>
              <a:buFontTx/>
              <a:buNone/>
              <a:defRPr sz="12000" cap="none" baseline="0">
                <a:solidFill>
                  <a:schemeClr val="bg1"/>
                </a:solidFill>
                <a:latin typeface="NVIDIA Sans Light" panose="020B0303020203020204" pitchFamily="34" charset="0"/>
                <a:cs typeface="NVIDIA Sans Light" panose="020B0303020203020204" pitchFamily="34" charset="0"/>
              </a:defRPr>
            </a:lvl1pPr>
            <a:lvl2pPr marL="2562793" indent="0" algn="l">
              <a:lnSpc>
                <a:spcPct val="90000"/>
              </a:lnSpc>
              <a:buFontTx/>
              <a:buNone/>
              <a:defRPr sz="7539" cap="all" baseline="0">
                <a:solidFill>
                  <a:schemeClr val="tx2"/>
                </a:solidFill>
                <a:latin typeface="NVIDIA Sans" panose="020B0503020203020204" pitchFamily="34" charset="0"/>
              </a:defRPr>
            </a:lvl2pPr>
            <a:lvl3pPr marL="4883581" indent="0" algn="l">
              <a:lnSpc>
                <a:spcPct val="90000"/>
              </a:lnSpc>
              <a:buFontTx/>
              <a:buNone/>
              <a:defRPr sz="7539" cap="all" baseline="0">
                <a:solidFill>
                  <a:schemeClr val="tx2"/>
                </a:solidFill>
                <a:latin typeface="NVIDIA Sans" panose="020B0503020203020204" pitchFamily="34" charset="0"/>
              </a:defRPr>
            </a:lvl3pPr>
            <a:lvl4pPr marL="6933729" indent="0">
              <a:buNone/>
              <a:defRPr/>
            </a:lvl4pPr>
          </a:lstStyle>
          <a:p>
            <a:pPr lvl="0"/>
            <a:r>
              <a:rPr lang="en-US" dirty="0"/>
              <a:t>Click to add quote</a:t>
            </a:r>
          </a:p>
        </p:txBody>
      </p:sp>
      <p:grpSp>
        <p:nvGrpSpPr>
          <p:cNvPr id="29" name="Group 28">
            <a:extLst>
              <a:ext uri="{FF2B5EF4-FFF2-40B4-BE49-F238E27FC236}">
                <a16:creationId xmlns:a16="http://schemas.microsoft.com/office/drawing/2014/main" id="{54182597-2C50-3A4E-9225-0ED4ED207042}"/>
              </a:ext>
            </a:extLst>
          </p:cNvPr>
          <p:cNvGrpSpPr/>
          <p:nvPr userDrawn="1"/>
        </p:nvGrpSpPr>
        <p:grpSpPr>
          <a:xfrm>
            <a:off x="6158753" y="5267062"/>
            <a:ext cx="24258494" cy="10102852"/>
            <a:chOff x="6158753" y="6264684"/>
            <a:chExt cx="24258494" cy="10102852"/>
          </a:xfrm>
        </p:grpSpPr>
        <p:grpSp>
          <p:nvGrpSpPr>
            <p:cNvPr id="30" name="Group 29">
              <a:extLst>
                <a:ext uri="{FF2B5EF4-FFF2-40B4-BE49-F238E27FC236}">
                  <a16:creationId xmlns:a16="http://schemas.microsoft.com/office/drawing/2014/main" id="{09B0E8CB-44E4-719C-A5CF-735DA9699441}"/>
                </a:ext>
              </a:extLst>
            </p:cNvPr>
            <p:cNvGrpSpPr/>
            <p:nvPr userDrawn="1"/>
          </p:nvGrpSpPr>
          <p:grpSpPr>
            <a:xfrm>
              <a:off x="17553664" y="6264684"/>
              <a:ext cx="1497286" cy="10102852"/>
              <a:chOff x="17553664" y="5634063"/>
              <a:chExt cx="1497286" cy="10102852"/>
            </a:xfrm>
          </p:grpSpPr>
          <p:sp>
            <p:nvSpPr>
              <p:cNvPr id="39" name="TextBox 38">
                <a:extLst>
                  <a:ext uri="{FF2B5EF4-FFF2-40B4-BE49-F238E27FC236}">
                    <a16:creationId xmlns:a16="http://schemas.microsoft.com/office/drawing/2014/main" id="{31D0B919-1FC7-23E4-68BE-05C833FAB722}"/>
                  </a:ext>
                </a:extLst>
              </p:cNvPr>
              <p:cNvSpPr txBox="1"/>
              <p:nvPr/>
            </p:nvSpPr>
            <p:spPr>
              <a:xfrm>
                <a:off x="17553664" y="5634063"/>
                <a:ext cx="1468672" cy="4508927"/>
              </a:xfrm>
              <a:prstGeom prst="rect">
                <a:avLst/>
              </a:prstGeom>
              <a:noFill/>
            </p:spPr>
            <p:txBody>
              <a:bodyPr wrap="none" rtlCol="0">
                <a:spAutoFit/>
              </a:bodyPr>
              <a:lstStyle/>
              <a:p>
                <a:pPr algn="ctr"/>
                <a:r>
                  <a:rPr lang="en-US" sz="28700" dirty="0">
                    <a:solidFill>
                      <a:schemeClr val="tx2"/>
                    </a:solidFill>
                    <a:latin typeface="NVIDIA Sans Light" panose="020B0303020203020204" pitchFamily="34" charset="0"/>
                    <a:cs typeface="NVIDIA Sans Light" panose="020B0303020203020204" pitchFamily="34" charset="0"/>
                  </a:rPr>
                  <a:t>“</a:t>
                </a:r>
              </a:p>
            </p:txBody>
          </p:sp>
          <p:sp>
            <p:nvSpPr>
              <p:cNvPr id="40" name="TextBox 39">
                <a:extLst>
                  <a:ext uri="{FF2B5EF4-FFF2-40B4-BE49-F238E27FC236}">
                    <a16:creationId xmlns:a16="http://schemas.microsoft.com/office/drawing/2014/main" id="{4BD82AED-32A6-66BD-FAD0-B98CE3AFC77E}"/>
                  </a:ext>
                </a:extLst>
              </p:cNvPr>
              <p:cNvSpPr txBox="1"/>
              <p:nvPr/>
            </p:nvSpPr>
            <p:spPr>
              <a:xfrm rot="10800000">
                <a:off x="17582278" y="11227988"/>
                <a:ext cx="1468672" cy="4508927"/>
              </a:xfrm>
              <a:prstGeom prst="rect">
                <a:avLst/>
              </a:prstGeom>
              <a:noFill/>
            </p:spPr>
            <p:txBody>
              <a:bodyPr wrap="none" rtlCol="0">
                <a:spAutoFit/>
              </a:bodyPr>
              <a:lstStyle/>
              <a:p>
                <a:pPr algn="ctr"/>
                <a:r>
                  <a:rPr lang="en-US" sz="28700" dirty="0">
                    <a:solidFill>
                      <a:schemeClr val="tx2"/>
                    </a:solidFill>
                    <a:latin typeface="NVIDIA Sans Light" panose="020B0303020203020204" pitchFamily="34" charset="0"/>
                    <a:cs typeface="NVIDIA Sans Light" panose="020B0303020203020204" pitchFamily="34" charset="0"/>
                  </a:rPr>
                  <a:t>“</a:t>
                </a:r>
              </a:p>
            </p:txBody>
          </p:sp>
        </p:grpSp>
        <p:cxnSp>
          <p:nvCxnSpPr>
            <p:cNvPr id="31" name="Straight Connector 30">
              <a:extLst>
                <a:ext uri="{FF2B5EF4-FFF2-40B4-BE49-F238E27FC236}">
                  <a16:creationId xmlns:a16="http://schemas.microsoft.com/office/drawing/2014/main" id="{191EC44D-F0B4-790F-3089-A3B3D01B77A7}"/>
                </a:ext>
              </a:extLst>
            </p:cNvPr>
            <p:cNvCxnSpPr>
              <a:cxnSpLocks/>
            </p:cNvCxnSpPr>
            <p:nvPr userDrawn="1"/>
          </p:nvCxnSpPr>
          <p:spPr>
            <a:xfrm>
              <a:off x="6158753" y="7454586"/>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DAC6E7-C5E7-D30C-B66F-007182DE7AC2}"/>
                </a:ext>
              </a:extLst>
            </p:cNvPr>
            <p:cNvCxnSpPr>
              <a:cxnSpLocks/>
            </p:cNvCxnSpPr>
            <p:nvPr userDrawn="1"/>
          </p:nvCxnSpPr>
          <p:spPr>
            <a:xfrm>
              <a:off x="19022336" y="7454586"/>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77AA061-58A0-8C4F-C050-0B149A72E614}"/>
                </a:ext>
              </a:extLst>
            </p:cNvPr>
            <p:cNvCxnSpPr>
              <a:cxnSpLocks/>
            </p:cNvCxnSpPr>
            <p:nvPr userDrawn="1"/>
          </p:nvCxnSpPr>
          <p:spPr>
            <a:xfrm>
              <a:off x="6158753" y="15144241"/>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916F238-457C-1E6C-1D73-143F4C3F6160}"/>
                </a:ext>
              </a:extLst>
            </p:cNvPr>
            <p:cNvCxnSpPr>
              <a:cxnSpLocks/>
            </p:cNvCxnSpPr>
            <p:nvPr userDrawn="1"/>
          </p:nvCxnSpPr>
          <p:spPr>
            <a:xfrm>
              <a:off x="19022336" y="15144241"/>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4065880"/>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pic>
        <p:nvPicPr>
          <p:cNvPr id="8" name="Picture 7" descr="A green curved lines with a bright light behind them&#10;&#10;Description automatically generated">
            <a:extLst>
              <a:ext uri="{FF2B5EF4-FFF2-40B4-BE49-F238E27FC236}">
                <a16:creationId xmlns:a16="http://schemas.microsoft.com/office/drawing/2014/main" id="{F807122B-A2F6-379E-64FD-A4985E493AF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408" r="51136" b="926"/>
          <a:stretch/>
        </p:blipFill>
        <p:spPr>
          <a:xfrm>
            <a:off x="0" y="0"/>
            <a:ext cx="17150706" cy="20574000"/>
          </a:xfrm>
          <a:prstGeom prst="rect">
            <a:avLst/>
          </a:prstGeom>
        </p:spPr>
      </p:pic>
      <p:sp>
        <p:nvSpPr>
          <p:cNvPr id="3" name="Rectangle 2">
            <a:extLst>
              <a:ext uri="{FF2B5EF4-FFF2-40B4-BE49-F238E27FC236}">
                <a16:creationId xmlns:a16="http://schemas.microsoft.com/office/drawing/2014/main" id="{3EFDB0CE-6D06-5D9D-4F40-64EBE09315DF}"/>
              </a:ext>
            </a:extLst>
          </p:cNvPr>
          <p:cNvSpPr/>
          <p:nvPr userDrawn="1"/>
        </p:nvSpPr>
        <p:spPr>
          <a:xfrm>
            <a:off x="0" y="0"/>
            <a:ext cx="17150706" cy="20574000"/>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6" name="Rectangle 5">
            <a:extLst>
              <a:ext uri="{FF2B5EF4-FFF2-40B4-BE49-F238E27FC236}">
                <a16:creationId xmlns:a16="http://schemas.microsoft.com/office/drawing/2014/main" id="{5714B981-6D72-A82B-BB74-685EAD4F2156}"/>
              </a:ext>
            </a:extLst>
          </p:cNvPr>
          <p:cNvSpPr/>
          <p:nvPr userDrawn="1"/>
        </p:nvSpPr>
        <p:spPr>
          <a:xfrm>
            <a:off x="17204620" y="5394960"/>
            <a:ext cx="566928" cy="15179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Tree>
    <p:extLst>
      <p:ext uri="{BB962C8B-B14F-4D97-AF65-F5344CB8AC3E}">
        <p14:creationId xmlns:p14="http://schemas.microsoft.com/office/powerpoint/2010/main" val="3500587989"/>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xmlns:a14="http://schemas.microsoft.com/office/drawing/2010/main">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pic>
        <p:nvPicPr>
          <p:cNvPr id="4" name="Picture 3" descr="A close-up of green and white&#10;&#10;Description automatically generated">
            <a:extLst>
              <a:ext uri="{FF2B5EF4-FFF2-40B4-BE49-F238E27FC236}">
                <a16:creationId xmlns:a16="http://schemas.microsoft.com/office/drawing/2014/main" id="{F680AE5A-C426-36FD-E875-65C352F89B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Text Placeholder 4">
            <a:extLst>
              <a:ext uri="{FF2B5EF4-FFF2-40B4-BE49-F238E27FC236}">
                <a16:creationId xmlns:a16="http://schemas.microsoft.com/office/drawing/2014/main" id="{986AD3F4-3771-EC4B-882B-5E3EA6379A9B}"/>
              </a:ext>
            </a:extLst>
          </p:cNvPr>
          <p:cNvSpPr>
            <a:spLocks noGrp="1"/>
          </p:cNvSpPr>
          <p:nvPr>
            <p:ph type="body" sz="quarter" idx="13" hasCustomPrompt="1"/>
          </p:nvPr>
        </p:nvSpPr>
        <p:spPr>
          <a:xfrm>
            <a:off x="1473866" y="1865236"/>
            <a:ext cx="18476688" cy="5943600"/>
          </a:xfrm>
          <a:prstGeom prst="rect">
            <a:avLst/>
          </a:prstGeom>
        </p:spPr>
        <p:txBody>
          <a:bodyPr anchor="b"/>
          <a:lstStyle>
            <a:lvl1pPr marL="0" indent="0" algn="l">
              <a:spcBef>
                <a:spcPts val="0"/>
              </a:spcBef>
              <a:buFontTx/>
              <a:buNone/>
              <a:defRPr lang="en-US" sz="9000" b="1" kern="0" cap="none" baseline="0" dirty="0" smtClean="0">
                <a:solidFill>
                  <a:schemeClr val="bg1"/>
                </a:solidFill>
                <a:latin typeface="NVIDIA Sans" panose="020B0503020203020204" pitchFamily="34" charset="0"/>
                <a:ea typeface="+mj-ea"/>
                <a:cs typeface="NVIDIA Sans" panose="020B0503020203020204" pitchFamily="34" charset="0"/>
              </a:defRPr>
            </a:lvl1pPr>
            <a:lvl2pPr marL="2562790" indent="0">
              <a:buFontTx/>
              <a:buNone/>
              <a:defRPr lang="en-US" sz="8000" b="1" kern="0" cap="all" baseline="0" dirty="0" smtClean="0">
                <a:solidFill>
                  <a:schemeClr val="tx1"/>
                </a:solidFill>
                <a:latin typeface="NVIDIA Sans" panose="020B0503020203020204" pitchFamily="34" charset="0"/>
                <a:ea typeface="+mj-ea"/>
                <a:cs typeface="+mj-cs"/>
              </a:defRPr>
            </a:lvl2pPr>
            <a:lvl3pPr marL="4883584" indent="0">
              <a:buFontTx/>
              <a:buNone/>
              <a:defRPr lang="en-US" sz="8000" b="1" kern="0" cap="all" baseline="0" dirty="0" smtClean="0">
                <a:solidFill>
                  <a:schemeClr val="tx1"/>
                </a:solidFill>
                <a:latin typeface="NVIDIA Sans" panose="020B0503020203020204" pitchFamily="34" charset="0"/>
                <a:ea typeface="+mj-ea"/>
                <a:cs typeface="+mj-cs"/>
              </a:defRPr>
            </a:lvl3pPr>
            <a:lvl4pPr marL="6933729" indent="0">
              <a:buFontTx/>
              <a:buNone/>
              <a:defRPr lang="en-US" sz="8000" b="1" kern="0" cap="all" baseline="0" dirty="0" smtClean="0">
                <a:solidFill>
                  <a:schemeClr val="tx1"/>
                </a:solidFill>
                <a:latin typeface="NVIDIA Sans" panose="020B0503020203020204" pitchFamily="34" charset="0"/>
                <a:ea typeface="+mj-ea"/>
                <a:cs typeface="+mj-cs"/>
              </a:defRPr>
            </a:lvl4pPr>
            <a:lvl5pPr marL="8471409" indent="0">
              <a:buFontTx/>
              <a:buNone/>
              <a:defRPr lang="en-US" sz="8000" b="1" kern="0" cap="all" baseline="0" dirty="0">
                <a:solidFill>
                  <a:schemeClr val="tx1"/>
                </a:solidFill>
                <a:latin typeface="NVIDIA Sans" panose="020B0503020203020204" pitchFamily="34" charset="0"/>
                <a:ea typeface="+mj-ea"/>
                <a:cs typeface="+mj-cs"/>
              </a:defRPr>
            </a:lvl5pPr>
          </a:lstStyle>
          <a:p>
            <a:pPr lvl="0"/>
            <a:r>
              <a:rPr lang="en-US" dirty="0"/>
              <a:t>Click To Add Text</a:t>
            </a:r>
          </a:p>
        </p:txBody>
      </p:sp>
      <p:sp>
        <p:nvSpPr>
          <p:cNvPr id="8" name="Rectangle 7">
            <a:extLst>
              <a:ext uri="{FF2B5EF4-FFF2-40B4-BE49-F238E27FC236}">
                <a16:creationId xmlns:a16="http://schemas.microsoft.com/office/drawing/2014/main" id="{991690F0-C869-92D8-B1E3-3151C511786C}"/>
              </a:ext>
            </a:extLst>
          </p:cNvPr>
          <p:cNvSpPr/>
          <p:nvPr userDrawn="1"/>
        </p:nvSpPr>
        <p:spPr>
          <a:xfrm>
            <a:off x="-1" y="0"/>
            <a:ext cx="566928" cy="7498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Tree>
    <p:extLst>
      <p:ext uri="{BB962C8B-B14F-4D97-AF65-F5344CB8AC3E}">
        <p14:creationId xmlns:p14="http://schemas.microsoft.com/office/powerpoint/2010/main" val="1553221842"/>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Embargo">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068417-0A49-4E97-BD32-9EE897037421}"/>
              </a:ext>
            </a:extLst>
          </p:cNvPr>
          <p:cNvSpPr/>
          <p:nvPr userDrawn="1"/>
        </p:nvSpPr>
        <p:spPr>
          <a:xfrm>
            <a:off x="0" y="0"/>
            <a:ext cx="36576000" cy="20574000"/>
          </a:xfrm>
          <a:prstGeom prst="rect">
            <a:avLst/>
          </a:prstGeom>
          <a:solidFill>
            <a:srgbClr val="9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a:extLst>
              <a:ext uri="{FF2B5EF4-FFF2-40B4-BE49-F238E27FC236}">
                <a16:creationId xmlns:a16="http://schemas.microsoft.com/office/drawing/2014/main" id="{5CE798D4-9140-2EC5-6DC9-6C6A5F5737E4}"/>
              </a:ext>
            </a:extLst>
          </p:cNvPr>
          <p:cNvSpPr>
            <a:spLocks noGrp="1"/>
          </p:cNvSpPr>
          <p:nvPr>
            <p:ph type="body" sz="quarter" idx="10" hasCustomPrompt="1"/>
          </p:nvPr>
        </p:nvSpPr>
        <p:spPr>
          <a:xfrm>
            <a:off x="7634260" y="10771999"/>
            <a:ext cx="22733876" cy="5476186"/>
          </a:xfrm>
          <a:prstGeom prst="rect">
            <a:avLst/>
          </a:prstGeom>
        </p:spPr>
        <p:txBody>
          <a:bodyPr/>
          <a:lstStyle>
            <a:lvl1pPr marL="0" indent="0" algn="l">
              <a:lnSpc>
                <a:spcPct val="90000"/>
              </a:lnSpc>
              <a:spcBef>
                <a:spcPts val="0"/>
              </a:spcBef>
              <a:buFontTx/>
              <a:buNone/>
              <a:defRPr sz="4400" cap="none" baseline="0">
                <a:solidFill>
                  <a:schemeClr val="tx1"/>
                </a:solidFill>
                <a:latin typeface="NVIDIA Sans Medium" panose="020B0603020203020204" pitchFamily="34" charset="0"/>
                <a:cs typeface="NVIDIA Sans Medium" panose="020B0603020203020204" pitchFamily="34" charset="0"/>
              </a:defRPr>
            </a:lvl1pPr>
            <a:lvl2pPr marL="2562793" indent="0" algn="l">
              <a:lnSpc>
                <a:spcPct val="90000"/>
              </a:lnSpc>
              <a:buFontTx/>
              <a:buNone/>
              <a:defRPr sz="7539" cap="all" baseline="0">
                <a:solidFill>
                  <a:schemeClr val="tx2"/>
                </a:solidFill>
                <a:latin typeface="NVIDIA Sans" panose="020B0503020203020204" pitchFamily="34" charset="0"/>
              </a:defRPr>
            </a:lvl2pPr>
            <a:lvl3pPr marL="4883581" indent="0" algn="l">
              <a:lnSpc>
                <a:spcPct val="90000"/>
              </a:lnSpc>
              <a:buFontTx/>
              <a:buNone/>
              <a:defRPr sz="7539" cap="all" baseline="0">
                <a:solidFill>
                  <a:schemeClr val="tx2"/>
                </a:solidFill>
                <a:latin typeface="NVIDIA Sans" panose="020B0503020203020204" pitchFamily="34" charset="0"/>
              </a:defRPr>
            </a:lvl3pPr>
            <a:lvl4pPr marL="6933729" indent="0">
              <a:buNone/>
              <a:defRPr/>
            </a:lvl4pPr>
          </a:lstStyle>
          <a:p>
            <a:pPr lvl="0"/>
            <a:r>
              <a:rPr lang="en-US" dirty="0"/>
              <a:t>Edit Text Style</a:t>
            </a:r>
          </a:p>
        </p:txBody>
      </p:sp>
      <p:sp>
        <p:nvSpPr>
          <p:cNvPr id="10" name="Title 1">
            <a:extLst>
              <a:ext uri="{FF2B5EF4-FFF2-40B4-BE49-F238E27FC236}">
                <a16:creationId xmlns:a16="http://schemas.microsoft.com/office/drawing/2014/main" id="{9FAAD9D4-FB4F-9DA0-9C5E-7AD5B9D1B73A}"/>
              </a:ext>
            </a:extLst>
          </p:cNvPr>
          <p:cNvSpPr>
            <a:spLocks noGrp="1"/>
          </p:cNvSpPr>
          <p:nvPr>
            <p:ph type="title" hasCustomPrompt="1"/>
          </p:nvPr>
        </p:nvSpPr>
        <p:spPr>
          <a:xfrm>
            <a:off x="7634260" y="9024760"/>
            <a:ext cx="22733877" cy="1754266"/>
          </a:xfrm>
          <a:prstGeom prst="rect">
            <a:avLst/>
          </a:prstGeom>
        </p:spPr>
        <p:txBody>
          <a:bodyPr/>
          <a:lstStyle>
            <a:lvl1pPr algn="l">
              <a:defRPr sz="12000" b="0" cap="none">
                <a:solidFill>
                  <a:schemeClr val="tx1"/>
                </a:solidFill>
                <a:latin typeface="NVIDIA Sans Light" panose="020B0303020203020204" pitchFamily="34" charset="0"/>
                <a:cs typeface="NVIDIA Sans Light" panose="020B0303020203020204" pitchFamily="34" charset="0"/>
              </a:defRPr>
            </a:lvl1pPr>
          </a:lstStyle>
          <a:p>
            <a:r>
              <a:rPr lang="en-US" dirty="0"/>
              <a:t>Click to add text</a:t>
            </a:r>
          </a:p>
        </p:txBody>
      </p:sp>
      <p:pic>
        <p:nvPicPr>
          <p:cNvPr id="11" name="Picture 10" descr="A close up of a logo&#10;&#10;Description automatically generated">
            <a:extLst>
              <a:ext uri="{FF2B5EF4-FFF2-40B4-BE49-F238E27FC236}">
                <a16:creationId xmlns:a16="http://schemas.microsoft.com/office/drawing/2014/main" id="{71DC9D6B-A1D3-6E9D-3F5B-25ABC3B87F48}"/>
              </a:ext>
            </a:extLst>
          </p:cNvPr>
          <p:cNvPicPr>
            <a:picLocks noChangeAspect="1"/>
          </p:cNvPicPr>
          <p:nvPr userDrawn="1"/>
        </p:nvPicPr>
        <p:blipFill>
          <a:blip r:embed="rId2"/>
          <a:stretch>
            <a:fillRect/>
          </a:stretch>
        </p:blipFill>
        <p:spPr>
          <a:xfrm>
            <a:off x="7193140" y="6248046"/>
            <a:ext cx="2357259" cy="2357256"/>
          </a:xfrm>
          <a:prstGeom prst="rect">
            <a:avLst/>
          </a:prstGeom>
        </p:spPr>
      </p:pic>
    </p:spTree>
    <p:extLst>
      <p:ext uri="{BB962C8B-B14F-4D97-AF65-F5344CB8AC3E}">
        <p14:creationId xmlns:p14="http://schemas.microsoft.com/office/powerpoint/2010/main" val="514405411"/>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953729725"/>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5" name="Picture 4" descr="A green and white background&#10;&#10;Description automatically generated">
            <a:extLst>
              <a:ext uri="{FF2B5EF4-FFF2-40B4-BE49-F238E27FC236}">
                <a16:creationId xmlns:a16="http://schemas.microsoft.com/office/drawing/2014/main" id="{59444DC2-EE0C-D166-FB2A-0933A4B04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pic>
        <p:nvPicPr>
          <p:cNvPr id="3" name="Picture 2" descr="A picture containing graphics, logo, symbol, graphic design&#10;&#10;Description automatically generated">
            <a:extLst>
              <a:ext uri="{FF2B5EF4-FFF2-40B4-BE49-F238E27FC236}">
                <a16:creationId xmlns:a16="http://schemas.microsoft.com/office/drawing/2014/main" id="{9BB9031F-8728-8968-10CA-E5BDE38FC76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6125" y="773531"/>
            <a:ext cx="8365991" cy="2882310"/>
          </a:xfrm>
          <a:prstGeom prst="rect">
            <a:avLst/>
          </a:prstGeom>
        </p:spPr>
      </p:pic>
    </p:spTree>
    <p:extLst>
      <p:ext uri="{BB962C8B-B14F-4D97-AF65-F5344CB8AC3E}">
        <p14:creationId xmlns:p14="http://schemas.microsoft.com/office/powerpoint/2010/main" val="3577155796"/>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FIDENTIAL">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0B5A3B7-671E-C83C-D30C-891E7AC206AA}"/>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B591E553-3F88-CE75-0B41-84F0FCE66A2F}"/>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D74C6155-7E24-522A-D9BC-0187CC5320D6}"/>
              </a:ext>
            </a:extLst>
          </p:cNvPr>
          <p:cNvSpPr>
            <a:spLocks noGrp="1"/>
          </p:cNvSpPr>
          <p:nvPr>
            <p:ph idx="1" hasCustomPrompt="1"/>
          </p:nvPr>
        </p:nvSpPr>
        <p:spPr>
          <a:xfrm>
            <a:off x="2514600" y="4846320"/>
            <a:ext cx="31546800"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76E4777A-F626-7644-27B7-BFAC0B981393}"/>
              </a:ext>
            </a:extLst>
          </p:cNvPr>
          <p:cNvSpPr txBox="1"/>
          <p:nvPr userDrawn="1"/>
        </p:nvSpPr>
        <p:spPr>
          <a:xfrm>
            <a:off x="708485" y="19635786"/>
            <a:ext cx="6504666" cy="446276"/>
          </a:xfrm>
          <a:prstGeom prst="rect">
            <a:avLst/>
          </a:prstGeom>
          <a:noFill/>
        </p:spPr>
        <p:txBody>
          <a:bodyPr wrap="none" rtlCol="0">
            <a:spAutoFit/>
          </a:bodyPr>
          <a:lstStyle/>
          <a:p>
            <a:r>
              <a:rPr lang="en-US" sz="2300"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2655459822"/>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ING_Title, Subtitle, Bullet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48F5163-CB61-79FB-F160-F5D40ECCE6F5}"/>
              </a:ext>
            </a:extLst>
          </p:cNvPr>
          <p:cNvSpPr>
            <a:spLocks noGrp="1"/>
          </p:cNvSpPr>
          <p:nvPr>
            <p:ph type="title" hasCustomPrompt="1"/>
          </p:nvPr>
        </p:nvSpPr>
        <p:spPr>
          <a:xfrm>
            <a:off x="2514600" y="0"/>
            <a:ext cx="31546800" cy="2514601"/>
          </a:xfrm>
        </p:spPr>
        <p:txBody>
          <a:bodyPr>
            <a:normAutofit/>
          </a:bodyPr>
          <a:lstStyle>
            <a:lvl1pPr>
              <a:defRPr sz="72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6" name="Content Placeholder 2">
            <a:extLst>
              <a:ext uri="{FF2B5EF4-FFF2-40B4-BE49-F238E27FC236}">
                <a16:creationId xmlns:a16="http://schemas.microsoft.com/office/drawing/2014/main" id="{0A4DE4CF-0F8A-C449-EB63-E6FB16955E79}"/>
              </a:ext>
            </a:extLst>
          </p:cNvPr>
          <p:cNvSpPr>
            <a:spLocks noGrp="1"/>
          </p:cNvSpPr>
          <p:nvPr>
            <p:ph idx="1" hasCustomPrompt="1"/>
          </p:nvPr>
        </p:nvSpPr>
        <p:spPr>
          <a:xfrm>
            <a:off x="2514600" y="4873752"/>
            <a:ext cx="31546800"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7">
            <a:extLst>
              <a:ext uri="{FF2B5EF4-FFF2-40B4-BE49-F238E27FC236}">
                <a16:creationId xmlns:a16="http://schemas.microsoft.com/office/drawing/2014/main" id="{EB67495D-7B41-2537-BC39-7393489E5BFA}"/>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884427930"/>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IDENTIAL_Codin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1BB3E37-708E-211E-579F-07C9AF797CE5}"/>
              </a:ext>
            </a:extLst>
          </p:cNvPr>
          <p:cNvSpPr>
            <a:spLocks noGrp="1"/>
          </p:cNvSpPr>
          <p:nvPr>
            <p:ph type="title" hasCustomPrompt="1"/>
          </p:nvPr>
        </p:nvSpPr>
        <p:spPr>
          <a:xfrm>
            <a:off x="2514600" y="0"/>
            <a:ext cx="31546800" cy="2514601"/>
          </a:xfrm>
        </p:spPr>
        <p:txBody>
          <a:bodyPr>
            <a:normAutofit/>
          </a:bodyPr>
          <a:lstStyle>
            <a:lvl1pPr>
              <a:defRPr sz="72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7" name="Content Placeholder 2">
            <a:extLst>
              <a:ext uri="{FF2B5EF4-FFF2-40B4-BE49-F238E27FC236}">
                <a16:creationId xmlns:a16="http://schemas.microsoft.com/office/drawing/2014/main" id="{700FC4D5-AB7A-23D7-9D7B-80DEBB4B5F29}"/>
              </a:ext>
            </a:extLst>
          </p:cNvPr>
          <p:cNvSpPr>
            <a:spLocks noGrp="1"/>
          </p:cNvSpPr>
          <p:nvPr>
            <p:ph idx="1" hasCustomPrompt="1"/>
          </p:nvPr>
        </p:nvSpPr>
        <p:spPr>
          <a:xfrm>
            <a:off x="2514600" y="4873752"/>
            <a:ext cx="31546800"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a:extLst>
              <a:ext uri="{FF2B5EF4-FFF2-40B4-BE49-F238E27FC236}">
                <a16:creationId xmlns:a16="http://schemas.microsoft.com/office/drawing/2014/main" id="{E46F2B23-740A-C60D-727C-DC63D8F8D8FB}"/>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10" name="TextBox 9">
            <a:extLst>
              <a:ext uri="{FF2B5EF4-FFF2-40B4-BE49-F238E27FC236}">
                <a16:creationId xmlns:a16="http://schemas.microsoft.com/office/drawing/2014/main" id="{5C9AAC10-E9F2-1A13-3A59-F02BCBD31C18}"/>
              </a:ext>
            </a:extLst>
          </p:cNvPr>
          <p:cNvSpPr txBox="1"/>
          <p:nvPr userDrawn="1"/>
        </p:nvSpPr>
        <p:spPr>
          <a:xfrm>
            <a:off x="708485" y="19635786"/>
            <a:ext cx="6504666" cy="446276"/>
          </a:xfrm>
          <a:prstGeom prst="rect">
            <a:avLst/>
          </a:prstGeom>
          <a:noFill/>
        </p:spPr>
        <p:txBody>
          <a:bodyPr wrap="none" rtlCol="0">
            <a:spAutoFit/>
          </a:bodyPr>
          <a:lstStyle/>
          <a:p>
            <a:r>
              <a:rPr lang="en-US" sz="2300"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3653953544"/>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D6812F5-ABE3-E984-84D2-2BCF62F74953}"/>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Text Placeholder 7">
            <a:extLst>
              <a:ext uri="{FF2B5EF4-FFF2-40B4-BE49-F238E27FC236}">
                <a16:creationId xmlns:a16="http://schemas.microsoft.com/office/drawing/2014/main" id="{C8D5FFB6-C6A8-037E-5413-097EB66C5C6C}"/>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12" name="Content Placeholder 2">
            <a:extLst>
              <a:ext uri="{FF2B5EF4-FFF2-40B4-BE49-F238E27FC236}">
                <a16:creationId xmlns:a16="http://schemas.microsoft.com/office/drawing/2014/main" id="{22EAC335-6BA5-09DF-D45A-2D1E4919D600}"/>
              </a:ext>
            </a:extLst>
          </p:cNvPr>
          <p:cNvSpPr>
            <a:spLocks noGrp="1"/>
          </p:cNvSpPr>
          <p:nvPr>
            <p:ph idx="1" hasCustomPrompt="1"/>
          </p:nvPr>
        </p:nvSpPr>
        <p:spPr>
          <a:xfrm>
            <a:off x="2514600" y="4846320"/>
            <a:ext cx="15215615"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587F3906-FA1F-F5DB-AEEC-275E973390EF}"/>
              </a:ext>
            </a:extLst>
          </p:cNvPr>
          <p:cNvSpPr>
            <a:spLocks noGrp="1"/>
          </p:cNvSpPr>
          <p:nvPr>
            <p:ph idx="12" hasCustomPrompt="1"/>
          </p:nvPr>
        </p:nvSpPr>
        <p:spPr>
          <a:xfrm>
            <a:off x="18845785" y="4846320"/>
            <a:ext cx="15215615"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8003709"/>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FIDENTIAL_Two Colum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02BC1FA-1DB5-2C7E-04B8-FED750886E98}"/>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Text Placeholder 7">
            <a:extLst>
              <a:ext uri="{FF2B5EF4-FFF2-40B4-BE49-F238E27FC236}">
                <a16:creationId xmlns:a16="http://schemas.microsoft.com/office/drawing/2014/main" id="{A2AEF98B-5FB8-3A4F-796B-DD99AF3F272A}"/>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12" name="Content Placeholder 2">
            <a:extLst>
              <a:ext uri="{FF2B5EF4-FFF2-40B4-BE49-F238E27FC236}">
                <a16:creationId xmlns:a16="http://schemas.microsoft.com/office/drawing/2014/main" id="{8251F2F2-6278-B4DF-1110-A1875E182B4B}"/>
              </a:ext>
            </a:extLst>
          </p:cNvPr>
          <p:cNvSpPr>
            <a:spLocks noGrp="1"/>
          </p:cNvSpPr>
          <p:nvPr>
            <p:ph idx="1" hasCustomPrompt="1"/>
          </p:nvPr>
        </p:nvSpPr>
        <p:spPr>
          <a:xfrm>
            <a:off x="2514600" y="4846320"/>
            <a:ext cx="15215615"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7B4011BA-8847-33A7-3882-701220150547}"/>
              </a:ext>
            </a:extLst>
          </p:cNvPr>
          <p:cNvSpPr>
            <a:spLocks noGrp="1"/>
          </p:cNvSpPr>
          <p:nvPr>
            <p:ph idx="12" hasCustomPrompt="1"/>
          </p:nvPr>
        </p:nvSpPr>
        <p:spPr>
          <a:xfrm>
            <a:off x="18845785" y="4846320"/>
            <a:ext cx="15215615"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4CB4AC74-E8E5-AA23-89B3-FDB8D3DEFA54}"/>
              </a:ext>
            </a:extLst>
          </p:cNvPr>
          <p:cNvSpPr txBox="1"/>
          <p:nvPr userDrawn="1"/>
        </p:nvSpPr>
        <p:spPr>
          <a:xfrm>
            <a:off x="708485" y="19635786"/>
            <a:ext cx="6504666" cy="446276"/>
          </a:xfrm>
          <a:prstGeom prst="rect">
            <a:avLst/>
          </a:prstGeom>
          <a:noFill/>
        </p:spPr>
        <p:txBody>
          <a:bodyPr wrap="none" rtlCol="0">
            <a:spAutoFit/>
          </a:bodyPr>
          <a:lstStyle/>
          <a:p>
            <a:r>
              <a:rPr lang="en-US" sz="2300"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2969517273"/>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0"/>
            <a:ext cx="31546800" cy="2514600"/>
          </a:xfrm>
          <a:prstGeom prst="rect">
            <a:avLst/>
          </a:prstGeom>
        </p:spPr>
        <p:txBody>
          <a:bodyPr vert="horz" lIns="91440" tIns="45720" rIns="91440" bIns="45720" rtlCol="0" anchor="b">
            <a:normAutofit/>
          </a:bodyPr>
          <a:lstStyle/>
          <a:p>
            <a:r>
              <a:rPr lang="en-US" dirty="0"/>
              <a:t>Click To Add Title</a:t>
            </a:r>
          </a:p>
        </p:txBody>
      </p:sp>
      <p:grpSp>
        <p:nvGrpSpPr>
          <p:cNvPr id="8" name="Group 7">
            <a:extLst>
              <a:ext uri="{FF2B5EF4-FFF2-40B4-BE49-F238E27FC236}">
                <a16:creationId xmlns:a16="http://schemas.microsoft.com/office/drawing/2014/main" id="{71DA1210-4468-5B83-C91A-BBA62AF1227D}"/>
              </a:ext>
            </a:extLst>
          </p:cNvPr>
          <p:cNvGrpSpPr/>
          <p:nvPr userDrawn="1"/>
        </p:nvGrpSpPr>
        <p:grpSpPr>
          <a:xfrm>
            <a:off x="34061399" y="19504414"/>
            <a:ext cx="2514601" cy="1072783"/>
            <a:chOff x="34061399" y="19504414"/>
            <a:chExt cx="2514601" cy="1072783"/>
          </a:xfrm>
        </p:grpSpPr>
        <p:sp>
          <p:nvSpPr>
            <p:cNvPr id="5" name="Rectangle 4">
              <a:extLst>
                <a:ext uri="{FF2B5EF4-FFF2-40B4-BE49-F238E27FC236}">
                  <a16:creationId xmlns:a16="http://schemas.microsoft.com/office/drawing/2014/main" id="{B76547AF-589A-45F3-BD57-EACA3BF60CFD}"/>
                </a:ext>
              </a:extLst>
            </p:cNvPr>
            <p:cNvSpPr/>
            <p:nvPr userDrawn="1"/>
          </p:nvSpPr>
          <p:spPr>
            <a:xfrm>
              <a:off x="36420552" y="19687526"/>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pic>
          <p:nvPicPr>
            <p:cNvPr id="9" name="Picture 8" descr="A picture containing shape&#10;&#10;Description automatically generated">
              <a:extLst>
                <a:ext uri="{FF2B5EF4-FFF2-40B4-BE49-F238E27FC236}">
                  <a16:creationId xmlns:a16="http://schemas.microsoft.com/office/drawing/2014/main" id="{0F64E9CA-B4B2-365B-092F-3051F7475EA8}"/>
                </a:ext>
              </a:extLst>
            </p:cNvPr>
            <p:cNvPicPr>
              <a:picLocks noChangeAspect="1"/>
            </p:cNvPicPr>
            <p:nvPr userDrawn="1"/>
          </p:nvPicPr>
          <p:blipFill>
            <a:blip r:embed="rId42">
              <a:extLst>
                <a:ext uri="{28A0092B-C50C-407E-A947-70E740481C1C}">
                  <a14:useLocalDpi xmlns:a14="http://schemas.microsoft.com/office/drawing/2010/main" val="0"/>
                </a:ext>
              </a:extLst>
            </a:blip>
            <a:stretch>
              <a:fillRect/>
            </a:stretch>
          </p:blipFill>
          <p:spPr>
            <a:xfrm>
              <a:off x="34061399" y="19504414"/>
              <a:ext cx="2003438" cy="690238"/>
            </a:xfrm>
            <a:prstGeom prst="rect">
              <a:avLst/>
            </a:prstGeom>
          </p:spPr>
        </p:pic>
      </p:grpSp>
    </p:spTree>
    <p:extLst>
      <p:ext uri="{BB962C8B-B14F-4D97-AF65-F5344CB8AC3E}">
        <p14:creationId xmlns:p14="http://schemas.microsoft.com/office/powerpoint/2010/main" val="8324075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722" r:id="rId3"/>
    <p:sldLayoutId id="2147483718" r:id="rId4"/>
    <p:sldLayoutId id="2147483681" r:id="rId5"/>
    <p:sldLayoutId id="2147483680" r:id="rId6"/>
    <p:sldLayoutId id="2147483682" r:id="rId7"/>
    <p:sldLayoutId id="2147483683" r:id="rId8"/>
    <p:sldLayoutId id="2147483705" r:id="rId9"/>
    <p:sldLayoutId id="2147483685" r:id="rId10"/>
    <p:sldLayoutId id="2147483686" r:id="rId11"/>
    <p:sldLayoutId id="2147483687" r:id="rId12"/>
    <p:sldLayoutId id="2147483691" r:id="rId13"/>
    <p:sldLayoutId id="2147483688" r:id="rId14"/>
    <p:sldLayoutId id="2147483690" r:id="rId15"/>
    <p:sldLayoutId id="2147483689" r:id="rId16"/>
    <p:sldLayoutId id="2147483692" r:id="rId17"/>
    <p:sldLayoutId id="2147483693" r:id="rId18"/>
    <p:sldLayoutId id="2147483709" r:id="rId19"/>
    <p:sldLayoutId id="2147483723" r:id="rId20"/>
    <p:sldLayoutId id="2147483710" r:id="rId21"/>
    <p:sldLayoutId id="2147483711" r:id="rId22"/>
    <p:sldLayoutId id="2147483712" r:id="rId23"/>
    <p:sldLayoutId id="2147483713" r:id="rId24"/>
    <p:sldLayoutId id="2147483714" r:id="rId25"/>
    <p:sldLayoutId id="2147483715" r:id="rId26"/>
    <p:sldLayoutId id="2147483716" r:id="rId27"/>
    <p:sldLayoutId id="2147483717" r:id="rId28"/>
    <p:sldLayoutId id="2147483695" r:id="rId29"/>
    <p:sldLayoutId id="2147483721" r:id="rId30"/>
    <p:sldLayoutId id="2147483694" r:id="rId31"/>
    <p:sldLayoutId id="2147483719" r:id="rId32"/>
    <p:sldLayoutId id="2147483724" r:id="rId33"/>
    <p:sldLayoutId id="2147483720" r:id="rId34"/>
    <p:sldLayoutId id="2147483672" r:id="rId35"/>
    <p:sldLayoutId id="2147483708" r:id="rId36"/>
    <p:sldLayoutId id="2147483725" r:id="rId37"/>
    <p:sldLayoutId id="2147483679" r:id="rId38"/>
    <p:sldLayoutId id="2147483676" r:id="rId39"/>
    <p:sldLayoutId id="2147483684" r:id="rId40"/>
  </p:sldLayoutIdLst>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txStyles>
    <p:titleStyle>
      <a:lvl1pPr algn="ctr" defTabSz="2743200" rtl="0" eaLnBrk="1" latinLnBrk="0" hangingPunct="1">
        <a:lnSpc>
          <a:spcPct val="90000"/>
        </a:lnSpc>
        <a:spcBef>
          <a:spcPct val="0"/>
        </a:spcBef>
        <a:buNone/>
        <a:defRPr sz="7200" b="1" kern="1200" cap="none" baseline="0">
          <a:solidFill>
            <a:schemeClr val="bg1"/>
          </a:solidFill>
          <a:latin typeface="NVIDIA Sans" panose="020B0503020203020204" pitchFamily="34" charset="0"/>
          <a:ea typeface="+mj-ea"/>
          <a:cs typeface="NVIDIA Sans" panose="020B0503020203020204" pitchFamily="34" charset="0"/>
        </a:defRPr>
      </a:lvl1pPr>
    </p:titleStyle>
    <p:bodyStyle>
      <a:lvl1pPr marL="685800" indent="-685800" algn="l" defTabSz="2743200" rtl="0" eaLnBrk="1" latinLnBrk="0" hangingPunct="1">
        <a:lnSpc>
          <a:spcPct val="90000"/>
        </a:lnSpc>
        <a:spcBef>
          <a:spcPts val="3000"/>
        </a:spcBef>
        <a:buFont typeface="NVIDIA Sans" panose="020B0503020203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NVIDIA Sans" panose="020B0503020203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NVIDIA Sans" panose="020B0503020203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8.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C5838-5B15-4295-A6AB-336C44034843}"/>
              </a:ext>
            </a:extLst>
          </p:cNvPr>
          <p:cNvSpPr>
            <a:spLocks noGrp="1"/>
          </p:cNvSpPr>
          <p:nvPr>
            <p:ph type="ctrTitle"/>
          </p:nvPr>
        </p:nvSpPr>
        <p:spPr>
          <a:xfrm>
            <a:off x="1513012" y="2983577"/>
            <a:ext cx="19282214" cy="4937760"/>
          </a:xfrm>
        </p:spPr>
        <p:txBody>
          <a:bodyPr/>
          <a:lstStyle/>
          <a:p>
            <a:r>
              <a:rPr lang="en-US" dirty="0"/>
              <a:t>Generative AI with</a:t>
            </a:r>
            <a:br>
              <a:rPr lang="en-US" dirty="0"/>
            </a:br>
            <a:r>
              <a:rPr lang="en-US" dirty="0"/>
              <a:t>Diffusion Models</a:t>
            </a:r>
          </a:p>
        </p:txBody>
      </p:sp>
      <p:sp>
        <p:nvSpPr>
          <p:cNvPr id="10" name="Subtitle 9">
            <a:extLst>
              <a:ext uri="{FF2B5EF4-FFF2-40B4-BE49-F238E27FC236}">
                <a16:creationId xmlns:a16="http://schemas.microsoft.com/office/drawing/2014/main" id="{4C4E44C6-E88C-4CDE-9E6A-035AA5A6FA95}"/>
              </a:ext>
            </a:extLst>
          </p:cNvPr>
          <p:cNvSpPr>
            <a:spLocks noGrp="1"/>
          </p:cNvSpPr>
          <p:nvPr>
            <p:ph type="subTitle" idx="1"/>
          </p:nvPr>
        </p:nvSpPr>
        <p:spPr>
          <a:xfrm>
            <a:off x="1513012" y="7941727"/>
            <a:ext cx="19282214" cy="1703832"/>
          </a:xfrm>
        </p:spPr>
        <p:txBody>
          <a:bodyPr/>
          <a:lstStyle/>
          <a:p>
            <a:r>
              <a:rPr lang="en-US" dirty="0"/>
              <a:t>Part 3: Optimizations</a:t>
            </a:r>
          </a:p>
        </p:txBody>
      </p:sp>
    </p:spTree>
    <p:extLst>
      <p:ext uri="{BB962C8B-B14F-4D97-AF65-F5344CB8AC3E}">
        <p14:creationId xmlns:p14="http://schemas.microsoft.com/office/powerpoint/2010/main" val="1887837470"/>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Group Normalization</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r>
              <a:rPr lang="en-US" dirty="0"/>
              <a:t>Types of Group Normalization</a:t>
            </a:r>
          </a:p>
          <a:p>
            <a:endParaRPr lang="en-US" dirty="0"/>
          </a:p>
        </p:txBody>
      </p:sp>
      <p:sp>
        <p:nvSpPr>
          <p:cNvPr id="140" name="TextBox 139">
            <a:extLst>
              <a:ext uri="{FF2B5EF4-FFF2-40B4-BE49-F238E27FC236}">
                <a16:creationId xmlns:a16="http://schemas.microsoft.com/office/drawing/2014/main" id="{CDD6043D-D780-2123-E407-17F760D0BECE}"/>
              </a:ext>
            </a:extLst>
          </p:cNvPr>
          <p:cNvSpPr txBox="1"/>
          <p:nvPr/>
        </p:nvSpPr>
        <p:spPr>
          <a:xfrm>
            <a:off x="22023997" y="13611779"/>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C</a:t>
            </a:r>
          </a:p>
        </p:txBody>
      </p:sp>
      <p:grpSp>
        <p:nvGrpSpPr>
          <p:cNvPr id="95" name="Group 94">
            <a:extLst>
              <a:ext uri="{FF2B5EF4-FFF2-40B4-BE49-F238E27FC236}">
                <a16:creationId xmlns:a16="http://schemas.microsoft.com/office/drawing/2014/main" id="{4291D2E3-0006-632D-57FD-FD6A3377CFA7}"/>
              </a:ext>
            </a:extLst>
          </p:cNvPr>
          <p:cNvGrpSpPr/>
          <p:nvPr/>
        </p:nvGrpSpPr>
        <p:grpSpPr>
          <a:xfrm>
            <a:off x="24325567" y="6815876"/>
            <a:ext cx="5125091" cy="8543140"/>
            <a:chOff x="7125341" y="7101461"/>
            <a:chExt cx="5125091" cy="8543140"/>
          </a:xfrm>
        </p:grpSpPr>
        <p:grpSp>
          <p:nvGrpSpPr>
            <p:cNvPr id="96" name="Group 95">
              <a:extLst>
                <a:ext uri="{FF2B5EF4-FFF2-40B4-BE49-F238E27FC236}">
                  <a16:creationId xmlns:a16="http://schemas.microsoft.com/office/drawing/2014/main" id="{9293B7B9-7E52-0308-13F9-092A3E1A5FC1}"/>
                </a:ext>
              </a:extLst>
            </p:cNvPr>
            <p:cNvGrpSpPr/>
            <p:nvPr/>
          </p:nvGrpSpPr>
          <p:grpSpPr>
            <a:xfrm>
              <a:off x="7125341" y="7101461"/>
              <a:ext cx="5125091" cy="7532364"/>
              <a:chOff x="7125341" y="7101461"/>
              <a:chExt cx="5125091" cy="7532364"/>
            </a:xfrm>
          </p:grpSpPr>
          <p:grpSp>
            <p:nvGrpSpPr>
              <p:cNvPr id="98" name="Group 97">
                <a:extLst>
                  <a:ext uri="{FF2B5EF4-FFF2-40B4-BE49-F238E27FC236}">
                    <a16:creationId xmlns:a16="http://schemas.microsoft.com/office/drawing/2014/main" id="{7D6DF8B2-0985-31B4-59B4-610B93118C31}"/>
                  </a:ext>
                </a:extLst>
              </p:cNvPr>
              <p:cNvGrpSpPr/>
              <p:nvPr/>
            </p:nvGrpSpPr>
            <p:grpSpPr>
              <a:xfrm>
                <a:off x="8850007" y="7101461"/>
                <a:ext cx="3400425" cy="7503789"/>
                <a:chOff x="7143750" y="8287896"/>
                <a:chExt cx="3400425" cy="7503789"/>
              </a:xfrm>
            </p:grpSpPr>
            <p:grpSp>
              <p:nvGrpSpPr>
                <p:cNvPr id="120" name="Group 119">
                  <a:extLst>
                    <a:ext uri="{FF2B5EF4-FFF2-40B4-BE49-F238E27FC236}">
                      <a16:creationId xmlns:a16="http://schemas.microsoft.com/office/drawing/2014/main" id="{08D1152D-CBE2-ECFC-5F35-8728B1B7D3EC}"/>
                    </a:ext>
                  </a:extLst>
                </p:cNvPr>
                <p:cNvGrpSpPr/>
                <p:nvPr/>
              </p:nvGrpSpPr>
              <p:grpSpPr>
                <a:xfrm>
                  <a:off x="7143750" y="8287896"/>
                  <a:ext cx="1943100" cy="6085329"/>
                  <a:chOff x="7143750" y="8287896"/>
                  <a:chExt cx="1943100" cy="6085329"/>
                </a:xfrm>
              </p:grpSpPr>
              <p:sp>
                <p:nvSpPr>
                  <p:cNvPr id="136" name="Cube 135">
                    <a:extLst>
                      <a:ext uri="{FF2B5EF4-FFF2-40B4-BE49-F238E27FC236}">
                        <a16:creationId xmlns:a16="http://schemas.microsoft.com/office/drawing/2014/main" id="{61685B08-C670-7125-95D3-ED657067D482}"/>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37" name="Cube 136">
                    <a:extLst>
                      <a:ext uri="{FF2B5EF4-FFF2-40B4-BE49-F238E27FC236}">
                        <a16:creationId xmlns:a16="http://schemas.microsoft.com/office/drawing/2014/main" id="{CBBE63DE-44EA-98EB-34C7-AD3A7801B833}"/>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38" name="Cube 137">
                    <a:extLst>
                      <a:ext uri="{FF2B5EF4-FFF2-40B4-BE49-F238E27FC236}">
                        <a16:creationId xmlns:a16="http://schemas.microsoft.com/office/drawing/2014/main" id="{095D7CD1-5A10-63E7-3A02-288B2B75D50C}"/>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39" name="Cube 138">
                    <a:extLst>
                      <a:ext uri="{FF2B5EF4-FFF2-40B4-BE49-F238E27FC236}">
                        <a16:creationId xmlns:a16="http://schemas.microsoft.com/office/drawing/2014/main" id="{28D9D9B2-A00A-05EC-8043-B2EABDEB1048}"/>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121" name="Group 120">
                  <a:extLst>
                    <a:ext uri="{FF2B5EF4-FFF2-40B4-BE49-F238E27FC236}">
                      <a16:creationId xmlns:a16="http://schemas.microsoft.com/office/drawing/2014/main" id="{AA20C9F3-1C7B-D43E-73A8-13814A3BB892}"/>
                    </a:ext>
                  </a:extLst>
                </p:cNvPr>
                <p:cNvGrpSpPr/>
                <p:nvPr/>
              </p:nvGrpSpPr>
              <p:grpSpPr>
                <a:xfrm>
                  <a:off x="7639050" y="8778242"/>
                  <a:ext cx="1943100" cy="6085329"/>
                  <a:chOff x="7143750" y="8287896"/>
                  <a:chExt cx="1943100" cy="6085329"/>
                </a:xfrm>
              </p:grpSpPr>
              <p:sp>
                <p:nvSpPr>
                  <p:cNvPr id="132" name="Cube 131">
                    <a:extLst>
                      <a:ext uri="{FF2B5EF4-FFF2-40B4-BE49-F238E27FC236}">
                        <a16:creationId xmlns:a16="http://schemas.microsoft.com/office/drawing/2014/main" id="{2EA8707F-8CCF-9D93-E614-275F4B47532D}"/>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33" name="Cube 132">
                    <a:extLst>
                      <a:ext uri="{FF2B5EF4-FFF2-40B4-BE49-F238E27FC236}">
                        <a16:creationId xmlns:a16="http://schemas.microsoft.com/office/drawing/2014/main" id="{B850B26A-C2F6-0A44-7939-0FCBB6CD0D34}"/>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34" name="Cube 133">
                    <a:extLst>
                      <a:ext uri="{FF2B5EF4-FFF2-40B4-BE49-F238E27FC236}">
                        <a16:creationId xmlns:a16="http://schemas.microsoft.com/office/drawing/2014/main" id="{F0F5C60E-D72C-9115-6FCA-4A9B81A38FE9}"/>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35" name="Cube 134">
                    <a:extLst>
                      <a:ext uri="{FF2B5EF4-FFF2-40B4-BE49-F238E27FC236}">
                        <a16:creationId xmlns:a16="http://schemas.microsoft.com/office/drawing/2014/main" id="{AD5F97A7-5CED-B77E-4C44-6674E81169CD}"/>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122" name="Group 121">
                  <a:extLst>
                    <a:ext uri="{FF2B5EF4-FFF2-40B4-BE49-F238E27FC236}">
                      <a16:creationId xmlns:a16="http://schemas.microsoft.com/office/drawing/2014/main" id="{3D3059C4-2619-B8DA-49A0-23B99C6AC64D}"/>
                    </a:ext>
                  </a:extLst>
                </p:cNvPr>
                <p:cNvGrpSpPr/>
                <p:nvPr/>
              </p:nvGrpSpPr>
              <p:grpSpPr>
                <a:xfrm>
                  <a:off x="8105775" y="9244585"/>
                  <a:ext cx="1943100" cy="6085329"/>
                  <a:chOff x="7143750" y="8287896"/>
                  <a:chExt cx="1943100" cy="6085329"/>
                </a:xfrm>
              </p:grpSpPr>
              <p:sp>
                <p:nvSpPr>
                  <p:cNvPr id="128" name="Cube 127">
                    <a:extLst>
                      <a:ext uri="{FF2B5EF4-FFF2-40B4-BE49-F238E27FC236}">
                        <a16:creationId xmlns:a16="http://schemas.microsoft.com/office/drawing/2014/main" id="{296AF0B4-E19C-B9FE-D2DD-8081AD66FB61}"/>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29" name="Cube 128">
                    <a:extLst>
                      <a:ext uri="{FF2B5EF4-FFF2-40B4-BE49-F238E27FC236}">
                        <a16:creationId xmlns:a16="http://schemas.microsoft.com/office/drawing/2014/main" id="{0C715E71-6E04-17EA-8585-011E886921EC}"/>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30" name="Cube 129">
                    <a:extLst>
                      <a:ext uri="{FF2B5EF4-FFF2-40B4-BE49-F238E27FC236}">
                        <a16:creationId xmlns:a16="http://schemas.microsoft.com/office/drawing/2014/main" id="{BA6FA4FA-23AE-D0DC-C959-EFCE3DDDC19A}"/>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31" name="Cube 130">
                    <a:extLst>
                      <a:ext uri="{FF2B5EF4-FFF2-40B4-BE49-F238E27FC236}">
                        <a16:creationId xmlns:a16="http://schemas.microsoft.com/office/drawing/2014/main" id="{7C1C8AA7-08CF-2B75-6AAE-BB9E3A441A6E}"/>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123" name="Group 122">
                  <a:extLst>
                    <a:ext uri="{FF2B5EF4-FFF2-40B4-BE49-F238E27FC236}">
                      <a16:creationId xmlns:a16="http://schemas.microsoft.com/office/drawing/2014/main" id="{9F7FFD39-1777-F1A2-A89D-A7CB86092982}"/>
                    </a:ext>
                  </a:extLst>
                </p:cNvPr>
                <p:cNvGrpSpPr/>
                <p:nvPr/>
              </p:nvGrpSpPr>
              <p:grpSpPr>
                <a:xfrm>
                  <a:off x="8601075" y="9706356"/>
                  <a:ext cx="1943100" cy="6085329"/>
                  <a:chOff x="7143750" y="8259321"/>
                  <a:chExt cx="1943100" cy="6085329"/>
                </a:xfrm>
              </p:grpSpPr>
              <p:sp>
                <p:nvSpPr>
                  <p:cNvPr id="124" name="Cube 123">
                    <a:extLst>
                      <a:ext uri="{FF2B5EF4-FFF2-40B4-BE49-F238E27FC236}">
                        <a16:creationId xmlns:a16="http://schemas.microsoft.com/office/drawing/2014/main" id="{91C278CB-C04E-9DCB-7B66-6F94E444761C}"/>
                      </a:ext>
                    </a:extLst>
                  </p:cNvPr>
                  <p:cNvSpPr/>
                  <p:nvPr/>
                </p:nvSpPr>
                <p:spPr>
                  <a:xfrm flipH="1">
                    <a:off x="7143750" y="12401550"/>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25" name="Cube 124">
                    <a:extLst>
                      <a:ext uri="{FF2B5EF4-FFF2-40B4-BE49-F238E27FC236}">
                        <a16:creationId xmlns:a16="http://schemas.microsoft.com/office/drawing/2014/main" id="{8EB45FB5-9AF4-ECAE-BDE3-1FDF23978263}"/>
                      </a:ext>
                    </a:extLst>
                  </p:cNvPr>
                  <p:cNvSpPr/>
                  <p:nvPr/>
                </p:nvSpPr>
                <p:spPr>
                  <a:xfrm flipH="1">
                    <a:off x="7143750" y="11020807"/>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26" name="Cube 125">
                    <a:extLst>
                      <a:ext uri="{FF2B5EF4-FFF2-40B4-BE49-F238E27FC236}">
                        <a16:creationId xmlns:a16="http://schemas.microsoft.com/office/drawing/2014/main" id="{B2B23297-5D40-FFA4-EA88-2043D47C8B52}"/>
                      </a:ext>
                    </a:extLst>
                  </p:cNvPr>
                  <p:cNvSpPr/>
                  <p:nvPr/>
                </p:nvSpPr>
                <p:spPr>
                  <a:xfrm flipH="1">
                    <a:off x="7143750" y="9640064"/>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27" name="Cube 126">
                    <a:extLst>
                      <a:ext uri="{FF2B5EF4-FFF2-40B4-BE49-F238E27FC236}">
                        <a16:creationId xmlns:a16="http://schemas.microsoft.com/office/drawing/2014/main" id="{39381E96-A580-F1AC-5CDB-E5746E1CE138}"/>
                      </a:ext>
                    </a:extLst>
                  </p:cNvPr>
                  <p:cNvSpPr/>
                  <p:nvPr/>
                </p:nvSpPr>
                <p:spPr>
                  <a:xfrm flipH="1">
                    <a:off x="7143750" y="8259321"/>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grpSp>
            <p:nvGrpSpPr>
              <p:cNvPr id="99" name="Group 98">
                <a:extLst>
                  <a:ext uri="{FF2B5EF4-FFF2-40B4-BE49-F238E27FC236}">
                    <a16:creationId xmlns:a16="http://schemas.microsoft.com/office/drawing/2014/main" id="{BA45F15A-E3DD-7DB2-76EB-DCCE1B646B41}"/>
                  </a:ext>
                </a:extLst>
              </p:cNvPr>
              <p:cNvGrpSpPr/>
              <p:nvPr/>
            </p:nvGrpSpPr>
            <p:grpSpPr>
              <a:xfrm>
                <a:off x="7125341" y="7101461"/>
                <a:ext cx="3400425" cy="7532364"/>
                <a:chOff x="7143750" y="8287896"/>
                <a:chExt cx="3400425" cy="7532364"/>
              </a:xfrm>
            </p:grpSpPr>
            <p:grpSp>
              <p:nvGrpSpPr>
                <p:cNvPr id="100" name="Group 99">
                  <a:extLst>
                    <a:ext uri="{FF2B5EF4-FFF2-40B4-BE49-F238E27FC236}">
                      <a16:creationId xmlns:a16="http://schemas.microsoft.com/office/drawing/2014/main" id="{220BB24D-81DE-9657-FA40-5F9F5211D81F}"/>
                    </a:ext>
                  </a:extLst>
                </p:cNvPr>
                <p:cNvGrpSpPr/>
                <p:nvPr/>
              </p:nvGrpSpPr>
              <p:grpSpPr>
                <a:xfrm>
                  <a:off x="7143750" y="8287896"/>
                  <a:ext cx="1943100" cy="6085329"/>
                  <a:chOff x="7143750" y="8287896"/>
                  <a:chExt cx="1943100" cy="6085329"/>
                </a:xfrm>
              </p:grpSpPr>
              <p:sp>
                <p:nvSpPr>
                  <p:cNvPr id="116" name="Cube 115">
                    <a:extLst>
                      <a:ext uri="{FF2B5EF4-FFF2-40B4-BE49-F238E27FC236}">
                        <a16:creationId xmlns:a16="http://schemas.microsoft.com/office/drawing/2014/main" id="{D8418B83-C60A-F198-23CE-90EAFB06EFE6}"/>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17" name="Cube 116">
                    <a:extLst>
                      <a:ext uri="{FF2B5EF4-FFF2-40B4-BE49-F238E27FC236}">
                        <a16:creationId xmlns:a16="http://schemas.microsoft.com/office/drawing/2014/main" id="{63EA08D4-CC1A-1F26-2839-5FEB56F78DE1}"/>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18" name="Cube 117">
                    <a:extLst>
                      <a:ext uri="{FF2B5EF4-FFF2-40B4-BE49-F238E27FC236}">
                        <a16:creationId xmlns:a16="http://schemas.microsoft.com/office/drawing/2014/main" id="{80A4E769-1900-F19C-7419-29FF02EA0A20}"/>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19" name="Cube 118">
                    <a:extLst>
                      <a:ext uri="{FF2B5EF4-FFF2-40B4-BE49-F238E27FC236}">
                        <a16:creationId xmlns:a16="http://schemas.microsoft.com/office/drawing/2014/main" id="{F08D8FA7-766B-B775-340B-1CE781834AB3}"/>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101" name="Group 100">
                  <a:extLst>
                    <a:ext uri="{FF2B5EF4-FFF2-40B4-BE49-F238E27FC236}">
                      <a16:creationId xmlns:a16="http://schemas.microsoft.com/office/drawing/2014/main" id="{7B4F2980-A757-BC26-10F4-ACEFD9C3C8E1}"/>
                    </a:ext>
                  </a:extLst>
                </p:cNvPr>
                <p:cNvGrpSpPr/>
                <p:nvPr/>
              </p:nvGrpSpPr>
              <p:grpSpPr>
                <a:xfrm>
                  <a:off x="7639050" y="8778242"/>
                  <a:ext cx="1943100" cy="6085329"/>
                  <a:chOff x="7143750" y="8287896"/>
                  <a:chExt cx="1943100" cy="6085329"/>
                </a:xfrm>
              </p:grpSpPr>
              <p:sp>
                <p:nvSpPr>
                  <p:cNvPr id="112" name="Cube 111">
                    <a:extLst>
                      <a:ext uri="{FF2B5EF4-FFF2-40B4-BE49-F238E27FC236}">
                        <a16:creationId xmlns:a16="http://schemas.microsoft.com/office/drawing/2014/main" id="{861CA1B4-F668-EFEC-E988-2BB0A775C6D6}"/>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13" name="Cube 112">
                    <a:extLst>
                      <a:ext uri="{FF2B5EF4-FFF2-40B4-BE49-F238E27FC236}">
                        <a16:creationId xmlns:a16="http://schemas.microsoft.com/office/drawing/2014/main" id="{0B28CAC4-9BAA-E30F-31DC-9E9305BA881F}"/>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14" name="Cube 113">
                    <a:extLst>
                      <a:ext uri="{FF2B5EF4-FFF2-40B4-BE49-F238E27FC236}">
                        <a16:creationId xmlns:a16="http://schemas.microsoft.com/office/drawing/2014/main" id="{13624AD5-0DC0-B988-B3EF-9564C6F32CB3}"/>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15" name="Cube 114">
                    <a:extLst>
                      <a:ext uri="{FF2B5EF4-FFF2-40B4-BE49-F238E27FC236}">
                        <a16:creationId xmlns:a16="http://schemas.microsoft.com/office/drawing/2014/main" id="{5A7C2D79-3A86-A6F4-EA12-204AFCA89CE0}"/>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102" name="Group 101">
                  <a:extLst>
                    <a:ext uri="{FF2B5EF4-FFF2-40B4-BE49-F238E27FC236}">
                      <a16:creationId xmlns:a16="http://schemas.microsoft.com/office/drawing/2014/main" id="{31A77FDB-FABF-1AFA-436A-EC8311807480}"/>
                    </a:ext>
                  </a:extLst>
                </p:cNvPr>
                <p:cNvGrpSpPr/>
                <p:nvPr/>
              </p:nvGrpSpPr>
              <p:grpSpPr>
                <a:xfrm>
                  <a:off x="8105775" y="9244585"/>
                  <a:ext cx="1943100" cy="6085329"/>
                  <a:chOff x="7143750" y="8287896"/>
                  <a:chExt cx="1943100" cy="6085329"/>
                </a:xfrm>
              </p:grpSpPr>
              <p:sp>
                <p:nvSpPr>
                  <p:cNvPr id="108" name="Cube 107">
                    <a:extLst>
                      <a:ext uri="{FF2B5EF4-FFF2-40B4-BE49-F238E27FC236}">
                        <a16:creationId xmlns:a16="http://schemas.microsoft.com/office/drawing/2014/main" id="{FBCF4176-B209-28D3-F790-127D6AD82E7E}"/>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9" name="Cube 108">
                    <a:extLst>
                      <a:ext uri="{FF2B5EF4-FFF2-40B4-BE49-F238E27FC236}">
                        <a16:creationId xmlns:a16="http://schemas.microsoft.com/office/drawing/2014/main" id="{49ED899C-8ECF-C99E-B671-BAC87236D81F}"/>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10" name="Cube 109">
                    <a:extLst>
                      <a:ext uri="{FF2B5EF4-FFF2-40B4-BE49-F238E27FC236}">
                        <a16:creationId xmlns:a16="http://schemas.microsoft.com/office/drawing/2014/main" id="{CC473926-BCF9-FA34-7A5C-E167D1187514}"/>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11" name="Cube 110">
                    <a:extLst>
                      <a:ext uri="{FF2B5EF4-FFF2-40B4-BE49-F238E27FC236}">
                        <a16:creationId xmlns:a16="http://schemas.microsoft.com/office/drawing/2014/main" id="{E1859C46-A039-EB6C-4AF4-8082850B41DA}"/>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103" name="Group 102">
                  <a:extLst>
                    <a:ext uri="{FF2B5EF4-FFF2-40B4-BE49-F238E27FC236}">
                      <a16:creationId xmlns:a16="http://schemas.microsoft.com/office/drawing/2014/main" id="{DAD27A16-2C9A-D873-1BA0-93AD1EEB91D8}"/>
                    </a:ext>
                  </a:extLst>
                </p:cNvPr>
                <p:cNvGrpSpPr/>
                <p:nvPr/>
              </p:nvGrpSpPr>
              <p:grpSpPr>
                <a:xfrm>
                  <a:off x="8601075" y="9734931"/>
                  <a:ext cx="1943100" cy="6085329"/>
                  <a:chOff x="7143750" y="8287896"/>
                  <a:chExt cx="1943100" cy="6085329"/>
                </a:xfrm>
              </p:grpSpPr>
              <p:sp>
                <p:nvSpPr>
                  <p:cNvPr id="104" name="Cube 103">
                    <a:extLst>
                      <a:ext uri="{FF2B5EF4-FFF2-40B4-BE49-F238E27FC236}">
                        <a16:creationId xmlns:a16="http://schemas.microsoft.com/office/drawing/2014/main" id="{482CE3EC-E3D4-4EE3-A77F-4197D1078A6F}"/>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 name="Cube 104">
                    <a:extLst>
                      <a:ext uri="{FF2B5EF4-FFF2-40B4-BE49-F238E27FC236}">
                        <a16:creationId xmlns:a16="http://schemas.microsoft.com/office/drawing/2014/main" id="{193249C7-E1D8-A93A-14B4-4D1DCD696380}"/>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6" name="Cube 105">
                    <a:extLst>
                      <a:ext uri="{FF2B5EF4-FFF2-40B4-BE49-F238E27FC236}">
                        <a16:creationId xmlns:a16="http://schemas.microsoft.com/office/drawing/2014/main" id="{326E25A1-7148-A976-033E-F1E6C87BE409}"/>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7" name="Cube 106">
                    <a:extLst>
                      <a:ext uri="{FF2B5EF4-FFF2-40B4-BE49-F238E27FC236}">
                        <a16:creationId xmlns:a16="http://schemas.microsoft.com/office/drawing/2014/main" id="{FFBC2B4E-E8C8-91B4-D195-75749C7C3C9A}"/>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grpSp>
        <p:sp>
          <p:nvSpPr>
            <p:cNvPr id="97" name="TextBox 96">
              <a:extLst>
                <a:ext uri="{FF2B5EF4-FFF2-40B4-BE49-F238E27FC236}">
                  <a16:creationId xmlns:a16="http://schemas.microsoft.com/office/drawing/2014/main" id="{8C939E00-3518-D3C3-08A6-B014FFA6E258}"/>
                </a:ext>
              </a:extLst>
            </p:cNvPr>
            <p:cNvSpPr txBox="1"/>
            <p:nvPr/>
          </p:nvSpPr>
          <p:spPr>
            <a:xfrm>
              <a:off x="8838101" y="14936715"/>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N</a:t>
              </a:r>
            </a:p>
          </p:txBody>
        </p:sp>
      </p:grpSp>
      <p:grpSp>
        <p:nvGrpSpPr>
          <p:cNvPr id="141" name="Group 140">
            <a:extLst>
              <a:ext uri="{FF2B5EF4-FFF2-40B4-BE49-F238E27FC236}">
                <a16:creationId xmlns:a16="http://schemas.microsoft.com/office/drawing/2014/main" id="{ACEC6E94-325C-4A6C-176F-027C8EACAA9E}"/>
              </a:ext>
            </a:extLst>
          </p:cNvPr>
          <p:cNvGrpSpPr/>
          <p:nvPr/>
        </p:nvGrpSpPr>
        <p:grpSpPr>
          <a:xfrm>
            <a:off x="22600901" y="6815876"/>
            <a:ext cx="3400425" cy="7532364"/>
            <a:chOff x="7143750" y="8287896"/>
            <a:chExt cx="3400425" cy="7532364"/>
          </a:xfrm>
        </p:grpSpPr>
        <p:grpSp>
          <p:nvGrpSpPr>
            <p:cNvPr id="142" name="Group 141">
              <a:extLst>
                <a:ext uri="{FF2B5EF4-FFF2-40B4-BE49-F238E27FC236}">
                  <a16:creationId xmlns:a16="http://schemas.microsoft.com/office/drawing/2014/main" id="{3535DE46-B19E-4E25-C501-7F23D0C912DE}"/>
                </a:ext>
              </a:extLst>
            </p:cNvPr>
            <p:cNvGrpSpPr/>
            <p:nvPr/>
          </p:nvGrpSpPr>
          <p:grpSpPr>
            <a:xfrm>
              <a:off x="7143750" y="8287896"/>
              <a:ext cx="1943100" cy="6085329"/>
              <a:chOff x="7143750" y="8287896"/>
              <a:chExt cx="1943100" cy="6085329"/>
            </a:xfrm>
          </p:grpSpPr>
          <p:sp>
            <p:nvSpPr>
              <p:cNvPr id="158" name="Cube 157">
                <a:extLst>
                  <a:ext uri="{FF2B5EF4-FFF2-40B4-BE49-F238E27FC236}">
                    <a16:creationId xmlns:a16="http://schemas.microsoft.com/office/drawing/2014/main" id="{F900759F-E34D-DF04-F733-0FDBF5C366DE}"/>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59" name="Cube 158">
                <a:extLst>
                  <a:ext uri="{FF2B5EF4-FFF2-40B4-BE49-F238E27FC236}">
                    <a16:creationId xmlns:a16="http://schemas.microsoft.com/office/drawing/2014/main" id="{B109619E-57CB-18A3-D942-EB7F9BB25576}"/>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60" name="Cube 159">
                <a:extLst>
                  <a:ext uri="{FF2B5EF4-FFF2-40B4-BE49-F238E27FC236}">
                    <a16:creationId xmlns:a16="http://schemas.microsoft.com/office/drawing/2014/main" id="{89906AC5-27BF-9596-68BF-37E52066A4BC}"/>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61" name="Cube 160">
                <a:extLst>
                  <a:ext uri="{FF2B5EF4-FFF2-40B4-BE49-F238E27FC236}">
                    <a16:creationId xmlns:a16="http://schemas.microsoft.com/office/drawing/2014/main" id="{F33F9B9A-6A5E-F3AD-510F-0C1EEEE11477}"/>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143" name="Group 142">
              <a:extLst>
                <a:ext uri="{FF2B5EF4-FFF2-40B4-BE49-F238E27FC236}">
                  <a16:creationId xmlns:a16="http://schemas.microsoft.com/office/drawing/2014/main" id="{73E26D39-1A20-D340-D1FB-1D0F8058CBE9}"/>
                </a:ext>
              </a:extLst>
            </p:cNvPr>
            <p:cNvGrpSpPr/>
            <p:nvPr/>
          </p:nvGrpSpPr>
          <p:grpSpPr>
            <a:xfrm>
              <a:off x="7639050" y="8778242"/>
              <a:ext cx="1943100" cy="6085329"/>
              <a:chOff x="7143750" y="8287896"/>
              <a:chExt cx="1943100" cy="6085329"/>
            </a:xfrm>
          </p:grpSpPr>
          <p:sp>
            <p:nvSpPr>
              <p:cNvPr id="154" name="Cube 153">
                <a:extLst>
                  <a:ext uri="{FF2B5EF4-FFF2-40B4-BE49-F238E27FC236}">
                    <a16:creationId xmlns:a16="http://schemas.microsoft.com/office/drawing/2014/main" id="{15D1E965-B316-4AB3-BC05-DEA77F029985}"/>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55" name="Cube 154">
                <a:extLst>
                  <a:ext uri="{FF2B5EF4-FFF2-40B4-BE49-F238E27FC236}">
                    <a16:creationId xmlns:a16="http://schemas.microsoft.com/office/drawing/2014/main" id="{0E20AAEB-FBA6-5EE7-714A-31B901CF6445}"/>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56" name="Cube 155">
                <a:extLst>
                  <a:ext uri="{FF2B5EF4-FFF2-40B4-BE49-F238E27FC236}">
                    <a16:creationId xmlns:a16="http://schemas.microsoft.com/office/drawing/2014/main" id="{F4C185B6-5A59-6AAB-F11C-CF9EA5A69488}"/>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57" name="Cube 156">
                <a:extLst>
                  <a:ext uri="{FF2B5EF4-FFF2-40B4-BE49-F238E27FC236}">
                    <a16:creationId xmlns:a16="http://schemas.microsoft.com/office/drawing/2014/main" id="{2266F464-930D-FFBB-A481-3B4A1BFC914A}"/>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144" name="Group 143">
              <a:extLst>
                <a:ext uri="{FF2B5EF4-FFF2-40B4-BE49-F238E27FC236}">
                  <a16:creationId xmlns:a16="http://schemas.microsoft.com/office/drawing/2014/main" id="{626B1818-3E26-D913-4283-3E2B3FDAFDF7}"/>
                </a:ext>
              </a:extLst>
            </p:cNvPr>
            <p:cNvGrpSpPr/>
            <p:nvPr/>
          </p:nvGrpSpPr>
          <p:grpSpPr>
            <a:xfrm>
              <a:off x="8105775" y="9244585"/>
              <a:ext cx="1943100" cy="6085329"/>
              <a:chOff x="7143750" y="8287896"/>
              <a:chExt cx="1943100" cy="6085329"/>
            </a:xfrm>
          </p:grpSpPr>
          <p:sp>
            <p:nvSpPr>
              <p:cNvPr id="150" name="Cube 149">
                <a:extLst>
                  <a:ext uri="{FF2B5EF4-FFF2-40B4-BE49-F238E27FC236}">
                    <a16:creationId xmlns:a16="http://schemas.microsoft.com/office/drawing/2014/main" id="{E9812F76-2812-63F8-02F4-DD3374FD41E2}"/>
                  </a:ext>
                </a:extLst>
              </p:cNvPr>
              <p:cNvSpPr/>
              <p:nvPr/>
            </p:nvSpPr>
            <p:spPr>
              <a:xfrm flipH="1">
                <a:off x="7143750" y="12430125"/>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51" name="Cube 150">
                <a:extLst>
                  <a:ext uri="{FF2B5EF4-FFF2-40B4-BE49-F238E27FC236}">
                    <a16:creationId xmlns:a16="http://schemas.microsoft.com/office/drawing/2014/main" id="{548E15DD-41FC-0460-9FAB-8154041D8047}"/>
                  </a:ext>
                </a:extLst>
              </p:cNvPr>
              <p:cNvSpPr/>
              <p:nvPr/>
            </p:nvSpPr>
            <p:spPr>
              <a:xfrm flipH="1">
                <a:off x="7143750" y="11049382"/>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52" name="Cube 151">
                <a:extLst>
                  <a:ext uri="{FF2B5EF4-FFF2-40B4-BE49-F238E27FC236}">
                    <a16:creationId xmlns:a16="http://schemas.microsoft.com/office/drawing/2014/main" id="{B4716900-BCF9-C6B9-9B77-1138D32B1C39}"/>
                  </a:ext>
                </a:extLst>
              </p:cNvPr>
              <p:cNvSpPr/>
              <p:nvPr/>
            </p:nvSpPr>
            <p:spPr>
              <a:xfrm flipH="1">
                <a:off x="7143750" y="9668639"/>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53" name="Cube 152">
                <a:extLst>
                  <a:ext uri="{FF2B5EF4-FFF2-40B4-BE49-F238E27FC236}">
                    <a16:creationId xmlns:a16="http://schemas.microsoft.com/office/drawing/2014/main" id="{74D45FE3-72D2-B83C-E801-9052B7A0C6C0}"/>
                  </a:ext>
                </a:extLst>
              </p:cNvPr>
              <p:cNvSpPr/>
              <p:nvPr/>
            </p:nvSpPr>
            <p:spPr>
              <a:xfrm flipH="1">
                <a:off x="7143750" y="8287896"/>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145" name="Group 144">
              <a:extLst>
                <a:ext uri="{FF2B5EF4-FFF2-40B4-BE49-F238E27FC236}">
                  <a16:creationId xmlns:a16="http://schemas.microsoft.com/office/drawing/2014/main" id="{54FB27A9-C15B-9579-5868-B92D7B1D3CA9}"/>
                </a:ext>
              </a:extLst>
            </p:cNvPr>
            <p:cNvGrpSpPr/>
            <p:nvPr/>
          </p:nvGrpSpPr>
          <p:grpSpPr>
            <a:xfrm>
              <a:off x="8601075" y="9734931"/>
              <a:ext cx="1943100" cy="6085329"/>
              <a:chOff x="7143750" y="8287896"/>
              <a:chExt cx="1943100" cy="6085329"/>
            </a:xfrm>
          </p:grpSpPr>
          <p:sp>
            <p:nvSpPr>
              <p:cNvPr id="146" name="Cube 145">
                <a:extLst>
                  <a:ext uri="{FF2B5EF4-FFF2-40B4-BE49-F238E27FC236}">
                    <a16:creationId xmlns:a16="http://schemas.microsoft.com/office/drawing/2014/main" id="{CD948BF3-1591-2068-1878-E2D9D781B26D}"/>
                  </a:ext>
                </a:extLst>
              </p:cNvPr>
              <p:cNvSpPr/>
              <p:nvPr/>
            </p:nvSpPr>
            <p:spPr>
              <a:xfrm flipH="1">
                <a:off x="7143750" y="12430125"/>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47" name="Cube 146">
                <a:extLst>
                  <a:ext uri="{FF2B5EF4-FFF2-40B4-BE49-F238E27FC236}">
                    <a16:creationId xmlns:a16="http://schemas.microsoft.com/office/drawing/2014/main" id="{D8ADFFF0-6B9C-4994-56FB-2EA7EC5A2218}"/>
                  </a:ext>
                </a:extLst>
              </p:cNvPr>
              <p:cNvSpPr/>
              <p:nvPr/>
            </p:nvSpPr>
            <p:spPr>
              <a:xfrm flipH="1">
                <a:off x="7143750" y="11049382"/>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48" name="Cube 147">
                <a:extLst>
                  <a:ext uri="{FF2B5EF4-FFF2-40B4-BE49-F238E27FC236}">
                    <a16:creationId xmlns:a16="http://schemas.microsoft.com/office/drawing/2014/main" id="{4B88DD05-E601-BC17-1D5C-12DE8C75274E}"/>
                  </a:ext>
                </a:extLst>
              </p:cNvPr>
              <p:cNvSpPr/>
              <p:nvPr/>
            </p:nvSpPr>
            <p:spPr>
              <a:xfrm flipH="1">
                <a:off x="7143750" y="9668639"/>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49" name="Cube 148">
                <a:extLst>
                  <a:ext uri="{FF2B5EF4-FFF2-40B4-BE49-F238E27FC236}">
                    <a16:creationId xmlns:a16="http://schemas.microsoft.com/office/drawing/2014/main" id="{82C2CABD-0D5F-6ED6-BF76-1F23F33F7B5A}"/>
                  </a:ext>
                </a:extLst>
              </p:cNvPr>
              <p:cNvSpPr/>
              <p:nvPr/>
            </p:nvSpPr>
            <p:spPr>
              <a:xfrm flipH="1">
                <a:off x="7143750" y="8287896"/>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sp>
        <p:nvSpPr>
          <p:cNvPr id="162" name="TextBox 161">
            <a:extLst>
              <a:ext uri="{FF2B5EF4-FFF2-40B4-BE49-F238E27FC236}">
                <a16:creationId xmlns:a16="http://schemas.microsoft.com/office/drawing/2014/main" id="{6ED954A6-F92B-9597-E356-920D7BD53FBC}"/>
              </a:ext>
            </a:extLst>
          </p:cNvPr>
          <p:cNvSpPr txBox="1"/>
          <p:nvPr/>
        </p:nvSpPr>
        <p:spPr>
          <a:xfrm rot="16200000">
            <a:off x="21091731" y="9902967"/>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H, W</a:t>
            </a:r>
          </a:p>
        </p:txBody>
      </p:sp>
      <p:grpSp>
        <p:nvGrpSpPr>
          <p:cNvPr id="165" name="Group 164">
            <a:extLst>
              <a:ext uri="{FF2B5EF4-FFF2-40B4-BE49-F238E27FC236}">
                <a16:creationId xmlns:a16="http://schemas.microsoft.com/office/drawing/2014/main" id="{B22D7702-5895-C1CA-DB1E-5740EC1D7079}"/>
              </a:ext>
            </a:extLst>
          </p:cNvPr>
          <p:cNvGrpSpPr/>
          <p:nvPr/>
        </p:nvGrpSpPr>
        <p:grpSpPr>
          <a:xfrm>
            <a:off x="10079374" y="6781697"/>
            <a:ext cx="1943100" cy="6085329"/>
            <a:chOff x="7143750" y="8287896"/>
            <a:chExt cx="1943100" cy="6085329"/>
          </a:xfrm>
        </p:grpSpPr>
        <p:sp>
          <p:nvSpPr>
            <p:cNvPr id="166" name="Cube 165">
              <a:extLst>
                <a:ext uri="{FF2B5EF4-FFF2-40B4-BE49-F238E27FC236}">
                  <a16:creationId xmlns:a16="http://schemas.microsoft.com/office/drawing/2014/main" id="{B323B6B6-3412-91A8-6AB5-D34FB360C7C4}"/>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67" name="Cube 166">
              <a:extLst>
                <a:ext uri="{FF2B5EF4-FFF2-40B4-BE49-F238E27FC236}">
                  <a16:creationId xmlns:a16="http://schemas.microsoft.com/office/drawing/2014/main" id="{3A91C7D3-6A5A-4152-5039-F56555D258FE}"/>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68" name="Cube 167">
              <a:extLst>
                <a:ext uri="{FF2B5EF4-FFF2-40B4-BE49-F238E27FC236}">
                  <a16:creationId xmlns:a16="http://schemas.microsoft.com/office/drawing/2014/main" id="{6BBEE816-F12C-0028-159F-924B39537ABA}"/>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69" name="Cube 168">
              <a:extLst>
                <a:ext uri="{FF2B5EF4-FFF2-40B4-BE49-F238E27FC236}">
                  <a16:creationId xmlns:a16="http://schemas.microsoft.com/office/drawing/2014/main" id="{DD3C4FAD-A791-9AA6-08CF-654831D4330C}"/>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170" name="Group 169">
            <a:extLst>
              <a:ext uri="{FF2B5EF4-FFF2-40B4-BE49-F238E27FC236}">
                <a16:creationId xmlns:a16="http://schemas.microsoft.com/office/drawing/2014/main" id="{77174D12-984E-0BD2-F57D-EF3DA32B5208}"/>
              </a:ext>
            </a:extLst>
          </p:cNvPr>
          <p:cNvGrpSpPr/>
          <p:nvPr/>
        </p:nvGrpSpPr>
        <p:grpSpPr>
          <a:xfrm>
            <a:off x="10574674" y="7272043"/>
            <a:ext cx="1943100" cy="6085329"/>
            <a:chOff x="7143750" y="8287896"/>
            <a:chExt cx="1943100" cy="6085329"/>
          </a:xfrm>
        </p:grpSpPr>
        <p:sp>
          <p:nvSpPr>
            <p:cNvPr id="171" name="Cube 170">
              <a:extLst>
                <a:ext uri="{FF2B5EF4-FFF2-40B4-BE49-F238E27FC236}">
                  <a16:creationId xmlns:a16="http://schemas.microsoft.com/office/drawing/2014/main" id="{C2BF8D9E-AB97-58A2-DCCF-5F6165E33A6E}"/>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72" name="Cube 171">
              <a:extLst>
                <a:ext uri="{FF2B5EF4-FFF2-40B4-BE49-F238E27FC236}">
                  <a16:creationId xmlns:a16="http://schemas.microsoft.com/office/drawing/2014/main" id="{1411C261-068E-8603-EE4F-EB4C215873E2}"/>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73" name="Cube 172">
              <a:extLst>
                <a:ext uri="{FF2B5EF4-FFF2-40B4-BE49-F238E27FC236}">
                  <a16:creationId xmlns:a16="http://schemas.microsoft.com/office/drawing/2014/main" id="{85D3E0A9-EE57-A75B-7AD1-826B9257A04D}"/>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74" name="Cube 173">
              <a:extLst>
                <a:ext uri="{FF2B5EF4-FFF2-40B4-BE49-F238E27FC236}">
                  <a16:creationId xmlns:a16="http://schemas.microsoft.com/office/drawing/2014/main" id="{66216A5E-3800-65E6-C31A-8FA87D5FB415}"/>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175" name="Group 174">
            <a:extLst>
              <a:ext uri="{FF2B5EF4-FFF2-40B4-BE49-F238E27FC236}">
                <a16:creationId xmlns:a16="http://schemas.microsoft.com/office/drawing/2014/main" id="{A433EABD-3005-B317-FF4C-168D7F300B3A}"/>
              </a:ext>
            </a:extLst>
          </p:cNvPr>
          <p:cNvGrpSpPr/>
          <p:nvPr/>
        </p:nvGrpSpPr>
        <p:grpSpPr>
          <a:xfrm>
            <a:off x="11041399" y="7738386"/>
            <a:ext cx="1943100" cy="6085329"/>
            <a:chOff x="7143750" y="8287896"/>
            <a:chExt cx="1943100" cy="6085329"/>
          </a:xfrm>
        </p:grpSpPr>
        <p:sp>
          <p:nvSpPr>
            <p:cNvPr id="176" name="Cube 175">
              <a:extLst>
                <a:ext uri="{FF2B5EF4-FFF2-40B4-BE49-F238E27FC236}">
                  <a16:creationId xmlns:a16="http://schemas.microsoft.com/office/drawing/2014/main" id="{A2F27472-E929-71F2-C125-4595DA588886}"/>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77" name="Cube 176">
              <a:extLst>
                <a:ext uri="{FF2B5EF4-FFF2-40B4-BE49-F238E27FC236}">
                  <a16:creationId xmlns:a16="http://schemas.microsoft.com/office/drawing/2014/main" id="{7F19925E-9830-C038-BC78-D6DFDBD17F52}"/>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78" name="Cube 177">
              <a:extLst>
                <a:ext uri="{FF2B5EF4-FFF2-40B4-BE49-F238E27FC236}">
                  <a16:creationId xmlns:a16="http://schemas.microsoft.com/office/drawing/2014/main" id="{A4000FD0-0570-2CE2-BC59-9F0D579E861C}"/>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79" name="Cube 178">
              <a:extLst>
                <a:ext uri="{FF2B5EF4-FFF2-40B4-BE49-F238E27FC236}">
                  <a16:creationId xmlns:a16="http://schemas.microsoft.com/office/drawing/2014/main" id="{CAF0B16D-84D6-6782-B820-39B342AF52B2}"/>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sp>
        <p:nvSpPr>
          <p:cNvPr id="180" name="Cube 179">
            <a:extLst>
              <a:ext uri="{FF2B5EF4-FFF2-40B4-BE49-F238E27FC236}">
                <a16:creationId xmlns:a16="http://schemas.microsoft.com/office/drawing/2014/main" id="{B7A4EE2C-4C3D-5114-588B-E022AE19FC05}"/>
              </a:ext>
            </a:extLst>
          </p:cNvPr>
          <p:cNvSpPr/>
          <p:nvPr/>
        </p:nvSpPr>
        <p:spPr>
          <a:xfrm flipH="1">
            <a:off x="11536699" y="12342386"/>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81" name="Cube 180">
            <a:extLst>
              <a:ext uri="{FF2B5EF4-FFF2-40B4-BE49-F238E27FC236}">
                <a16:creationId xmlns:a16="http://schemas.microsoft.com/office/drawing/2014/main" id="{13199F65-8E30-33A4-C04F-ED3882A3956F}"/>
              </a:ext>
            </a:extLst>
          </p:cNvPr>
          <p:cNvSpPr/>
          <p:nvPr/>
        </p:nvSpPr>
        <p:spPr>
          <a:xfrm flipH="1">
            <a:off x="11536699" y="10961643"/>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82" name="Cube 181">
            <a:extLst>
              <a:ext uri="{FF2B5EF4-FFF2-40B4-BE49-F238E27FC236}">
                <a16:creationId xmlns:a16="http://schemas.microsoft.com/office/drawing/2014/main" id="{25CDD333-17CA-0D8C-DFB5-3915F101BFB6}"/>
              </a:ext>
            </a:extLst>
          </p:cNvPr>
          <p:cNvSpPr/>
          <p:nvPr/>
        </p:nvSpPr>
        <p:spPr>
          <a:xfrm flipH="1">
            <a:off x="11536699" y="9580900"/>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83" name="Cube 182">
            <a:extLst>
              <a:ext uri="{FF2B5EF4-FFF2-40B4-BE49-F238E27FC236}">
                <a16:creationId xmlns:a16="http://schemas.microsoft.com/office/drawing/2014/main" id="{BCF9C0F9-901B-6F24-2FF8-1D7BF41014F7}"/>
              </a:ext>
            </a:extLst>
          </p:cNvPr>
          <p:cNvSpPr/>
          <p:nvPr/>
        </p:nvSpPr>
        <p:spPr>
          <a:xfrm flipH="1">
            <a:off x="11536699" y="8200157"/>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nvGrpSpPr>
          <p:cNvPr id="184" name="Group 183">
            <a:extLst>
              <a:ext uri="{FF2B5EF4-FFF2-40B4-BE49-F238E27FC236}">
                <a16:creationId xmlns:a16="http://schemas.microsoft.com/office/drawing/2014/main" id="{9C26356C-9E01-4012-39A5-B1F40CE5869D}"/>
              </a:ext>
            </a:extLst>
          </p:cNvPr>
          <p:cNvGrpSpPr/>
          <p:nvPr/>
        </p:nvGrpSpPr>
        <p:grpSpPr>
          <a:xfrm>
            <a:off x="8354708" y="6781697"/>
            <a:ext cx="1943100" cy="6085329"/>
            <a:chOff x="7143750" y="8287896"/>
            <a:chExt cx="1943100" cy="6085329"/>
          </a:xfrm>
        </p:grpSpPr>
        <p:sp>
          <p:nvSpPr>
            <p:cNvPr id="185" name="Cube 184">
              <a:extLst>
                <a:ext uri="{FF2B5EF4-FFF2-40B4-BE49-F238E27FC236}">
                  <a16:creationId xmlns:a16="http://schemas.microsoft.com/office/drawing/2014/main" id="{3A002FD9-5B75-1127-0D3D-8B863BB371B4}"/>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86" name="Cube 185">
              <a:extLst>
                <a:ext uri="{FF2B5EF4-FFF2-40B4-BE49-F238E27FC236}">
                  <a16:creationId xmlns:a16="http://schemas.microsoft.com/office/drawing/2014/main" id="{88CB8618-BB25-E150-036D-2E0B6A2BC77E}"/>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87" name="Cube 186">
              <a:extLst>
                <a:ext uri="{FF2B5EF4-FFF2-40B4-BE49-F238E27FC236}">
                  <a16:creationId xmlns:a16="http://schemas.microsoft.com/office/drawing/2014/main" id="{1251E167-6503-41A8-4BC8-6AF033E6DFC2}"/>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88" name="Cube 187">
              <a:extLst>
                <a:ext uri="{FF2B5EF4-FFF2-40B4-BE49-F238E27FC236}">
                  <a16:creationId xmlns:a16="http://schemas.microsoft.com/office/drawing/2014/main" id="{8308809F-1A60-6CE7-7479-54FBF52EAD5A}"/>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189" name="Group 188">
            <a:extLst>
              <a:ext uri="{FF2B5EF4-FFF2-40B4-BE49-F238E27FC236}">
                <a16:creationId xmlns:a16="http://schemas.microsoft.com/office/drawing/2014/main" id="{3D290571-E6A2-6050-92FA-F5B170AA3158}"/>
              </a:ext>
            </a:extLst>
          </p:cNvPr>
          <p:cNvGrpSpPr/>
          <p:nvPr/>
        </p:nvGrpSpPr>
        <p:grpSpPr>
          <a:xfrm>
            <a:off x="8850008" y="7272043"/>
            <a:ext cx="1943100" cy="6085329"/>
            <a:chOff x="7143750" y="8287896"/>
            <a:chExt cx="1943100" cy="6085329"/>
          </a:xfrm>
        </p:grpSpPr>
        <p:sp>
          <p:nvSpPr>
            <p:cNvPr id="190" name="Cube 189">
              <a:extLst>
                <a:ext uri="{FF2B5EF4-FFF2-40B4-BE49-F238E27FC236}">
                  <a16:creationId xmlns:a16="http://schemas.microsoft.com/office/drawing/2014/main" id="{88AB2FB8-5F4C-7266-D992-888187D8182D}"/>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91" name="Cube 190">
              <a:extLst>
                <a:ext uri="{FF2B5EF4-FFF2-40B4-BE49-F238E27FC236}">
                  <a16:creationId xmlns:a16="http://schemas.microsoft.com/office/drawing/2014/main" id="{6559B9EA-810D-0876-4236-8C6E87A1C59A}"/>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92" name="Cube 191">
              <a:extLst>
                <a:ext uri="{FF2B5EF4-FFF2-40B4-BE49-F238E27FC236}">
                  <a16:creationId xmlns:a16="http://schemas.microsoft.com/office/drawing/2014/main" id="{2717DFAD-B806-C645-8EF4-CCC63CD956FD}"/>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93" name="Cube 192">
              <a:extLst>
                <a:ext uri="{FF2B5EF4-FFF2-40B4-BE49-F238E27FC236}">
                  <a16:creationId xmlns:a16="http://schemas.microsoft.com/office/drawing/2014/main" id="{65BA8222-F2E4-0485-C7F8-B5048FB41C8F}"/>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194" name="Group 193">
            <a:extLst>
              <a:ext uri="{FF2B5EF4-FFF2-40B4-BE49-F238E27FC236}">
                <a16:creationId xmlns:a16="http://schemas.microsoft.com/office/drawing/2014/main" id="{1DE2CED8-37B0-98A6-7F4B-0FB83E635BB0}"/>
              </a:ext>
            </a:extLst>
          </p:cNvPr>
          <p:cNvGrpSpPr/>
          <p:nvPr/>
        </p:nvGrpSpPr>
        <p:grpSpPr>
          <a:xfrm>
            <a:off x="9316733" y="7738386"/>
            <a:ext cx="1943100" cy="6085329"/>
            <a:chOff x="7143750" y="8287896"/>
            <a:chExt cx="1943100" cy="6085329"/>
          </a:xfrm>
        </p:grpSpPr>
        <p:sp>
          <p:nvSpPr>
            <p:cNvPr id="195" name="Cube 194">
              <a:extLst>
                <a:ext uri="{FF2B5EF4-FFF2-40B4-BE49-F238E27FC236}">
                  <a16:creationId xmlns:a16="http://schemas.microsoft.com/office/drawing/2014/main" id="{D5DCFA0F-4648-FDBB-6F6B-BFD01716ADB4}"/>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96" name="Cube 195">
              <a:extLst>
                <a:ext uri="{FF2B5EF4-FFF2-40B4-BE49-F238E27FC236}">
                  <a16:creationId xmlns:a16="http://schemas.microsoft.com/office/drawing/2014/main" id="{C73F4900-AE8C-E5F1-27A0-A0EE9229895C}"/>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97" name="Cube 196">
              <a:extLst>
                <a:ext uri="{FF2B5EF4-FFF2-40B4-BE49-F238E27FC236}">
                  <a16:creationId xmlns:a16="http://schemas.microsoft.com/office/drawing/2014/main" id="{D2F4ADCB-276B-3F1F-11A8-73115E580851}"/>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98" name="Cube 197">
              <a:extLst>
                <a:ext uri="{FF2B5EF4-FFF2-40B4-BE49-F238E27FC236}">
                  <a16:creationId xmlns:a16="http://schemas.microsoft.com/office/drawing/2014/main" id="{14B97F59-0A32-4432-C6F8-58228444081D}"/>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sp>
        <p:nvSpPr>
          <p:cNvPr id="199" name="Cube 198">
            <a:extLst>
              <a:ext uri="{FF2B5EF4-FFF2-40B4-BE49-F238E27FC236}">
                <a16:creationId xmlns:a16="http://schemas.microsoft.com/office/drawing/2014/main" id="{FE0EEC94-4632-89E1-36FE-16D169AEE7F5}"/>
              </a:ext>
            </a:extLst>
          </p:cNvPr>
          <p:cNvSpPr/>
          <p:nvPr/>
        </p:nvSpPr>
        <p:spPr>
          <a:xfrm flipH="1">
            <a:off x="9812033" y="12370961"/>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00" name="Cube 199">
            <a:extLst>
              <a:ext uri="{FF2B5EF4-FFF2-40B4-BE49-F238E27FC236}">
                <a16:creationId xmlns:a16="http://schemas.microsoft.com/office/drawing/2014/main" id="{14D47A30-DF2B-046F-57ED-C90890EB4C62}"/>
              </a:ext>
            </a:extLst>
          </p:cNvPr>
          <p:cNvSpPr/>
          <p:nvPr/>
        </p:nvSpPr>
        <p:spPr>
          <a:xfrm flipH="1">
            <a:off x="9812033" y="10990218"/>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01" name="Cube 200">
            <a:extLst>
              <a:ext uri="{FF2B5EF4-FFF2-40B4-BE49-F238E27FC236}">
                <a16:creationId xmlns:a16="http://schemas.microsoft.com/office/drawing/2014/main" id="{3AC473F2-AEB4-B037-A0BC-B7D8B73114AF}"/>
              </a:ext>
            </a:extLst>
          </p:cNvPr>
          <p:cNvSpPr/>
          <p:nvPr/>
        </p:nvSpPr>
        <p:spPr>
          <a:xfrm flipH="1">
            <a:off x="9812033" y="9609475"/>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02" name="Cube 201">
            <a:extLst>
              <a:ext uri="{FF2B5EF4-FFF2-40B4-BE49-F238E27FC236}">
                <a16:creationId xmlns:a16="http://schemas.microsoft.com/office/drawing/2014/main" id="{146FA7A9-F609-AF26-2A53-A3F8FDF42235}"/>
              </a:ext>
            </a:extLst>
          </p:cNvPr>
          <p:cNvSpPr/>
          <p:nvPr/>
        </p:nvSpPr>
        <p:spPr>
          <a:xfrm flipH="1">
            <a:off x="9812033" y="8228732"/>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03" name="TextBox 202">
            <a:extLst>
              <a:ext uri="{FF2B5EF4-FFF2-40B4-BE49-F238E27FC236}">
                <a16:creationId xmlns:a16="http://schemas.microsoft.com/office/drawing/2014/main" id="{4B1254E7-7453-9A68-5269-2B30D2207DE3}"/>
              </a:ext>
            </a:extLst>
          </p:cNvPr>
          <p:cNvSpPr txBox="1"/>
          <p:nvPr/>
        </p:nvSpPr>
        <p:spPr>
          <a:xfrm>
            <a:off x="10067468" y="14616951"/>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N</a:t>
            </a:r>
          </a:p>
        </p:txBody>
      </p:sp>
      <p:sp>
        <p:nvSpPr>
          <p:cNvPr id="204" name="TextBox 203">
            <a:extLst>
              <a:ext uri="{FF2B5EF4-FFF2-40B4-BE49-F238E27FC236}">
                <a16:creationId xmlns:a16="http://schemas.microsoft.com/office/drawing/2014/main" id="{185D5C70-7C7F-DF1F-506C-14FC5992640B}"/>
              </a:ext>
            </a:extLst>
          </p:cNvPr>
          <p:cNvSpPr txBox="1"/>
          <p:nvPr/>
        </p:nvSpPr>
        <p:spPr>
          <a:xfrm>
            <a:off x="6053138" y="1357760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C</a:t>
            </a:r>
          </a:p>
        </p:txBody>
      </p:sp>
      <p:grpSp>
        <p:nvGrpSpPr>
          <p:cNvPr id="205" name="Group 204">
            <a:extLst>
              <a:ext uri="{FF2B5EF4-FFF2-40B4-BE49-F238E27FC236}">
                <a16:creationId xmlns:a16="http://schemas.microsoft.com/office/drawing/2014/main" id="{3424F190-9A21-3DDA-82A7-1AB83E76ECE6}"/>
              </a:ext>
            </a:extLst>
          </p:cNvPr>
          <p:cNvGrpSpPr/>
          <p:nvPr/>
        </p:nvGrpSpPr>
        <p:grpSpPr>
          <a:xfrm>
            <a:off x="6630042" y="6781697"/>
            <a:ext cx="1943100" cy="6085329"/>
            <a:chOff x="7143750" y="8287896"/>
            <a:chExt cx="1943100" cy="6085329"/>
          </a:xfrm>
        </p:grpSpPr>
        <p:sp>
          <p:nvSpPr>
            <p:cNvPr id="206" name="Cube 205">
              <a:extLst>
                <a:ext uri="{FF2B5EF4-FFF2-40B4-BE49-F238E27FC236}">
                  <a16:creationId xmlns:a16="http://schemas.microsoft.com/office/drawing/2014/main" id="{C71C6CB2-62C1-7AB5-D188-099DD85644BF}"/>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07" name="Cube 206">
              <a:extLst>
                <a:ext uri="{FF2B5EF4-FFF2-40B4-BE49-F238E27FC236}">
                  <a16:creationId xmlns:a16="http://schemas.microsoft.com/office/drawing/2014/main" id="{DBBAE4CB-68E1-D57A-117E-8C0A8912507B}"/>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08" name="Cube 207">
              <a:extLst>
                <a:ext uri="{FF2B5EF4-FFF2-40B4-BE49-F238E27FC236}">
                  <a16:creationId xmlns:a16="http://schemas.microsoft.com/office/drawing/2014/main" id="{B7445BD9-9B01-C3E7-4AF2-F9F82F97CBE9}"/>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09" name="Cube 208">
              <a:extLst>
                <a:ext uri="{FF2B5EF4-FFF2-40B4-BE49-F238E27FC236}">
                  <a16:creationId xmlns:a16="http://schemas.microsoft.com/office/drawing/2014/main" id="{D26D1DD6-4C73-90C0-0E77-A7BADE5885FC}"/>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210" name="Group 209">
            <a:extLst>
              <a:ext uri="{FF2B5EF4-FFF2-40B4-BE49-F238E27FC236}">
                <a16:creationId xmlns:a16="http://schemas.microsoft.com/office/drawing/2014/main" id="{3280683A-E28C-AD93-4F38-F040F80F41E4}"/>
              </a:ext>
            </a:extLst>
          </p:cNvPr>
          <p:cNvGrpSpPr/>
          <p:nvPr/>
        </p:nvGrpSpPr>
        <p:grpSpPr>
          <a:xfrm>
            <a:off x="7125342" y="7272043"/>
            <a:ext cx="1943100" cy="6085329"/>
            <a:chOff x="7143750" y="8287896"/>
            <a:chExt cx="1943100" cy="6085329"/>
          </a:xfrm>
        </p:grpSpPr>
        <p:sp>
          <p:nvSpPr>
            <p:cNvPr id="211" name="Cube 210">
              <a:extLst>
                <a:ext uri="{FF2B5EF4-FFF2-40B4-BE49-F238E27FC236}">
                  <a16:creationId xmlns:a16="http://schemas.microsoft.com/office/drawing/2014/main" id="{049628FA-8A46-D65E-17BE-0CA2AC76062A}"/>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12" name="Cube 211">
              <a:extLst>
                <a:ext uri="{FF2B5EF4-FFF2-40B4-BE49-F238E27FC236}">
                  <a16:creationId xmlns:a16="http://schemas.microsoft.com/office/drawing/2014/main" id="{E6903460-ECC6-63A1-0A81-01DE450EED74}"/>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13" name="Cube 212">
              <a:extLst>
                <a:ext uri="{FF2B5EF4-FFF2-40B4-BE49-F238E27FC236}">
                  <a16:creationId xmlns:a16="http://schemas.microsoft.com/office/drawing/2014/main" id="{FD6816C9-29B2-0033-952A-8971513EE0C5}"/>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14" name="Cube 213">
              <a:extLst>
                <a:ext uri="{FF2B5EF4-FFF2-40B4-BE49-F238E27FC236}">
                  <a16:creationId xmlns:a16="http://schemas.microsoft.com/office/drawing/2014/main" id="{CA14274E-9CBF-639F-9BFC-A46584D71D23}"/>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215" name="Group 214">
            <a:extLst>
              <a:ext uri="{FF2B5EF4-FFF2-40B4-BE49-F238E27FC236}">
                <a16:creationId xmlns:a16="http://schemas.microsoft.com/office/drawing/2014/main" id="{13115A9F-6F15-0653-0759-0A7C6DF4C6FA}"/>
              </a:ext>
            </a:extLst>
          </p:cNvPr>
          <p:cNvGrpSpPr/>
          <p:nvPr/>
        </p:nvGrpSpPr>
        <p:grpSpPr>
          <a:xfrm>
            <a:off x="7592067" y="7738386"/>
            <a:ext cx="1943100" cy="6085329"/>
            <a:chOff x="7143750" y="8287896"/>
            <a:chExt cx="1943100" cy="6085329"/>
          </a:xfrm>
        </p:grpSpPr>
        <p:sp>
          <p:nvSpPr>
            <p:cNvPr id="216" name="Cube 215">
              <a:extLst>
                <a:ext uri="{FF2B5EF4-FFF2-40B4-BE49-F238E27FC236}">
                  <a16:creationId xmlns:a16="http://schemas.microsoft.com/office/drawing/2014/main" id="{F89F0ECA-F623-35C0-A159-BF9A99B9B217}"/>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17" name="Cube 216">
              <a:extLst>
                <a:ext uri="{FF2B5EF4-FFF2-40B4-BE49-F238E27FC236}">
                  <a16:creationId xmlns:a16="http://schemas.microsoft.com/office/drawing/2014/main" id="{2ED1DB6B-7A67-1F90-838B-5E56E703DDC3}"/>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18" name="Cube 217">
              <a:extLst>
                <a:ext uri="{FF2B5EF4-FFF2-40B4-BE49-F238E27FC236}">
                  <a16:creationId xmlns:a16="http://schemas.microsoft.com/office/drawing/2014/main" id="{43D81D3A-E9EA-FA9A-F40E-CE75FEB24481}"/>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19" name="Cube 218">
              <a:extLst>
                <a:ext uri="{FF2B5EF4-FFF2-40B4-BE49-F238E27FC236}">
                  <a16:creationId xmlns:a16="http://schemas.microsoft.com/office/drawing/2014/main" id="{7CD58B0E-8B02-6F48-FC2B-5082CBE5E9F9}"/>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sp>
        <p:nvSpPr>
          <p:cNvPr id="220" name="Cube 219">
            <a:extLst>
              <a:ext uri="{FF2B5EF4-FFF2-40B4-BE49-F238E27FC236}">
                <a16:creationId xmlns:a16="http://schemas.microsoft.com/office/drawing/2014/main" id="{71C5B9A0-7FC0-573F-1ED8-5347EC446B69}"/>
              </a:ext>
            </a:extLst>
          </p:cNvPr>
          <p:cNvSpPr/>
          <p:nvPr/>
        </p:nvSpPr>
        <p:spPr>
          <a:xfrm flipH="1">
            <a:off x="8087367" y="12370961"/>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21" name="Cube 220">
            <a:extLst>
              <a:ext uri="{FF2B5EF4-FFF2-40B4-BE49-F238E27FC236}">
                <a16:creationId xmlns:a16="http://schemas.microsoft.com/office/drawing/2014/main" id="{362F97D8-C85F-20E2-D9A2-F3EFB85E471B}"/>
              </a:ext>
            </a:extLst>
          </p:cNvPr>
          <p:cNvSpPr/>
          <p:nvPr/>
        </p:nvSpPr>
        <p:spPr>
          <a:xfrm flipH="1">
            <a:off x="8087367" y="10990218"/>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22" name="Cube 221">
            <a:extLst>
              <a:ext uri="{FF2B5EF4-FFF2-40B4-BE49-F238E27FC236}">
                <a16:creationId xmlns:a16="http://schemas.microsoft.com/office/drawing/2014/main" id="{C149A321-D56C-1A5B-8CA2-D6DBE2C6F386}"/>
              </a:ext>
            </a:extLst>
          </p:cNvPr>
          <p:cNvSpPr/>
          <p:nvPr/>
        </p:nvSpPr>
        <p:spPr>
          <a:xfrm flipH="1">
            <a:off x="8087367" y="9609475"/>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23" name="Cube 222">
            <a:extLst>
              <a:ext uri="{FF2B5EF4-FFF2-40B4-BE49-F238E27FC236}">
                <a16:creationId xmlns:a16="http://schemas.microsoft.com/office/drawing/2014/main" id="{534CFFAF-5558-4C84-C4D0-9C24DE9BD3DC}"/>
              </a:ext>
            </a:extLst>
          </p:cNvPr>
          <p:cNvSpPr/>
          <p:nvPr/>
        </p:nvSpPr>
        <p:spPr>
          <a:xfrm flipH="1">
            <a:off x="8087367" y="8228732"/>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24" name="TextBox 223">
            <a:extLst>
              <a:ext uri="{FF2B5EF4-FFF2-40B4-BE49-F238E27FC236}">
                <a16:creationId xmlns:a16="http://schemas.microsoft.com/office/drawing/2014/main" id="{DDD1E714-C863-0526-2944-4A971D95B504}"/>
              </a:ext>
            </a:extLst>
          </p:cNvPr>
          <p:cNvSpPr txBox="1"/>
          <p:nvPr/>
        </p:nvSpPr>
        <p:spPr>
          <a:xfrm rot="16200000">
            <a:off x="5120872" y="9868788"/>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H, W</a:t>
            </a:r>
          </a:p>
        </p:txBody>
      </p:sp>
      <p:sp>
        <p:nvSpPr>
          <p:cNvPr id="225" name="TextBox 224">
            <a:extLst>
              <a:ext uri="{FF2B5EF4-FFF2-40B4-BE49-F238E27FC236}">
                <a16:creationId xmlns:a16="http://schemas.microsoft.com/office/drawing/2014/main" id="{BA14CA18-AAAF-053C-3B8E-ED4E1AA683F3}"/>
              </a:ext>
            </a:extLst>
          </p:cNvPr>
          <p:cNvSpPr txBox="1"/>
          <p:nvPr/>
        </p:nvSpPr>
        <p:spPr>
          <a:xfrm>
            <a:off x="7125342" y="15654539"/>
            <a:ext cx="6184602" cy="707886"/>
          </a:xfrm>
          <a:prstGeom prst="rect">
            <a:avLst/>
          </a:prstGeom>
          <a:noFill/>
          <a:ln w="76200">
            <a:solidFill>
              <a:schemeClr val="tx2"/>
            </a:solidFill>
          </a:ln>
        </p:spPr>
        <p:txBody>
          <a:bodyPr wrap="square" rtlCol="0">
            <a:spAutoFit/>
          </a:bodyPr>
          <a:lstStyle/>
          <a:p>
            <a:pPr algn="ctr"/>
            <a:r>
              <a:rPr lang="en-US" sz="4000" dirty="0">
                <a:solidFill>
                  <a:schemeClr val="bg1"/>
                </a:solidFill>
                <a:latin typeface="+mj-lt"/>
              </a:rPr>
              <a:t>Batch Normalization</a:t>
            </a:r>
          </a:p>
        </p:txBody>
      </p:sp>
      <p:sp>
        <p:nvSpPr>
          <p:cNvPr id="3" name="TextBox 2">
            <a:extLst>
              <a:ext uri="{FF2B5EF4-FFF2-40B4-BE49-F238E27FC236}">
                <a16:creationId xmlns:a16="http://schemas.microsoft.com/office/drawing/2014/main" id="{FB87FBC6-96ED-FE57-8B49-50237E9CA485}"/>
              </a:ext>
            </a:extLst>
          </p:cNvPr>
          <p:cNvSpPr txBox="1"/>
          <p:nvPr/>
        </p:nvSpPr>
        <p:spPr>
          <a:xfrm>
            <a:off x="23266058" y="15654539"/>
            <a:ext cx="6184602" cy="707886"/>
          </a:xfrm>
          <a:prstGeom prst="rect">
            <a:avLst/>
          </a:prstGeom>
          <a:noFill/>
          <a:ln w="76200">
            <a:solidFill>
              <a:schemeClr val="tx2"/>
            </a:solidFill>
          </a:ln>
        </p:spPr>
        <p:txBody>
          <a:bodyPr wrap="square" rtlCol="0">
            <a:spAutoFit/>
          </a:bodyPr>
          <a:lstStyle/>
          <a:p>
            <a:pPr algn="ctr"/>
            <a:r>
              <a:rPr lang="en-US" sz="4000" dirty="0">
                <a:solidFill>
                  <a:schemeClr val="bg1"/>
                </a:solidFill>
                <a:latin typeface="+mj-lt"/>
              </a:rPr>
              <a:t>Group Normalization</a:t>
            </a:r>
          </a:p>
        </p:txBody>
      </p:sp>
    </p:spTree>
    <p:extLst>
      <p:ext uri="{BB962C8B-B14F-4D97-AF65-F5344CB8AC3E}">
        <p14:creationId xmlns:p14="http://schemas.microsoft.com/office/powerpoint/2010/main" val="2284687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Group Normalization</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r>
              <a:rPr lang="en-US" dirty="0"/>
              <a:t>Types of Group Normalization</a:t>
            </a:r>
          </a:p>
        </p:txBody>
      </p:sp>
      <p:grpSp>
        <p:nvGrpSpPr>
          <p:cNvPr id="366" name="Group 365">
            <a:extLst>
              <a:ext uri="{FF2B5EF4-FFF2-40B4-BE49-F238E27FC236}">
                <a16:creationId xmlns:a16="http://schemas.microsoft.com/office/drawing/2014/main" id="{A3EBE31C-F2C9-7E95-4516-AEA7778C4546}"/>
              </a:ext>
            </a:extLst>
          </p:cNvPr>
          <p:cNvGrpSpPr/>
          <p:nvPr/>
        </p:nvGrpSpPr>
        <p:grpSpPr>
          <a:xfrm>
            <a:off x="14129913" y="6958751"/>
            <a:ext cx="7848157" cy="10701829"/>
            <a:chOff x="13601503" y="6958751"/>
            <a:chExt cx="7848157" cy="10701829"/>
          </a:xfrm>
        </p:grpSpPr>
        <p:sp>
          <p:nvSpPr>
            <p:cNvPr id="226" name="TextBox 225">
              <a:extLst>
                <a:ext uri="{FF2B5EF4-FFF2-40B4-BE49-F238E27FC236}">
                  <a16:creationId xmlns:a16="http://schemas.microsoft.com/office/drawing/2014/main" id="{DA51499D-56FF-9D32-3EDE-D49DFBF7A0E2}"/>
                </a:ext>
              </a:extLst>
            </p:cNvPr>
            <p:cNvSpPr txBox="1"/>
            <p:nvPr/>
          </p:nvSpPr>
          <p:spPr>
            <a:xfrm>
              <a:off x="14022997" y="13754654"/>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C</a:t>
              </a:r>
            </a:p>
          </p:txBody>
        </p:sp>
        <p:grpSp>
          <p:nvGrpSpPr>
            <p:cNvPr id="227" name="Group 226">
              <a:extLst>
                <a:ext uri="{FF2B5EF4-FFF2-40B4-BE49-F238E27FC236}">
                  <a16:creationId xmlns:a16="http://schemas.microsoft.com/office/drawing/2014/main" id="{6BC195E0-FDF4-D4D4-1E66-B73C655672B3}"/>
                </a:ext>
              </a:extLst>
            </p:cNvPr>
            <p:cNvGrpSpPr/>
            <p:nvPr/>
          </p:nvGrpSpPr>
          <p:grpSpPr>
            <a:xfrm>
              <a:off x="16324567" y="6958751"/>
              <a:ext cx="5125091" cy="8543140"/>
              <a:chOff x="7125341" y="7101461"/>
              <a:chExt cx="5125091" cy="8543140"/>
            </a:xfrm>
          </p:grpSpPr>
          <p:grpSp>
            <p:nvGrpSpPr>
              <p:cNvPr id="228" name="Group 227">
                <a:extLst>
                  <a:ext uri="{FF2B5EF4-FFF2-40B4-BE49-F238E27FC236}">
                    <a16:creationId xmlns:a16="http://schemas.microsoft.com/office/drawing/2014/main" id="{D0E6E9C8-B612-E55A-A167-D8BC2EC98A47}"/>
                  </a:ext>
                </a:extLst>
              </p:cNvPr>
              <p:cNvGrpSpPr/>
              <p:nvPr/>
            </p:nvGrpSpPr>
            <p:grpSpPr>
              <a:xfrm>
                <a:off x="7125341" y="7101461"/>
                <a:ext cx="5125091" cy="7532364"/>
                <a:chOff x="7125341" y="7101461"/>
                <a:chExt cx="5125091" cy="7532364"/>
              </a:xfrm>
            </p:grpSpPr>
            <p:grpSp>
              <p:nvGrpSpPr>
                <p:cNvPr id="230" name="Group 229">
                  <a:extLst>
                    <a:ext uri="{FF2B5EF4-FFF2-40B4-BE49-F238E27FC236}">
                      <a16:creationId xmlns:a16="http://schemas.microsoft.com/office/drawing/2014/main" id="{09FF5603-0E0D-6C3B-F9E8-AF7AECD49770}"/>
                    </a:ext>
                  </a:extLst>
                </p:cNvPr>
                <p:cNvGrpSpPr/>
                <p:nvPr/>
              </p:nvGrpSpPr>
              <p:grpSpPr>
                <a:xfrm>
                  <a:off x="8850007" y="7101461"/>
                  <a:ext cx="3400425" cy="7503789"/>
                  <a:chOff x="7143750" y="8287896"/>
                  <a:chExt cx="3400425" cy="7503789"/>
                </a:xfrm>
              </p:grpSpPr>
              <p:grpSp>
                <p:nvGrpSpPr>
                  <p:cNvPr id="252" name="Group 251">
                    <a:extLst>
                      <a:ext uri="{FF2B5EF4-FFF2-40B4-BE49-F238E27FC236}">
                        <a16:creationId xmlns:a16="http://schemas.microsoft.com/office/drawing/2014/main" id="{E755A120-96A6-3651-6593-E45A64C4F3FA}"/>
                      </a:ext>
                    </a:extLst>
                  </p:cNvPr>
                  <p:cNvGrpSpPr/>
                  <p:nvPr/>
                </p:nvGrpSpPr>
                <p:grpSpPr>
                  <a:xfrm>
                    <a:off x="7143750" y="8287896"/>
                    <a:ext cx="1943100" cy="6085329"/>
                    <a:chOff x="7143750" y="8287896"/>
                    <a:chExt cx="1943100" cy="6085329"/>
                  </a:xfrm>
                </p:grpSpPr>
                <p:sp>
                  <p:nvSpPr>
                    <p:cNvPr id="268" name="Cube 267">
                      <a:extLst>
                        <a:ext uri="{FF2B5EF4-FFF2-40B4-BE49-F238E27FC236}">
                          <a16:creationId xmlns:a16="http://schemas.microsoft.com/office/drawing/2014/main" id="{A399A7E1-17C8-DFE1-0093-626F7B758C6C}"/>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69" name="Cube 268">
                      <a:extLst>
                        <a:ext uri="{FF2B5EF4-FFF2-40B4-BE49-F238E27FC236}">
                          <a16:creationId xmlns:a16="http://schemas.microsoft.com/office/drawing/2014/main" id="{CAB8CA1D-F35F-0358-5928-9C8A0F34B3AD}"/>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70" name="Cube 269">
                      <a:extLst>
                        <a:ext uri="{FF2B5EF4-FFF2-40B4-BE49-F238E27FC236}">
                          <a16:creationId xmlns:a16="http://schemas.microsoft.com/office/drawing/2014/main" id="{BEDBC406-CA97-2AAE-B06A-DF19B8CC453B}"/>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71" name="Cube 270">
                      <a:extLst>
                        <a:ext uri="{FF2B5EF4-FFF2-40B4-BE49-F238E27FC236}">
                          <a16:creationId xmlns:a16="http://schemas.microsoft.com/office/drawing/2014/main" id="{3083CB58-9199-9301-3A04-1E80A3AE0380}"/>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253" name="Group 252">
                    <a:extLst>
                      <a:ext uri="{FF2B5EF4-FFF2-40B4-BE49-F238E27FC236}">
                        <a16:creationId xmlns:a16="http://schemas.microsoft.com/office/drawing/2014/main" id="{5A57E3B2-1155-9276-F2F2-77DA96C5F8AE}"/>
                      </a:ext>
                    </a:extLst>
                  </p:cNvPr>
                  <p:cNvGrpSpPr/>
                  <p:nvPr/>
                </p:nvGrpSpPr>
                <p:grpSpPr>
                  <a:xfrm>
                    <a:off x="7639050" y="8778242"/>
                    <a:ext cx="1943100" cy="6085329"/>
                    <a:chOff x="7143750" y="8287896"/>
                    <a:chExt cx="1943100" cy="6085329"/>
                  </a:xfrm>
                </p:grpSpPr>
                <p:sp>
                  <p:nvSpPr>
                    <p:cNvPr id="264" name="Cube 263">
                      <a:extLst>
                        <a:ext uri="{FF2B5EF4-FFF2-40B4-BE49-F238E27FC236}">
                          <a16:creationId xmlns:a16="http://schemas.microsoft.com/office/drawing/2014/main" id="{19A40DC4-C171-5E87-4554-2DD7F87686F8}"/>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65" name="Cube 264">
                      <a:extLst>
                        <a:ext uri="{FF2B5EF4-FFF2-40B4-BE49-F238E27FC236}">
                          <a16:creationId xmlns:a16="http://schemas.microsoft.com/office/drawing/2014/main" id="{72505388-D5FD-8DA7-3CA1-7AA95093D239}"/>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66" name="Cube 265">
                      <a:extLst>
                        <a:ext uri="{FF2B5EF4-FFF2-40B4-BE49-F238E27FC236}">
                          <a16:creationId xmlns:a16="http://schemas.microsoft.com/office/drawing/2014/main" id="{3140DD94-A0D6-0A1A-AFFE-8906A187FE8A}"/>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67" name="Cube 266">
                      <a:extLst>
                        <a:ext uri="{FF2B5EF4-FFF2-40B4-BE49-F238E27FC236}">
                          <a16:creationId xmlns:a16="http://schemas.microsoft.com/office/drawing/2014/main" id="{A738E3EB-C97A-96CE-6D88-08C7BB2711A8}"/>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254" name="Group 253">
                    <a:extLst>
                      <a:ext uri="{FF2B5EF4-FFF2-40B4-BE49-F238E27FC236}">
                        <a16:creationId xmlns:a16="http://schemas.microsoft.com/office/drawing/2014/main" id="{685C5367-C18F-740D-6F71-59CCB86D3D1E}"/>
                      </a:ext>
                    </a:extLst>
                  </p:cNvPr>
                  <p:cNvGrpSpPr/>
                  <p:nvPr/>
                </p:nvGrpSpPr>
                <p:grpSpPr>
                  <a:xfrm>
                    <a:off x="8105775" y="9244585"/>
                    <a:ext cx="1943100" cy="6085329"/>
                    <a:chOff x="7143750" y="8287896"/>
                    <a:chExt cx="1943100" cy="6085329"/>
                  </a:xfrm>
                </p:grpSpPr>
                <p:sp>
                  <p:nvSpPr>
                    <p:cNvPr id="260" name="Cube 259">
                      <a:extLst>
                        <a:ext uri="{FF2B5EF4-FFF2-40B4-BE49-F238E27FC236}">
                          <a16:creationId xmlns:a16="http://schemas.microsoft.com/office/drawing/2014/main" id="{E4BBFF8A-CFCA-0827-A50F-2C1899F48EF3}"/>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61" name="Cube 260">
                      <a:extLst>
                        <a:ext uri="{FF2B5EF4-FFF2-40B4-BE49-F238E27FC236}">
                          <a16:creationId xmlns:a16="http://schemas.microsoft.com/office/drawing/2014/main" id="{C451BFF4-67BB-95F5-DC8A-6F1F2CB60026}"/>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62" name="Cube 261">
                      <a:extLst>
                        <a:ext uri="{FF2B5EF4-FFF2-40B4-BE49-F238E27FC236}">
                          <a16:creationId xmlns:a16="http://schemas.microsoft.com/office/drawing/2014/main" id="{DAC5837D-4AC1-161C-F5D3-E992201D628B}"/>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63" name="Cube 262">
                      <a:extLst>
                        <a:ext uri="{FF2B5EF4-FFF2-40B4-BE49-F238E27FC236}">
                          <a16:creationId xmlns:a16="http://schemas.microsoft.com/office/drawing/2014/main" id="{813C060F-6EE7-AA74-E6A4-8A5A6DDEAE60}"/>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255" name="Group 254">
                    <a:extLst>
                      <a:ext uri="{FF2B5EF4-FFF2-40B4-BE49-F238E27FC236}">
                        <a16:creationId xmlns:a16="http://schemas.microsoft.com/office/drawing/2014/main" id="{D21073CA-D0F0-41A0-6444-A1B2A72E69BA}"/>
                      </a:ext>
                    </a:extLst>
                  </p:cNvPr>
                  <p:cNvGrpSpPr/>
                  <p:nvPr/>
                </p:nvGrpSpPr>
                <p:grpSpPr>
                  <a:xfrm>
                    <a:off x="8601075" y="9706356"/>
                    <a:ext cx="1943100" cy="6085329"/>
                    <a:chOff x="7143750" y="8259321"/>
                    <a:chExt cx="1943100" cy="6085329"/>
                  </a:xfrm>
                </p:grpSpPr>
                <p:sp>
                  <p:nvSpPr>
                    <p:cNvPr id="256" name="Cube 255">
                      <a:extLst>
                        <a:ext uri="{FF2B5EF4-FFF2-40B4-BE49-F238E27FC236}">
                          <a16:creationId xmlns:a16="http://schemas.microsoft.com/office/drawing/2014/main" id="{68530382-2968-3346-786A-5D0A636CF298}"/>
                        </a:ext>
                      </a:extLst>
                    </p:cNvPr>
                    <p:cNvSpPr/>
                    <p:nvPr/>
                  </p:nvSpPr>
                  <p:spPr>
                    <a:xfrm flipH="1">
                      <a:off x="7143750" y="12401550"/>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57" name="Cube 256">
                      <a:extLst>
                        <a:ext uri="{FF2B5EF4-FFF2-40B4-BE49-F238E27FC236}">
                          <a16:creationId xmlns:a16="http://schemas.microsoft.com/office/drawing/2014/main" id="{13F3942F-F3D1-A391-5415-EF8F205EB6C2}"/>
                        </a:ext>
                      </a:extLst>
                    </p:cNvPr>
                    <p:cNvSpPr/>
                    <p:nvPr/>
                  </p:nvSpPr>
                  <p:spPr>
                    <a:xfrm flipH="1">
                      <a:off x="7143750" y="11020807"/>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58" name="Cube 257">
                      <a:extLst>
                        <a:ext uri="{FF2B5EF4-FFF2-40B4-BE49-F238E27FC236}">
                          <a16:creationId xmlns:a16="http://schemas.microsoft.com/office/drawing/2014/main" id="{E0A5B413-5851-C10C-9B8C-BF5F929E6A13}"/>
                        </a:ext>
                      </a:extLst>
                    </p:cNvPr>
                    <p:cNvSpPr/>
                    <p:nvPr/>
                  </p:nvSpPr>
                  <p:spPr>
                    <a:xfrm flipH="1">
                      <a:off x="7143750" y="9640064"/>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59" name="Cube 258">
                      <a:extLst>
                        <a:ext uri="{FF2B5EF4-FFF2-40B4-BE49-F238E27FC236}">
                          <a16:creationId xmlns:a16="http://schemas.microsoft.com/office/drawing/2014/main" id="{237AB699-92A9-77CA-2DBF-6C0B7EFDF73A}"/>
                        </a:ext>
                      </a:extLst>
                    </p:cNvPr>
                    <p:cNvSpPr/>
                    <p:nvPr/>
                  </p:nvSpPr>
                  <p:spPr>
                    <a:xfrm flipH="1">
                      <a:off x="7143750" y="8259321"/>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grpSp>
              <p:nvGrpSpPr>
                <p:cNvPr id="231" name="Group 230">
                  <a:extLst>
                    <a:ext uri="{FF2B5EF4-FFF2-40B4-BE49-F238E27FC236}">
                      <a16:creationId xmlns:a16="http://schemas.microsoft.com/office/drawing/2014/main" id="{8134054C-45D2-4D77-FD90-8890E5DC7D1C}"/>
                    </a:ext>
                  </a:extLst>
                </p:cNvPr>
                <p:cNvGrpSpPr/>
                <p:nvPr/>
              </p:nvGrpSpPr>
              <p:grpSpPr>
                <a:xfrm>
                  <a:off x="7125341" y="7101461"/>
                  <a:ext cx="3400425" cy="7532364"/>
                  <a:chOff x="7143750" y="8287896"/>
                  <a:chExt cx="3400425" cy="7532364"/>
                </a:xfrm>
              </p:grpSpPr>
              <p:grpSp>
                <p:nvGrpSpPr>
                  <p:cNvPr id="232" name="Group 231">
                    <a:extLst>
                      <a:ext uri="{FF2B5EF4-FFF2-40B4-BE49-F238E27FC236}">
                        <a16:creationId xmlns:a16="http://schemas.microsoft.com/office/drawing/2014/main" id="{479DEB23-8B88-556E-3C51-7247CD471C0A}"/>
                      </a:ext>
                    </a:extLst>
                  </p:cNvPr>
                  <p:cNvGrpSpPr/>
                  <p:nvPr/>
                </p:nvGrpSpPr>
                <p:grpSpPr>
                  <a:xfrm>
                    <a:off x="7143750" y="8287896"/>
                    <a:ext cx="1943100" cy="6085329"/>
                    <a:chOff x="7143750" y="8287896"/>
                    <a:chExt cx="1943100" cy="6085329"/>
                  </a:xfrm>
                </p:grpSpPr>
                <p:sp>
                  <p:nvSpPr>
                    <p:cNvPr id="248" name="Cube 247">
                      <a:extLst>
                        <a:ext uri="{FF2B5EF4-FFF2-40B4-BE49-F238E27FC236}">
                          <a16:creationId xmlns:a16="http://schemas.microsoft.com/office/drawing/2014/main" id="{DE618DBD-76F3-D3AC-4214-87EB97983803}"/>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49" name="Cube 248">
                      <a:extLst>
                        <a:ext uri="{FF2B5EF4-FFF2-40B4-BE49-F238E27FC236}">
                          <a16:creationId xmlns:a16="http://schemas.microsoft.com/office/drawing/2014/main" id="{D57DDD7A-5DEC-42C1-0FF5-2E73C071D04E}"/>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50" name="Cube 249">
                      <a:extLst>
                        <a:ext uri="{FF2B5EF4-FFF2-40B4-BE49-F238E27FC236}">
                          <a16:creationId xmlns:a16="http://schemas.microsoft.com/office/drawing/2014/main" id="{D5D96DBA-5D6D-6236-079A-14DEFC3DD695}"/>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51" name="Cube 250">
                      <a:extLst>
                        <a:ext uri="{FF2B5EF4-FFF2-40B4-BE49-F238E27FC236}">
                          <a16:creationId xmlns:a16="http://schemas.microsoft.com/office/drawing/2014/main" id="{37B0A17C-D484-7D73-28C3-845DA7E96006}"/>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233" name="Group 232">
                    <a:extLst>
                      <a:ext uri="{FF2B5EF4-FFF2-40B4-BE49-F238E27FC236}">
                        <a16:creationId xmlns:a16="http://schemas.microsoft.com/office/drawing/2014/main" id="{273A0E2C-479C-F2BC-613F-09C41146701E}"/>
                      </a:ext>
                    </a:extLst>
                  </p:cNvPr>
                  <p:cNvGrpSpPr/>
                  <p:nvPr/>
                </p:nvGrpSpPr>
                <p:grpSpPr>
                  <a:xfrm>
                    <a:off x="7639050" y="8778242"/>
                    <a:ext cx="1943100" cy="6085329"/>
                    <a:chOff x="7143750" y="8287896"/>
                    <a:chExt cx="1943100" cy="6085329"/>
                  </a:xfrm>
                </p:grpSpPr>
                <p:sp>
                  <p:nvSpPr>
                    <p:cNvPr id="244" name="Cube 243">
                      <a:extLst>
                        <a:ext uri="{FF2B5EF4-FFF2-40B4-BE49-F238E27FC236}">
                          <a16:creationId xmlns:a16="http://schemas.microsoft.com/office/drawing/2014/main" id="{F472121B-2C49-B883-6BB3-B1600E47C000}"/>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45" name="Cube 244">
                      <a:extLst>
                        <a:ext uri="{FF2B5EF4-FFF2-40B4-BE49-F238E27FC236}">
                          <a16:creationId xmlns:a16="http://schemas.microsoft.com/office/drawing/2014/main" id="{F2E9F923-5C81-9E06-1630-94F7474CA536}"/>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46" name="Cube 245">
                      <a:extLst>
                        <a:ext uri="{FF2B5EF4-FFF2-40B4-BE49-F238E27FC236}">
                          <a16:creationId xmlns:a16="http://schemas.microsoft.com/office/drawing/2014/main" id="{3647B312-F9CF-C037-5538-CFACB9F9C9A4}"/>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47" name="Cube 246">
                      <a:extLst>
                        <a:ext uri="{FF2B5EF4-FFF2-40B4-BE49-F238E27FC236}">
                          <a16:creationId xmlns:a16="http://schemas.microsoft.com/office/drawing/2014/main" id="{C607B3A9-827B-DB54-EDF3-33C8BDBA2CCF}"/>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234" name="Group 233">
                    <a:extLst>
                      <a:ext uri="{FF2B5EF4-FFF2-40B4-BE49-F238E27FC236}">
                        <a16:creationId xmlns:a16="http://schemas.microsoft.com/office/drawing/2014/main" id="{5FD743EC-56F4-D372-7781-3A7A1E30BB9B}"/>
                      </a:ext>
                    </a:extLst>
                  </p:cNvPr>
                  <p:cNvGrpSpPr/>
                  <p:nvPr/>
                </p:nvGrpSpPr>
                <p:grpSpPr>
                  <a:xfrm>
                    <a:off x="8105775" y="9244585"/>
                    <a:ext cx="1943100" cy="6085329"/>
                    <a:chOff x="7143750" y="8287896"/>
                    <a:chExt cx="1943100" cy="6085329"/>
                  </a:xfrm>
                </p:grpSpPr>
                <p:sp>
                  <p:nvSpPr>
                    <p:cNvPr id="240" name="Cube 239">
                      <a:extLst>
                        <a:ext uri="{FF2B5EF4-FFF2-40B4-BE49-F238E27FC236}">
                          <a16:creationId xmlns:a16="http://schemas.microsoft.com/office/drawing/2014/main" id="{4634A912-FB5A-9CDB-3289-01AC4A5C468C}"/>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41" name="Cube 240">
                      <a:extLst>
                        <a:ext uri="{FF2B5EF4-FFF2-40B4-BE49-F238E27FC236}">
                          <a16:creationId xmlns:a16="http://schemas.microsoft.com/office/drawing/2014/main" id="{EC4C53E8-06B2-4123-3893-4DC984C1952B}"/>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42" name="Cube 241">
                      <a:extLst>
                        <a:ext uri="{FF2B5EF4-FFF2-40B4-BE49-F238E27FC236}">
                          <a16:creationId xmlns:a16="http://schemas.microsoft.com/office/drawing/2014/main" id="{8901520C-20A6-7BA2-688F-F0BEE937B4E1}"/>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43" name="Cube 242">
                      <a:extLst>
                        <a:ext uri="{FF2B5EF4-FFF2-40B4-BE49-F238E27FC236}">
                          <a16:creationId xmlns:a16="http://schemas.microsoft.com/office/drawing/2014/main" id="{4D54C87C-3E54-2FBC-00A6-F7FA3EE4254A}"/>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235" name="Group 234">
                    <a:extLst>
                      <a:ext uri="{FF2B5EF4-FFF2-40B4-BE49-F238E27FC236}">
                        <a16:creationId xmlns:a16="http://schemas.microsoft.com/office/drawing/2014/main" id="{053C6335-F179-1B37-0D19-B9E8735F5191}"/>
                      </a:ext>
                    </a:extLst>
                  </p:cNvPr>
                  <p:cNvGrpSpPr/>
                  <p:nvPr/>
                </p:nvGrpSpPr>
                <p:grpSpPr>
                  <a:xfrm>
                    <a:off x="8601075" y="9734931"/>
                    <a:ext cx="1943100" cy="6085329"/>
                    <a:chOff x="7143750" y="8287896"/>
                    <a:chExt cx="1943100" cy="6085329"/>
                  </a:xfrm>
                </p:grpSpPr>
                <p:sp>
                  <p:nvSpPr>
                    <p:cNvPr id="236" name="Cube 235">
                      <a:extLst>
                        <a:ext uri="{FF2B5EF4-FFF2-40B4-BE49-F238E27FC236}">
                          <a16:creationId xmlns:a16="http://schemas.microsoft.com/office/drawing/2014/main" id="{D3E417E6-C5C9-9363-3424-B47430D8FB64}"/>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37" name="Cube 236">
                      <a:extLst>
                        <a:ext uri="{FF2B5EF4-FFF2-40B4-BE49-F238E27FC236}">
                          <a16:creationId xmlns:a16="http://schemas.microsoft.com/office/drawing/2014/main" id="{5DE3C214-C4F6-EC31-841B-FEEA7EB2D212}"/>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38" name="Cube 237">
                      <a:extLst>
                        <a:ext uri="{FF2B5EF4-FFF2-40B4-BE49-F238E27FC236}">
                          <a16:creationId xmlns:a16="http://schemas.microsoft.com/office/drawing/2014/main" id="{11692123-3BDD-003E-DFFC-58E1BAFE7F18}"/>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39" name="Cube 238">
                      <a:extLst>
                        <a:ext uri="{FF2B5EF4-FFF2-40B4-BE49-F238E27FC236}">
                          <a16:creationId xmlns:a16="http://schemas.microsoft.com/office/drawing/2014/main" id="{BD7C56DB-218C-D4FC-8B61-668DEF91B09D}"/>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grpSp>
          <p:sp>
            <p:nvSpPr>
              <p:cNvPr id="229" name="TextBox 228">
                <a:extLst>
                  <a:ext uri="{FF2B5EF4-FFF2-40B4-BE49-F238E27FC236}">
                    <a16:creationId xmlns:a16="http://schemas.microsoft.com/office/drawing/2014/main" id="{A889F74C-D4B6-6699-6380-36DB1E263D07}"/>
                  </a:ext>
                </a:extLst>
              </p:cNvPr>
              <p:cNvSpPr txBox="1"/>
              <p:nvPr/>
            </p:nvSpPr>
            <p:spPr>
              <a:xfrm>
                <a:off x="8838101" y="14936715"/>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N</a:t>
                </a:r>
              </a:p>
            </p:txBody>
          </p:sp>
        </p:grpSp>
        <p:grpSp>
          <p:nvGrpSpPr>
            <p:cNvPr id="272" name="Group 271">
              <a:extLst>
                <a:ext uri="{FF2B5EF4-FFF2-40B4-BE49-F238E27FC236}">
                  <a16:creationId xmlns:a16="http://schemas.microsoft.com/office/drawing/2014/main" id="{CF607792-2B1E-926B-077E-74432119DDDF}"/>
                </a:ext>
              </a:extLst>
            </p:cNvPr>
            <p:cNvGrpSpPr/>
            <p:nvPr/>
          </p:nvGrpSpPr>
          <p:grpSpPr>
            <a:xfrm>
              <a:off x="14599901" y="6958751"/>
              <a:ext cx="3400425" cy="7532364"/>
              <a:chOff x="7143750" y="8287896"/>
              <a:chExt cx="3400425" cy="7532364"/>
            </a:xfrm>
          </p:grpSpPr>
          <p:grpSp>
            <p:nvGrpSpPr>
              <p:cNvPr id="273" name="Group 272">
                <a:extLst>
                  <a:ext uri="{FF2B5EF4-FFF2-40B4-BE49-F238E27FC236}">
                    <a16:creationId xmlns:a16="http://schemas.microsoft.com/office/drawing/2014/main" id="{CE5372C7-D104-5A4F-1B08-838A0C4BC359}"/>
                  </a:ext>
                </a:extLst>
              </p:cNvPr>
              <p:cNvGrpSpPr/>
              <p:nvPr/>
            </p:nvGrpSpPr>
            <p:grpSpPr>
              <a:xfrm>
                <a:off x="7143750" y="8287896"/>
                <a:ext cx="1943100" cy="6085329"/>
                <a:chOff x="7143750" y="8287896"/>
                <a:chExt cx="1943100" cy="6085329"/>
              </a:xfrm>
            </p:grpSpPr>
            <p:sp>
              <p:nvSpPr>
                <p:cNvPr id="289" name="Cube 288">
                  <a:extLst>
                    <a:ext uri="{FF2B5EF4-FFF2-40B4-BE49-F238E27FC236}">
                      <a16:creationId xmlns:a16="http://schemas.microsoft.com/office/drawing/2014/main" id="{198417F9-5274-E6FA-E8F6-245B662E7B86}"/>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90" name="Cube 289">
                  <a:extLst>
                    <a:ext uri="{FF2B5EF4-FFF2-40B4-BE49-F238E27FC236}">
                      <a16:creationId xmlns:a16="http://schemas.microsoft.com/office/drawing/2014/main" id="{0DFC703D-2A23-326C-BEB1-F5E680DD24A1}"/>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91" name="Cube 290">
                  <a:extLst>
                    <a:ext uri="{FF2B5EF4-FFF2-40B4-BE49-F238E27FC236}">
                      <a16:creationId xmlns:a16="http://schemas.microsoft.com/office/drawing/2014/main" id="{F48C0922-F18A-E4ED-EAD5-DDC47CF15397}"/>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92" name="Cube 291">
                  <a:extLst>
                    <a:ext uri="{FF2B5EF4-FFF2-40B4-BE49-F238E27FC236}">
                      <a16:creationId xmlns:a16="http://schemas.microsoft.com/office/drawing/2014/main" id="{619D2E98-D01E-32DC-D2D4-41231716E091}"/>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274" name="Group 273">
                <a:extLst>
                  <a:ext uri="{FF2B5EF4-FFF2-40B4-BE49-F238E27FC236}">
                    <a16:creationId xmlns:a16="http://schemas.microsoft.com/office/drawing/2014/main" id="{3C0A12FB-80B4-7DD9-13F1-ADD6933AEF52}"/>
                  </a:ext>
                </a:extLst>
              </p:cNvPr>
              <p:cNvGrpSpPr/>
              <p:nvPr/>
            </p:nvGrpSpPr>
            <p:grpSpPr>
              <a:xfrm>
                <a:off x="7639050" y="8778242"/>
                <a:ext cx="1943100" cy="6085329"/>
                <a:chOff x="7143750" y="8287896"/>
                <a:chExt cx="1943100" cy="6085329"/>
              </a:xfrm>
            </p:grpSpPr>
            <p:sp>
              <p:nvSpPr>
                <p:cNvPr id="285" name="Cube 284">
                  <a:extLst>
                    <a:ext uri="{FF2B5EF4-FFF2-40B4-BE49-F238E27FC236}">
                      <a16:creationId xmlns:a16="http://schemas.microsoft.com/office/drawing/2014/main" id="{A9EC4E07-969C-D5B6-C6AD-4F6CE25FB259}"/>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86" name="Cube 285">
                  <a:extLst>
                    <a:ext uri="{FF2B5EF4-FFF2-40B4-BE49-F238E27FC236}">
                      <a16:creationId xmlns:a16="http://schemas.microsoft.com/office/drawing/2014/main" id="{D6895901-4573-0903-4B90-42E0C5FD6933}"/>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87" name="Cube 286">
                  <a:extLst>
                    <a:ext uri="{FF2B5EF4-FFF2-40B4-BE49-F238E27FC236}">
                      <a16:creationId xmlns:a16="http://schemas.microsoft.com/office/drawing/2014/main" id="{7E26CB2B-FE33-55A1-23C8-E354647F590F}"/>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88" name="Cube 287">
                  <a:extLst>
                    <a:ext uri="{FF2B5EF4-FFF2-40B4-BE49-F238E27FC236}">
                      <a16:creationId xmlns:a16="http://schemas.microsoft.com/office/drawing/2014/main" id="{51919E45-C59F-11C8-2C68-584375B8AFAE}"/>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275" name="Group 274">
                <a:extLst>
                  <a:ext uri="{FF2B5EF4-FFF2-40B4-BE49-F238E27FC236}">
                    <a16:creationId xmlns:a16="http://schemas.microsoft.com/office/drawing/2014/main" id="{AABF9CD7-0AD0-2713-480A-4D4F24D22B51}"/>
                  </a:ext>
                </a:extLst>
              </p:cNvPr>
              <p:cNvGrpSpPr/>
              <p:nvPr/>
            </p:nvGrpSpPr>
            <p:grpSpPr>
              <a:xfrm>
                <a:off x="8105775" y="9244585"/>
                <a:ext cx="1943100" cy="6085329"/>
                <a:chOff x="7143750" y="8287896"/>
                <a:chExt cx="1943100" cy="6085329"/>
              </a:xfrm>
            </p:grpSpPr>
            <p:sp>
              <p:nvSpPr>
                <p:cNvPr id="281" name="Cube 280">
                  <a:extLst>
                    <a:ext uri="{FF2B5EF4-FFF2-40B4-BE49-F238E27FC236}">
                      <a16:creationId xmlns:a16="http://schemas.microsoft.com/office/drawing/2014/main" id="{34BD3FCB-3868-B502-01AD-6A1076ACE46F}"/>
                    </a:ext>
                  </a:extLst>
                </p:cNvPr>
                <p:cNvSpPr/>
                <p:nvPr/>
              </p:nvSpPr>
              <p:spPr>
                <a:xfrm flipH="1">
                  <a:off x="7143750" y="12430125"/>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82" name="Cube 281">
                  <a:extLst>
                    <a:ext uri="{FF2B5EF4-FFF2-40B4-BE49-F238E27FC236}">
                      <a16:creationId xmlns:a16="http://schemas.microsoft.com/office/drawing/2014/main" id="{A46A6401-D89E-3364-0D04-EB19F07EE1A6}"/>
                    </a:ext>
                  </a:extLst>
                </p:cNvPr>
                <p:cNvSpPr/>
                <p:nvPr/>
              </p:nvSpPr>
              <p:spPr>
                <a:xfrm flipH="1">
                  <a:off x="7143750" y="11049382"/>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83" name="Cube 282">
                  <a:extLst>
                    <a:ext uri="{FF2B5EF4-FFF2-40B4-BE49-F238E27FC236}">
                      <a16:creationId xmlns:a16="http://schemas.microsoft.com/office/drawing/2014/main" id="{10F0BF67-BF42-E699-E2B2-5855D18EEEA3}"/>
                    </a:ext>
                  </a:extLst>
                </p:cNvPr>
                <p:cNvSpPr/>
                <p:nvPr/>
              </p:nvSpPr>
              <p:spPr>
                <a:xfrm flipH="1">
                  <a:off x="7143750" y="9668639"/>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84" name="Cube 283">
                  <a:extLst>
                    <a:ext uri="{FF2B5EF4-FFF2-40B4-BE49-F238E27FC236}">
                      <a16:creationId xmlns:a16="http://schemas.microsoft.com/office/drawing/2014/main" id="{BAD72D38-FA11-4131-324A-736BA4BAEC56}"/>
                    </a:ext>
                  </a:extLst>
                </p:cNvPr>
                <p:cNvSpPr/>
                <p:nvPr/>
              </p:nvSpPr>
              <p:spPr>
                <a:xfrm flipH="1">
                  <a:off x="7143750" y="8287896"/>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276" name="Group 275">
                <a:extLst>
                  <a:ext uri="{FF2B5EF4-FFF2-40B4-BE49-F238E27FC236}">
                    <a16:creationId xmlns:a16="http://schemas.microsoft.com/office/drawing/2014/main" id="{671DEEAF-1324-9BCD-0484-62A7C13EB270}"/>
                  </a:ext>
                </a:extLst>
              </p:cNvPr>
              <p:cNvGrpSpPr/>
              <p:nvPr/>
            </p:nvGrpSpPr>
            <p:grpSpPr>
              <a:xfrm>
                <a:off x="8601075" y="9734931"/>
                <a:ext cx="1943100" cy="6085329"/>
                <a:chOff x="7143750" y="8287896"/>
                <a:chExt cx="1943100" cy="6085329"/>
              </a:xfrm>
            </p:grpSpPr>
            <p:sp>
              <p:nvSpPr>
                <p:cNvPr id="277" name="Cube 276">
                  <a:extLst>
                    <a:ext uri="{FF2B5EF4-FFF2-40B4-BE49-F238E27FC236}">
                      <a16:creationId xmlns:a16="http://schemas.microsoft.com/office/drawing/2014/main" id="{2F6184F8-369F-1BFA-F29E-B29103A10FB6}"/>
                    </a:ext>
                  </a:extLst>
                </p:cNvPr>
                <p:cNvSpPr/>
                <p:nvPr/>
              </p:nvSpPr>
              <p:spPr>
                <a:xfrm flipH="1">
                  <a:off x="7143750" y="12430125"/>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78" name="Cube 277">
                  <a:extLst>
                    <a:ext uri="{FF2B5EF4-FFF2-40B4-BE49-F238E27FC236}">
                      <a16:creationId xmlns:a16="http://schemas.microsoft.com/office/drawing/2014/main" id="{3F2D3820-A450-B441-9388-B30ED0308EE3}"/>
                    </a:ext>
                  </a:extLst>
                </p:cNvPr>
                <p:cNvSpPr/>
                <p:nvPr/>
              </p:nvSpPr>
              <p:spPr>
                <a:xfrm flipH="1">
                  <a:off x="7143750" y="11049382"/>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79" name="Cube 278">
                  <a:extLst>
                    <a:ext uri="{FF2B5EF4-FFF2-40B4-BE49-F238E27FC236}">
                      <a16:creationId xmlns:a16="http://schemas.microsoft.com/office/drawing/2014/main" id="{1F88003A-2C62-3349-9919-285F1E1AA8AA}"/>
                    </a:ext>
                  </a:extLst>
                </p:cNvPr>
                <p:cNvSpPr/>
                <p:nvPr/>
              </p:nvSpPr>
              <p:spPr>
                <a:xfrm flipH="1">
                  <a:off x="7143750" y="9668639"/>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80" name="Cube 279">
                  <a:extLst>
                    <a:ext uri="{FF2B5EF4-FFF2-40B4-BE49-F238E27FC236}">
                      <a16:creationId xmlns:a16="http://schemas.microsoft.com/office/drawing/2014/main" id="{9DB55CA5-0864-F8F8-C2F2-2D81661497F2}"/>
                    </a:ext>
                  </a:extLst>
                </p:cNvPr>
                <p:cNvSpPr/>
                <p:nvPr/>
              </p:nvSpPr>
              <p:spPr>
                <a:xfrm flipH="1">
                  <a:off x="7143750" y="8287896"/>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sp>
          <p:nvSpPr>
            <p:cNvPr id="293" name="TextBox 292">
              <a:extLst>
                <a:ext uri="{FF2B5EF4-FFF2-40B4-BE49-F238E27FC236}">
                  <a16:creationId xmlns:a16="http://schemas.microsoft.com/office/drawing/2014/main" id="{031218C6-9D53-F5D1-1033-4393E4FEDF2C}"/>
                </a:ext>
              </a:extLst>
            </p:cNvPr>
            <p:cNvSpPr txBox="1"/>
            <p:nvPr/>
          </p:nvSpPr>
          <p:spPr>
            <a:xfrm rot="16200000">
              <a:off x="13090731" y="10045842"/>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H, W</a:t>
              </a:r>
            </a:p>
          </p:txBody>
        </p:sp>
        <p:sp>
          <p:nvSpPr>
            <p:cNvPr id="294" name="TextBox 293">
              <a:extLst>
                <a:ext uri="{FF2B5EF4-FFF2-40B4-BE49-F238E27FC236}">
                  <a16:creationId xmlns:a16="http://schemas.microsoft.com/office/drawing/2014/main" id="{BD307CB0-AA08-93F8-4460-E31B55C8FC25}"/>
                </a:ext>
              </a:extLst>
            </p:cNvPr>
            <p:cNvSpPr txBox="1"/>
            <p:nvPr/>
          </p:nvSpPr>
          <p:spPr>
            <a:xfrm>
              <a:off x="15265058" y="15797414"/>
              <a:ext cx="6184602" cy="707886"/>
            </a:xfrm>
            <a:prstGeom prst="rect">
              <a:avLst/>
            </a:prstGeom>
            <a:noFill/>
            <a:ln w="76200">
              <a:solidFill>
                <a:schemeClr val="tx2"/>
              </a:solidFill>
            </a:ln>
          </p:spPr>
          <p:txBody>
            <a:bodyPr wrap="square" rtlCol="0">
              <a:spAutoFit/>
            </a:bodyPr>
            <a:lstStyle/>
            <a:p>
              <a:pPr algn="ctr"/>
              <a:r>
                <a:rPr lang="en-US" sz="4000" dirty="0">
                  <a:solidFill>
                    <a:schemeClr val="bg1"/>
                  </a:solidFill>
                  <a:latin typeface="+mj-lt"/>
                </a:rPr>
                <a:t>Group Normalization</a:t>
              </a:r>
            </a:p>
          </p:txBody>
        </p:sp>
        <p:sp>
          <p:nvSpPr>
            <p:cNvPr id="295" name="TextBox 294">
              <a:extLst>
                <a:ext uri="{FF2B5EF4-FFF2-40B4-BE49-F238E27FC236}">
                  <a16:creationId xmlns:a16="http://schemas.microsoft.com/office/drawing/2014/main" id="{15921E8F-3EE4-8A9B-1C40-8F39F40A46DE}"/>
                </a:ext>
              </a:extLst>
            </p:cNvPr>
            <p:cNvSpPr txBox="1"/>
            <p:nvPr/>
          </p:nvSpPr>
          <p:spPr>
            <a:xfrm>
              <a:off x="15265056" y="16952694"/>
              <a:ext cx="6184602" cy="707886"/>
            </a:xfrm>
            <a:prstGeom prst="rect">
              <a:avLst/>
            </a:prstGeom>
            <a:noFill/>
            <a:ln w="76200">
              <a:solidFill>
                <a:schemeClr val="accent4"/>
              </a:solidFill>
            </a:ln>
          </p:spPr>
          <p:txBody>
            <a:bodyPr wrap="square" rtlCol="0">
              <a:spAutoFit/>
            </a:bodyPr>
            <a:lstStyle/>
            <a:p>
              <a:pPr algn="ctr"/>
              <a:r>
                <a:rPr lang="en-US" sz="4000" dirty="0">
                  <a:solidFill>
                    <a:schemeClr val="bg1"/>
                  </a:solidFill>
                  <a:latin typeface="+mj-lt"/>
                </a:rPr>
                <a:t>Group Size = 2</a:t>
              </a:r>
            </a:p>
          </p:txBody>
        </p:sp>
      </p:grpSp>
      <p:grpSp>
        <p:nvGrpSpPr>
          <p:cNvPr id="437" name="Group 436">
            <a:extLst>
              <a:ext uri="{FF2B5EF4-FFF2-40B4-BE49-F238E27FC236}">
                <a16:creationId xmlns:a16="http://schemas.microsoft.com/office/drawing/2014/main" id="{470CE721-72A5-B106-51A8-2B123FA9A9C4}"/>
              </a:ext>
            </a:extLst>
          </p:cNvPr>
          <p:cNvGrpSpPr/>
          <p:nvPr/>
        </p:nvGrpSpPr>
        <p:grpSpPr>
          <a:xfrm>
            <a:off x="3559387" y="6958751"/>
            <a:ext cx="7848157" cy="10701829"/>
            <a:chOff x="3559387" y="6958751"/>
            <a:chExt cx="7848157" cy="10701829"/>
          </a:xfrm>
        </p:grpSpPr>
        <p:sp>
          <p:nvSpPr>
            <p:cNvPr id="296" name="TextBox 295">
              <a:extLst>
                <a:ext uri="{FF2B5EF4-FFF2-40B4-BE49-F238E27FC236}">
                  <a16:creationId xmlns:a16="http://schemas.microsoft.com/office/drawing/2014/main" id="{2758AEA4-15CC-19A7-34CC-1E9C2E37B97B}"/>
                </a:ext>
              </a:extLst>
            </p:cNvPr>
            <p:cNvSpPr txBox="1"/>
            <p:nvPr/>
          </p:nvSpPr>
          <p:spPr>
            <a:xfrm>
              <a:off x="3980881" y="13754654"/>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C</a:t>
              </a:r>
            </a:p>
          </p:txBody>
        </p:sp>
        <p:grpSp>
          <p:nvGrpSpPr>
            <p:cNvPr id="297" name="Group 296">
              <a:extLst>
                <a:ext uri="{FF2B5EF4-FFF2-40B4-BE49-F238E27FC236}">
                  <a16:creationId xmlns:a16="http://schemas.microsoft.com/office/drawing/2014/main" id="{C4169841-41A8-FD36-3791-E58A5C0FF57D}"/>
                </a:ext>
              </a:extLst>
            </p:cNvPr>
            <p:cNvGrpSpPr/>
            <p:nvPr/>
          </p:nvGrpSpPr>
          <p:grpSpPr>
            <a:xfrm>
              <a:off x="6282451" y="6958751"/>
              <a:ext cx="5125091" cy="8543140"/>
              <a:chOff x="7125341" y="7101461"/>
              <a:chExt cx="5125091" cy="8543140"/>
            </a:xfrm>
          </p:grpSpPr>
          <p:grpSp>
            <p:nvGrpSpPr>
              <p:cNvPr id="298" name="Group 297">
                <a:extLst>
                  <a:ext uri="{FF2B5EF4-FFF2-40B4-BE49-F238E27FC236}">
                    <a16:creationId xmlns:a16="http://schemas.microsoft.com/office/drawing/2014/main" id="{0EB08595-2030-A571-110C-09FA3D8E1D39}"/>
                  </a:ext>
                </a:extLst>
              </p:cNvPr>
              <p:cNvGrpSpPr/>
              <p:nvPr/>
            </p:nvGrpSpPr>
            <p:grpSpPr>
              <a:xfrm>
                <a:off x="7125341" y="7101461"/>
                <a:ext cx="5125091" cy="7532364"/>
                <a:chOff x="7125341" y="7101461"/>
                <a:chExt cx="5125091" cy="7532364"/>
              </a:xfrm>
            </p:grpSpPr>
            <p:grpSp>
              <p:nvGrpSpPr>
                <p:cNvPr id="300" name="Group 299">
                  <a:extLst>
                    <a:ext uri="{FF2B5EF4-FFF2-40B4-BE49-F238E27FC236}">
                      <a16:creationId xmlns:a16="http://schemas.microsoft.com/office/drawing/2014/main" id="{97E7E7F0-3DD8-00F8-A58F-957A8882269F}"/>
                    </a:ext>
                  </a:extLst>
                </p:cNvPr>
                <p:cNvGrpSpPr/>
                <p:nvPr/>
              </p:nvGrpSpPr>
              <p:grpSpPr>
                <a:xfrm>
                  <a:off x="8850007" y="7101461"/>
                  <a:ext cx="3400425" cy="7503789"/>
                  <a:chOff x="7143750" y="8287896"/>
                  <a:chExt cx="3400425" cy="7503789"/>
                </a:xfrm>
              </p:grpSpPr>
              <p:grpSp>
                <p:nvGrpSpPr>
                  <p:cNvPr id="322" name="Group 321">
                    <a:extLst>
                      <a:ext uri="{FF2B5EF4-FFF2-40B4-BE49-F238E27FC236}">
                        <a16:creationId xmlns:a16="http://schemas.microsoft.com/office/drawing/2014/main" id="{93EDFBCA-4640-CE5E-3C2E-E3EDFBEEC621}"/>
                      </a:ext>
                    </a:extLst>
                  </p:cNvPr>
                  <p:cNvGrpSpPr/>
                  <p:nvPr/>
                </p:nvGrpSpPr>
                <p:grpSpPr>
                  <a:xfrm>
                    <a:off x="7143750" y="8287896"/>
                    <a:ext cx="1943100" cy="6085329"/>
                    <a:chOff x="7143750" y="8287896"/>
                    <a:chExt cx="1943100" cy="6085329"/>
                  </a:xfrm>
                </p:grpSpPr>
                <p:sp>
                  <p:nvSpPr>
                    <p:cNvPr id="338" name="Cube 337">
                      <a:extLst>
                        <a:ext uri="{FF2B5EF4-FFF2-40B4-BE49-F238E27FC236}">
                          <a16:creationId xmlns:a16="http://schemas.microsoft.com/office/drawing/2014/main" id="{CFA39D26-ABE2-185A-3F20-D972CED0DCA9}"/>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39" name="Cube 338">
                      <a:extLst>
                        <a:ext uri="{FF2B5EF4-FFF2-40B4-BE49-F238E27FC236}">
                          <a16:creationId xmlns:a16="http://schemas.microsoft.com/office/drawing/2014/main" id="{911F278B-455B-62E9-9209-839909D25BD3}"/>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40" name="Cube 339">
                      <a:extLst>
                        <a:ext uri="{FF2B5EF4-FFF2-40B4-BE49-F238E27FC236}">
                          <a16:creationId xmlns:a16="http://schemas.microsoft.com/office/drawing/2014/main" id="{1FE180F8-5727-B8D6-B251-37E71D7E33BF}"/>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41" name="Cube 340">
                      <a:extLst>
                        <a:ext uri="{FF2B5EF4-FFF2-40B4-BE49-F238E27FC236}">
                          <a16:creationId xmlns:a16="http://schemas.microsoft.com/office/drawing/2014/main" id="{4114A99B-E8E8-2E56-D00D-925C5B72AD6F}"/>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323" name="Group 322">
                    <a:extLst>
                      <a:ext uri="{FF2B5EF4-FFF2-40B4-BE49-F238E27FC236}">
                        <a16:creationId xmlns:a16="http://schemas.microsoft.com/office/drawing/2014/main" id="{9E85319A-8976-D122-8564-50B04EC973A3}"/>
                      </a:ext>
                    </a:extLst>
                  </p:cNvPr>
                  <p:cNvGrpSpPr/>
                  <p:nvPr/>
                </p:nvGrpSpPr>
                <p:grpSpPr>
                  <a:xfrm>
                    <a:off x="7639050" y="8778242"/>
                    <a:ext cx="1943100" cy="6085329"/>
                    <a:chOff x="7143750" y="8287896"/>
                    <a:chExt cx="1943100" cy="6085329"/>
                  </a:xfrm>
                </p:grpSpPr>
                <p:sp>
                  <p:nvSpPr>
                    <p:cNvPr id="334" name="Cube 333">
                      <a:extLst>
                        <a:ext uri="{FF2B5EF4-FFF2-40B4-BE49-F238E27FC236}">
                          <a16:creationId xmlns:a16="http://schemas.microsoft.com/office/drawing/2014/main" id="{E95E9B0A-BDDC-DD06-4C73-F26A4B6E3594}"/>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35" name="Cube 334">
                      <a:extLst>
                        <a:ext uri="{FF2B5EF4-FFF2-40B4-BE49-F238E27FC236}">
                          <a16:creationId xmlns:a16="http://schemas.microsoft.com/office/drawing/2014/main" id="{101F1152-C6F9-9FC3-1A7F-5DEACAB35C44}"/>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36" name="Cube 335">
                      <a:extLst>
                        <a:ext uri="{FF2B5EF4-FFF2-40B4-BE49-F238E27FC236}">
                          <a16:creationId xmlns:a16="http://schemas.microsoft.com/office/drawing/2014/main" id="{F6A7C59B-0302-DF64-8C25-0F3A7B07F7BF}"/>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37" name="Cube 336">
                      <a:extLst>
                        <a:ext uri="{FF2B5EF4-FFF2-40B4-BE49-F238E27FC236}">
                          <a16:creationId xmlns:a16="http://schemas.microsoft.com/office/drawing/2014/main" id="{A78A549B-7A7E-9486-0DC9-575A22F3A270}"/>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324" name="Group 323">
                    <a:extLst>
                      <a:ext uri="{FF2B5EF4-FFF2-40B4-BE49-F238E27FC236}">
                        <a16:creationId xmlns:a16="http://schemas.microsoft.com/office/drawing/2014/main" id="{B54AB3CC-5979-8A66-BA22-A023DE26A398}"/>
                      </a:ext>
                    </a:extLst>
                  </p:cNvPr>
                  <p:cNvGrpSpPr/>
                  <p:nvPr/>
                </p:nvGrpSpPr>
                <p:grpSpPr>
                  <a:xfrm>
                    <a:off x="8105775" y="9244585"/>
                    <a:ext cx="1943100" cy="6085329"/>
                    <a:chOff x="7143750" y="8287896"/>
                    <a:chExt cx="1943100" cy="6085329"/>
                  </a:xfrm>
                </p:grpSpPr>
                <p:sp>
                  <p:nvSpPr>
                    <p:cNvPr id="330" name="Cube 329">
                      <a:extLst>
                        <a:ext uri="{FF2B5EF4-FFF2-40B4-BE49-F238E27FC236}">
                          <a16:creationId xmlns:a16="http://schemas.microsoft.com/office/drawing/2014/main" id="{C1F9701F-A8D4-0DDD-B138-96236E952BC5}"/>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31" name="Cube 330">
                      <a:extLst>
                        <a:ext uri="{FF2B5EF4-FFF2-40B4-BE49-F238E27FC236}">
                          <a16:creationId xmlns:a16="http://schemas.microsoft.com/office/drawing/2014/main" id="{2A6ACA03-EA5E-C7A9-CDB8-67E6768ECA9B}"/>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32" name="Cube 331">
                      <a:extLst>
                        <a:ext uri="{FF2B5EF4-FFF2-40B4-BE49-F238E27FC236}">
                          <a16:creationId xmlns:a16="http://schemas.microsoft.com/office/drawing/2014/main" id="{EFFDC02D-8DF6-CD6E-EAB9-17861AC3561B}"/>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33" name="Cube 332">
                      <a:extLst>
                        <a:ext uri="{FF2B5EF4-FFF2-40B4-BE49-F238E27FC236}">
                          <a16:creationId xmlns:a16="http://schemas.microsoft.com/office/drawing/2014/main" id="{1E45BDED-924E-E423-D1EE-55E596116D33}"/>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325" name="Group 324">
                    <a:extLst>
                      <a:ext uri="{FF2B5EF4-FFF2-40B4-BE49-F238E27FC236}">
                        <a16:creationId xmlns:a16="http://schemas.microsoft.com/office/drawing/2014/main" id="{0A18505D-DE82-B6D0-BD9F-4DFB3CB67403}"/>
                      </a:ext>
                    </a:extLst>
                  </p:cNvPr>
                  <p:cNvGrpSpPr/>
                  <p:nvPr/>
                </p:nvGrpSpPr>
                <p:grpSpPr>
                  <a:xfrm>
                    <a:off x="8601075" y="9706356"/>
                    <a:ext cx="1943100" cy="6085329"/>
                    <a:chOff x="7143750" y="8259321"/>
                    <a:chExt cx="1943100" cy="6085329"/>
                  </a:xfrm>
                </p:grpSpPr>
                <p:sp>
                  <p:nvSpPr>
                    <p:cNvPr id="326" name="Cube 325">
                      <a:extLst>
                        <a:ext uri="{FF2B5EF4-FFF2-40B4-BE49-F238E27FC236}">
                          <a16:creationId xmlns:a16="http://schemas.microsoft.com/office/drawing/2014/main" id="{F0D1399F-64EB-9D28-D15A-7575E0F643E7}"/>
                        </a:ext>
                      </a:extLst>
                    </p:cNvPr>
                    <p:cNvSpPr/>
                    <p:nvPr/>
                  </p:nvSpPr>
                  <p:spPr>
                    <a:xfrm flipH="1">
                      <a:off x="7143750" y="12401550"/>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27" name="Cube 326">
                      <a:extLst>
                        <a:ext uri="{FF2B5EF4-FFF2-40B4-BE49-F238E27FC236}">
                          <a16:creationId xmlns:a16="http://schemas.microsoft.com/office/drawing/2014/main" id="{92E2EF22-4B8F-EB5C-AEFF-153F1AF2045C}"/>
                        </a:ext>
                      </a:extLst>
                    </p:cNvPr>
                    <p:cNvSpPr/>
                    <p:nvPr/>
                  </p:nvSpPr>
                  <p:spPr>
                    <a:xfrm flipH="1">
                      <a:off x="7143750" y="11020807"/>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28" name="Cube 327">
                      <a:extLst>
                        <a:ext uri="{FF2B5EF4-FFF2-40B4-BE49-F238E27FC236}">
                          <a16:creationId xmlns:a16="http://schemas.microsoft.com/office/drawing/2014/main" id="{73835919-0901-D2F8-4428-AF17A88785B5}"/>
                        </a:ext>
                      </a:extLst>
                    </p:cNvPr>
                    <p:cNvSpPr/>
                    <p:nvPr/>
                  </p:nvSpPr>
                  <p:spPr>
                    <a:xfrm flipH="1">
                      <a:off x="7143750" y="9640064"/>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29" name="Cube 328">
                      <a:extLst>
                        <a:ext uri="{FF2B5EF4-FFF2-40B4-BE49-F238E27FC236}">
                          <a16:creationId xmlns:a16="http://schemas.microsoft.com/office/drawing/2014/main" id="{05DB0A8E-2A8D-A38C-C076-3419FA4ED905}"/>
                        </a:ext>
                      </a:extLst>
                    </p:cNvPr>
                    <p:cNvSpPr/>
                    <p:nvPr/>
                  </p:nvSpPr>
                  <p:spPr>
                    <a:xfrm flipH="1">
                      <a:off x="7143750" y="8259321"/>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grpSp>
              <p:nvGrpSpPr>
                <p:cNvPr id="301" name="Group 300">
                  <a:extLst>
                    <a:ext uri="{FF2B5EF4-FFF2-40B4-BE49-F238E27FC236}">
                      <a16:creationId xmlns:a16="http://schemas.microsoft.com/office/drawing/2014/main" id="{C98BE408-F5DB-8C9D-9BE9-9925F54AE145}"/>
                    </a:ext>
                  </a:extLst>
                </p:cNvPr>
                <p:cNvGrpSpPr/>
                <p:nvPr/>
              </p:nvGrpSpPr>
              <p:grpSpPr>
                <a:xfrm>
                  <a:off x="7125341" y="7101461"/>
                  <a:ext cx="3400425" cy="7532364"/>
                  <a:chOff x="7143750" y="8287896"/>
                  <a:chExt cx="3400425" cy="7532364"/>
                </a:xfrm>
              </p:grpSpPr>
              <p:grpSp>
                <p:nvGrpSpPr>
                  <p:cNvPr id="302" name="Group 301">
                    <a:extLst>
                      <a:ext uri="{FF2B5EF4-FFF2-40B4-BE49-F238E27FC236}">
                        <a16:creationId xmlns:a16="http://schemas.microsoft.com/office/drawing/2014/main" id="{E9D6265C-1AD5-9363-B41E-6894865816C7}"/>
                      </a:ext>
                    </a:extLst>
                  </p:cNvPr>
                  <p:cNvGrpSpPr/>
                  <p:nvPr/>
                </p:nvGrpSpPr>
                <p:grpSpPr>
                  <a:xfrm>
                    <a:off x="7143750" y="8287896"/>
                    <a:ext cx="1943100" cy="6085329"/>
                    <a:chOff x="7143750" y="8287896"/>
                    <a:chExt cx="1943100" cy="6085329"/>
                  </a:xfrm>
                </p:grpSpPr>
                <p:sp>
                  <p:nvSpPr>
                    <p:cNvPr id="318" name="Cube 317">
                      <a:extLst>
                        <a:ext uri="{FF2B5EF4-FFF2-40B4-BE49-F238E27FC236}">
                          <a16:creationId xmlns:a16="http://schemas.microsoft.com/office/drawing/2014/main" id="{9A29C37D-19B5-14A4-CE6D-B71A7088D15D}"/>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19" name="Cube 318">
                      <a:extLst>
                        <a:ext uri="{FF2B5EF4-FFF2-40B4-BE49-F238E27FC236}">
                          <a16:creationId xmlns:a16="http://schemas.microsoft.com/office/drawing/2014/main" id="{D26FFE1A-7A7D-E4EF-FCDA-0C86235A2CB1}"/>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20" name="Cube 319">
                      <a:extLst>
                        <a:ext uri="{FF2B5EF4-FFF2-40B4-BE49-F238E27FC236}">
                          <a16:creationId xmlns:a16="http://schemas.microsoft.com/office/drawing/2014/main" id="{FB267D05-791A-D273-0584-4D92292EFF2A}"/>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21" name="Cube 320">
                      <a:extLst>
                        <a:ext uri="{FF2B5EF4-FFF2-40B4-BE49-F238E27FC236}">
                          <a16:creationId xmlns:a16="http://schemas.microsoft.com/office/drawing/2014/main" id="{11F42013-EBC2-1861-293E-1558189C81C8}"/>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303" name="Group 302">
                    <a:extLst>
                      <a:ext uri="{FF2B5EF4-FFF2-40B4-BE49-F238E27FC236}">
                        <a16:creationId xmlns:a16="http://schemas.microsoft.com/office/drawing/2014/main" id="{173CB926-6F3A-565B-99ED-789DEE1FAE73}"/>
                      </a:ext>
                    </a:extLst>
                  </p:cNvPr>
                  <p:cNvGrpSpPr/>
                  <p:nvPr/>
                </p:nvGrpSpPr>
                <p:grpSpPr>
                  <a:xfrm>
                    <a:off x="7639050" y="8778242"/>
                    <a:ext cx="1943100" cy="6085329"/>
                    <a:chOff x="7143750" y="8287896"/>
                    <a:chExt cx="1943100" cy="6085329"/>
                  </a:xfrm>
                </p:grpSpPr>
                <p:sp>
                  <p:nvSpPr>
                    <p:cNvPr id="314" name="Cube 313">
                      <a:extLst>
                        <a:ext uri="{FF2B5EF4-FFF2-40B4-BE49-F238E27FC236}">
                          <a16:creationId xmlns:a16="http://schemas.microsoft.com/office/drawing/2014/main" id="{267E7022-776E-4646-B2A5-E4035C9F48CA}"/>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15" name="Cube 314">
                      <a:extLst>
                        <a:ext uri="{FF2B5EF4-FFF2-40B4-BE49-F238E27FC236}">
                          <a16:creationId xmlns:a16="http://schemas.microsoft.com/office/drawing/2014/main" id="{3AFB01A1-C2A8-86B4-9517-4591F7D3807B}"/>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16" name="Cube 315">
                      <a:extLst>
                        <a:ext uri="{FF2B5EF4-FFF2-40B4-BE49-F238E27FC236}">
                          <a16:creationId xmlns:a16="http://schemas.microsoft.com/office/drawing/2014/main" id="{DF54C900-C776-57F9-6DF7-B8C49A8BE703}"/>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17" name="Cube 316">
                      <a:extLst>
                        <a:ext uri="{FF2B5EF4-FFF2-40B4-BE49-F238E27FC236}">
                          <a16:creationId xmlns:a16="http://schemas.microsoft.com/office/drawing/2014/main" id="{96E62CCD-FBC9-CA41-7D6A-20FCF5B7AAE3}"/>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304" name="Group 303">
                    <a:extLst>
                      <a:ext uri="{FF2B5EF4-FFF2-40B4-BE49-F238E27FC236}">
                        <a16:creationId xmlns:a16="http://schemas.microsoft.com/office/drawing/2014/main" id="{F3FA3D71-1E81-2703-0520-77721B9CA985}"/>
                      </a:ext>
                    </a:extLst>
                  </p:cNvPr>
                  <p:cNvGrpSpPr/>
                  <p:nvPr/>
                </p:nvGrpSpPr>
                <p:grpSpPr>
                  <a:xfrm>
                    <a:off x="8105775" y="9244585"/>
                    <a:ext cx="1943100" cy="6085329"/>
                    <a:chOff x="7143750" y="8287896"/>
                    <a:chExt cx="1943100" cy="6085329"/>
                  </a:xfrm>
                </p:grpSpPr>
                <p:sp>
                  <p:nvSpPr>
                    <p:cNvPr id="310" name="Cube 309">
                      <a:extLst>
                        <a:ext uri="{FF2B5EF4-FFF2-40B4-BE49-F238E27FC236}">
                          <a16:creationId xmlns:a16="http://schemas.microsoft.com/office/drawing/2014/main" id="{7F0CDDD4-8765-5354-1FEF-147D30491A09}"/>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11" name="Cube 310">
                      <a:extLst>
                        <a:ext uri="{FF2B5EF4-FFF2-40B4-BE49-F238E27FC236}">
                          <a16:creationId xmlns:a16="http://schemas.microsoft.com/office/drawing/2014/main" id="{A3CC33F5-227A-B500-A66B-99D4A3BE8164}"/>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12" name="Cube 311">
                      <a:extLst>
                        <a:ext uri="{FF2B5EF4-FFF2-40B4-BE49-F238E27FC236}">
                          <a16:creationId xmlns:a16="http://schemas.microsoft.com/office/drawing/2014/main" id="{0555E4DE-7BB4-1B18-3294-5A5AE15D1E9F}"/>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13" name="Cube 312">
                      <a:extLst>
                        <a:ext uri="{FF2B5EF4-FFF2-40B4-BE49-F238E27FC236}">
                          <a16:creationId xmlns:a16="http://schemas.microsoft.com/office/drawing/2014/main" id="{5AFFD100-BF66-9915-868F-715B8DFDE517}"/>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305" name="Group 304">
                    <a:extLst>
                      <a:ext uri="{FF2B5EF4-FFF2-40B4-BE49-F238E27FC236}">
                        <a16:creationId xmlns:a16="http://schemas.microsoft.com/office/drawing/2014/main" id="{CEDC1C27-5AE4-5A6F-A9E0-A95C051D105E}"/>
                      </a:ext>
                    </a:extLst>
                  </p:cNvPr>
                  <p:cNvGrpSpPr/>
                  <p:nvPr/>
                </p:nvGrpSpPr>
                <p:grpSpPr>
                  <a:xfrm>
                    <a:off x="8601075" y="9734931"/>
                    <a:ext cx="1943100" cy="6085329"/>
                    <a:chOff x="7143750" y="8287896"/>
                    <a:chExt cx="1943100" cy="6085329"/>
                  </a:xfrm>
                </p:grpSpPr>
                <p:sp>
                  <p:nvSpPr>
                    <p:cNvPr id="306" name="Cube 305">
                      <a:extLst>
                        <a:ext uri="{FF2B5EF4-FFF2-40B4-BE49-F238E27FC236}">
                          <a16:creationId xmlns:a16="http://schemas.microsoft.com/office/drawing/2014/main" id="{3CCE05C3-F439-D60B-D2A9-C21638426DD8}"/>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07" name="Cube 306">
                      <a:extLst>
                        <a:ext uri="{FF2B5EF4-FFF2-40B4-BE49-F238E27FC236}">
                          <a16:creationId xmlns:a16="http://schemas.microsoft.com/office/drawing/2014/main" id="{BA60C31B-AD4E-5B14-1797-EE1BDCB6E3A8}"/>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08" name="Cube 307">
                      <a:extLst>
                        <a:ext uri="{FF2B5EF4-FFF2-40B4-BE49-F238E27FC236}">
                          <a16:creationId xmlns:a16="http://schemas.microsoft.com/office/drawing/2014/main" id="{4E673F16-AEA7-57F8-6380-27364E18B0F0}"/>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09" name="Cube 308">
                      <a:extLst>
                        <a:ext uri="{FF2B5EF4-FFF2-40B4-BE49-F238E27FC236}">
                          <a16:creationId xmlns:a16="http://schemas.microsoft.com/office/drawing/2014/main" id="{B4C1144C-18F8-FD44-E7BC-A928C6400379}"/>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grpSp>
          <p:sp>
            <p:nvSpPr>
              <p:cNvPr id="299" name="TextBox 298">
                <a:extLst>
                  <a:ext uri="{FF2B5EF4-FFF2-40B4-BE49-F238E27FC236}">
                    <a16:creationId xmlns:a16="http://schemas.microsoft.com/office/drawing/2014/main" id="{9276CCF4-417F-77DF-DCDC-2B21548955D4}"/>
                  </a:ext>
                </a:extLst>
              </p:cNvPr>
              <p:cNvSpPr txBox="1"/>
              <p:nvPr/>
            </p:nvSpPr>
            <p:spPr>
              <a:xfrm>
                <a:off x="8838101" y="14936715"/>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N</a:t>
                </a:r>
              </a:p>
            </p:txBody>
          </p:sp>
        </p:grpSp>
        <p:grpSp>
          <p:nvGrpSpPr>
            <p:cNvPr id="342" name="Group 341">
              <a:extLst>
                <a:ext uri="{FF2B5EF4-FFF2-40B4-BE49-F238E27FC236}">
                  <a16:creationId xmlns:a16="http://schemas.microsoft.com/office/drawing/2014/main" id="{452809D9-4230-B6BF-F59D-591A78F12BDD}"/>
                </a:ext>
              </a:extLst>
            </p:cNvPr>
            <p:cNvGrpSpPr/>
            <p:nvPr/>
          </p:nvGrpSpPr>
          <p:grpSpPr>
            <a:xfrm>
              <a:off x="4557785" y="6958751"/>
              <a:ext cx="3400425" cy="7532364"/>
              <a:chOff x="7143750" y="8287896"/>
              <a:chExt cx="3400425" cy="7532364"/>
            </a:xfrm>
          </p:grpSpPr>
          <p:grpSp>
            <p:nvGrpSpPr>
              <p:cNvPr id="343" name="Group 342">
                <a:extLst>
                  <a:ext uri="{FF2B5EF4-FFF2-40B4-BE49-F238E27FC236}">
                    <a16:creationId xmlns:a16="http://schemas.microsoft.com/office/drawing/2014/main" id="{40C3F418-F914-EB36-A177-8A93F632D112}"/>
                  </a:ext>
                </a:extLst>
              </p:cNvPr>
              <p:cNvGrpSpPr/>
              <p:nvPr/>
            </p:nvGrpSpPr>
            <p:grpSpPr>
              <a:xfrm>
                <a:off x="7143750" y="8287896"/>
                <a:ext cx="1943100" cy="6085329"/>
                <a:chOff x="7143750" y="8287896"/>
                <a:chExt cx="1943100" cy="6085329"/>
              </a:xfrm>
            </p:grpSpPr>
            <p:sp>
              <p:nvSpPr>
                <p:cNvPr id="359" name="Cube 358">
                  <a:extLst>
                    <a:ext uri="{FF2B5EF4-FFF2-40B4-BE49-F238E27FC236}">
                      <a16:creationId xmlns:a16="http://schemas.microsoft.com/office/drawing/2014/main" id="{12029AE4-9A0A-00FF-A101-44D8A6603342}"/>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60" name="Cube 359">
                  <a:extLst>
                    <a:ext uri="{FF2B5EF4-FFF2-40B4-BE49-F238E27FC236}">
                      <a16:creationId xmlns:a16="http://schemas.microsoft.com/office/drawing/2014/main" id="{E2FBD90D-AD1E-D6D8-55AA-C6A9706AD9FF}"/>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61" name="Cube 360">
                  <a:extLst>
                    <a:ext uri="{FF2B5EF4-FFF2-40B4-BE49-F238E27FC236}">
                      <a16:creationId xmlns:a16="http://schemas.microsoft.com/office/drawing/2014/main" id="{D140405C-8B85-E600-D57B-9E9D79797A3C}"/>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62" name="Cube 361">
                  <a:extLst>
                    <a:ext uri="{FF2B5EF4-FFF2-40B4-BE49-F238E27FC236}">
                      <a16:creationId xmlns:a16="http://schemas.microsoft.com/office/drawing/2014/main" id="{FD219236-082B-4C3A-9AB6-952C57F17385}"/>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344" name="Group 343">
                <a:extLst>
                  <a:ext uri="{FF2B5EF4-FFF2-40B4-BE49-F238E27FC236}">
                    <a16:creationId xmlns:a16="http://schemas.microsoft.com/office/drawing/2014/main" id="{E44DE4A0-5F72-852A-09FE-81DAA41F6897}"/>
                  </a:ext>
                </a:extLst>
              </p:cNvPr>
              <p:cNvGrpSpPr/>
              <p:nvPr/>
            </p:nvGrpSpPr>
            <p:grpSpPr>
              <a:xfrm>
                <a:off x="7639050" y="8778242"/>
                <a:ext cx="1943100" cy="6085329"/>
                <a:chOff x="7143750" y="8287896"/>
                <a:chExt cx="1943100" cy="6085329"/>
              </a:xfrm>
            </p:grpSpPr>
            <p:sp>
              <p:nvSpPr>
                <p:cNvPr id="355" name="Cube 354">
                  <a:extLst>
                    <a:ext uri="{FF2B5EF4-FFF2-40B4-BE49-F238E27FC236}">
                      <a16:creationId xmlns:a16="http://schemas.microsoft.com/office/drawing/2014/main" id="{77C11192-D75B-B3FD-493F-C818EBDF2570}"/>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56" name="Cube 355">
                  <a:extLst>
                    <a:ext uri="{FF2B5EF4-FFF2-40B4-BE49-F238E27FC236}">
                      <a16:creationId xmlns:a16="http://schemas.microsoft.com/office/drawing/2014/main" id="{7C25EBCF-624C-A867-6E29-CDC64EC169AB}"/>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57" name="Cube 356">
                  <a:extLst>
                    <a:ext uri="{FF2B5EF4-FFF2-40B4-BE49-F238E27FC236}">
                      <a16:creationId xmlns:a16="http://schemas.microsoft.com/office/drawing/2014/main" id="{1C0A82C8-1F41-3A20-386E-0EDEB1B223C7}"/>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58" name="Cube 357">
                  <a:extLst>
                    <a:ext uri="{FF2B5EF4-FFF2-40B4-BE49-F238E27FC236}">
                      <a16:creationId xmlns:a16="http://schemas.microsoft.com/office/drawing/2014/main" id="{33A92DAA-22B3-A6DB-FBA2-DE3165F8F0B2}"/>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345" name="Group 344">
                <a:extLst>
                  <a:ext uri="{FF2B5EF4-FFF2-40B4-BE49-F238E27FC236}">
                    <a16:creationId xmlns:a16="http://schemas.microsoft.com/office/drawing/2014/main" id="{717A021E-B8AD-6E14-2752-DD94DFFFDD6B}"/>
                  </a:ext>
                </a:extLst>
              </p:cNvPr>
              <p:cNvGrpSpPr/>
              <p:nvPr/>
            </p:nvGrpSpPr>
            <p:grpSpPr>
              <a:xfrm>
                <a:off x="8105775" y="9244585"/>
                <a:ext cx="1943100" cy="6085329"/>
                <a:chOff x="7143750" y="8287896"/>
                <a:chExt cx="1943100" cy="6085329"/>
              </a:xfrm>
            </p:grpSpPr>
            <p:sp>
              <p:nvSpPr>
                <p:cNvPr id="351" name="Cube 350">
                  <a:extLst>
                    <a:ext uri="{FF2B5EF4-FFF2-40B4-BE49-F238E27FC236}">
                      <a16:creationId xmlns:a16="http://schemas.microsoft.com/office/drawing/2014/main" id="{DDA54B8A-CA20-A01D-B998-1D6E17F143DD}"/>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52" name="Cube 351">
                  <a:extLst>
                    <a:ext uri="{FF2B5EF4-FFF2-40B4-BE49-F238E27FC236}">
                      <a16:creationId xmlns:a16="http://schemas.microsoft.com/office/drawing/2014/main" id="{65F9A7A3-3A7B-3E06-6662-58DFF9A34D9E}"/>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53" name="Cube 352">
                  <a:extLst>
                    <a:ext uri="{FF2B5EF4-FFF2-40B4-BE49-F238E27FC236}">
                      <a16:creationId xmlns:a16="http://schemas.microsoft.com/office/drawing/2014/main" id="{6B4F9CDF-E803-A1A0-0C41-A762F498B66B}"/>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54" name="Cube 353">
                  <a:extLst>
                    <a:ext uri="{FF2B5EF4-FFF2-40B4-BE49-F238E27FC236}">
                      <a16:creationId xmlns:a16="http://schemas.microsoft.com/office/drawing/2014/main" id="{E2854C27-F4F6-0F0B-9478-3F3C33189BCD}"/>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346" name="Group 345">
                <a:extLst>
                  <a:ext uri="{FF2B5EF4-FFF2-40B4-BE49-F238E27FC236}">
                    <a16:creationId xmlns:a16="http://schemas.microsoft.com/office/drawing/2014/main" id="{218DD7B4-FA96-F2BE-6C7C-7B0DD586909B}"/>
                  </a:ext>
                </a:extLst>
              </p:cNvPr>
              <p:cNvGrpSpPr/>
              <p:nvPr/>
            </p:nvGrpSpPr>
            <p:grpSpPr>
              <a:xfrm>
                <a:off x="8601075" y="9734931"/>
                <a:ext cx="1943100" cy="6085329"/>
                <a:chOff x="7143750" y="8287896"/>
                <a:chExt cx="1943100" cy="6085329"/>
              </a:xfrm>
            </p:grpSpPr>
            <p:sp>
              <p:nvSpPr>
                <p:cNvPr id="347" name="Cube 346">
                  <a:extLst>
                    <a:ext uri="{FF2B5EF4-FFF2-40B4-BE49-F238E27FC236}">
                      <a16:creationId xmlns:a16="http://schemas.microsoft.com/office/drawing/2014/main" id="{BD2685F3-B1AC-3231-C8FA-6A0B0B307B06}"/>
                    </a:ext>
                  </a:extLst>
                </p:cNvPr>
                <p:cNvSpPr/>
                <p:nvPr/>
              </p:nvSpPr>
              <p:spPr>
                <a:xfrm flipH="1">
                  <a:off x="7143750" y="12430125"/>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48" name="Cube 347">
                  <a:extLst>
                    <a:ext uri="{FF2B5EF4-FFF2-40B4-BE49-F238E27FC236}">
                      <a16:creationId xmlns:a16="http://schemas.microsoft.com/office/drawing/2014/main" id="{2D29DB2D-73E5-650F-CF19-B0F0BF17BE20}"/>
                    </a:ext>
                  </a:extLst>
                </p:cNvPr>
                <p:cNvSpPr/>
                <p:nvPr/>
              </p:nvSpPr>
              <p:spPr>
                <a:xfrm flipH="1">
                  <a:off x="7143750" y="11049382"/>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49" name="Cube 348">
                  <a:extLst>
                    <a:ext uri="{FF2B5EF4-FFF2-40B4-BE49-F238E27FC236}">
                      <a16:creationId xmlns:a16="http://schemas.microsoft.com/office/drawing/2014/main" id="{85336891-55BC-94CF-82DC-FB35F95DD4CD}"/>
                    </a:ext>
                  </a:extLst>
                </p:cNvPr>
                <p:cNvSpPr/>
                <p:nvPr/>
              </p:nvSpPr>
              <p:spPr>
                <a:xfrm flipH="1">
                  <a:off x="7143750" y="9668639"/>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50" name="Cube 349">
                  <a:extLst>
                    <a:ext uri="{FF2B5EF4-FFF2-40B4-BE49-F238E27FC236}">
                      <a16:creationId xmlns:a16="http://schemas.microsoft.com/office/drawing/2014/main" id="{BDE57F90-F323-D069-4236-07A2FF7A3437}"/>
                    </a:ext>
                  </a:extLst>
                </p:cNvPr>
                <p:cNvSpPr/>
                <p:nvPr/>
              </p:nvSpPr>
              <p:spPr>
                <a:xfrm flipH="1">
                  <a:off x="7143750" y="8287896"/>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sp>
          <p:nvSpPr>
            <p:cNvPr id="363" name="TextBox 362">
              <a:extLst>
                <a:ext uri="{FF2B5EF4-FFF2-40B4-BE49-F238E27FC236}">
                  <a16:creationId xmlns:a16="http://schemas.microsoft.com/office/drawing/2014/main" id="{02B1FCF7-D59F-01DF-1385-330298ED86AF}"/>
                </a:ext>
              </a:extLst>
            </p:cNvPr>
            <p:cNvSpPr txBox="1"/>
            <p:nvPr/>
          </p:nvSpPr>
          <p:spPr>
            <a:xfrm rot="16200000">
              <a:off x="3048615" y="10045842"/>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H, W</a:t>
              </a:r>
            </a:p>
          </p:txBody>
        </p:sp>
        <p:sp>
          <p:nvSpPr>
            <p:cNvPr id="364" name="TextBox 363">
              <a:extLst>
                <a:ext uri="{FF2B5EF4-FFF2-40B4-BE49-F238E27FC236}">
                  <a16:creationId xmlns:a16="http://schemas.microsoft.com/office/drawing/2014/main" id="{3AC520B5-68E2-3A06-A8B4-582804B9C231}"/>
                </a:ext>
              </a:extLst>
            </p:cNvPr>
            <p:cNvSpPr txBox="1"/>
            <p:nvPr/>
          </p:nvSpPr>
          <p:spPr>
            <a:xfrm>
              <a:off x="5222942" y="15797414"/>
              <a:ext cx="6184602" cy="707886"/>
            </a:xfrm>
            <a:prstGeom prst="rect">
              <a:avLst/>
            </a:prstGeom>
            <a:noFill/>
            <a:ln w="76200">
              <a:solidFill>
                <a:schemeClr val="tx2"/>
              </a:solidFill>
            </a:ln>
          </p:spPr>
          <p:txBody>
            <a:bodyPr wrap="square" rtlCol="0">
              <a:spAutoFit/>
            </a:bodyPr>
            <a:lstStyle/>
            <a:p>
              <a:pPr algn="ctr"/>
              <a:r>
                <a:rPr lang="en-US" sz="4000" dirty="0">
                  <a:solidFill>
                    <a:schemeClr val="bg1"/>
                  </a:solidFill>
                  <a:latin typeface="+mj-lt"/>
                </a:rPr>
                <a:t>Instance Normalization</a:t>
              </a:r>
            </a:p>
          </p:txBody>
        </p:sp>
        <p:sp>
          <p:nvSpPr>
            <p:cNvPr id="365" name="TextBox 364">
              <a:extLst>
                <a:ext uri="{FF2B5EF4-FFF2-40B4-BE49-F238E27FC236}">
                  <a16:creationId xmlns:a16="http://schemas.microsoft.com/office/drawing/2014/main" id="{09A8AB9B-5EEE-B549-D39D-4E56E28CDB46}"/>
                </a:ext>
              </a:extLst>
            </p:cNvPr>
            <p:cNvSpPr txBox="1"/>
            <p:nvPr/>
          </p:nvSpPr>
          <p:spPr>
            <a:xfrm>
              <a:off x="5222940" y="16952694"/>
              <a:ext cx="6184602" cy="707886"/>
            </a:xfrm>
            <a:prstGeom prst="rect">
              <a:avLst/>
            </a:prstGeom>
            <a:noFill/>
            <a:ln w="76200">
              <a:solidFill>
                <a:schemeClr val="accent4"/>
              </a:solidFill>
            </a:ln>
          </p:spPr>
          <p:txBody>
            <a:bodyPr wrap="square" rtlCol="0">
              <a:spAutoFit/>
            </a:bodyPr>
            <a:lstStyle/>
            <a:p>
              <a:pPr algn="ctr"/>
              <a:r>
                <a:rPr lang="en-US" sz="4000" dirty="0">
                  <a:solidFill>
                    <a:schemeClr val="bg1"/>
                  </a:solidFill>
                  <a:latin typeface="+mj-lt"/>
                </a:rPr>
                <a:t>Group Size = 1</a:t>
              </a:r>
            </a:p>
          </p:txBody>
        </p:sp>
      </p:grpSp>
      <p:grpSp>
        <p:nvGrpSpPr>
          <p:cNvPr id="438" name="Group 437">
            <a:extLst>
              <a:ext uri="{FF2B5EF4-FFF2-40B4-BE49-F238E27FC236}">
                <a16:creationId xmlns:a16="http://schemas.microsoft.com/office/drawing/2014/main" id="{D0D94636-D743-98C6-20BB-2D94EFC606C8}"/>
              </a:ext>
            </a:extLst>
          </p:cNvPr>
          <p:cNvGrpSpPr/>
          <p:nvPr/>
        </p:nvGrpSpPr>
        <p:grpSpPr>
          <a:xfrm>
            <a:off x="24700439" y="6958751"/>
            <a:ext cx="7848157" cy="10701829"/>
            <a:chOff x="24700439" y="6958751"/>
            <a:chExt cx="7848157" cy="10701829"/>
          </a:xfrm>
        </p:grpSpPr>
        <p:sp>
          <p:nvSpPr>
            <p:cNvPr id="367" name="TextBox 366">
              <a:extLst>
                <a:ext uri="{FF2B5EF4-FFF2-40B4-BE49-F238E27FC236}">
                  <a16:creationId xmlns:a16="http://schemas.microsoft.com/office/drawing/2014/main" id="{BCFF5859-16C2-4D46-9B23-D19C741B0D6C}"/>
                </a:ext>
              </a:extLst>
            </p:cNvPr>
            <p:cNvSpPr txBox="1"/>
            <p:nvPr/>
          </p:nvSpPr>
          <p:spPr>
            <a:xfrm>
              <a:off x="25121933" y="13754654"/>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C</a:t>
              </a:r>
            </a:p>
          </p:txBody>
        </p:sp>
        <p:grpSp>
          <p:nvGrpSpPr>
            <p:cNvPr id="368" name="Group 367">
              <a:extLst>
                <a:ext uri="{FF2B5EF4-FFF2-40B4-BE49-F238E27FC236}">
                  <a16:creationId xmlns:a16="http://schemas.microsoft.com/office/drawing/2014/main" id="{E689AAC3-05B5-D073-44E4-4C471E5E35CE}"/>
                </a:ext>
              </a:extLst>
            </p:cNvPr>
            <p:cNvGrpSpPr/>
            <p:nvPr/>
          </p:nvGrpSpPr>
          <p:grpSpPr>
            <a:xfrm>
              <a:off x="27423503" y="6958751"/>
              <a:ext cx="5125091" cy="8543140"/>
              <a:chOff x="7125341" y="7101461"/>
              <a:chExt cx="5125091" cy="8543140"/>
            </a:xfrm>
          </p:grpSpPr>
          <p:grpSp>
            <p:nvGrpSpPr>
              <p:cNvPr id="369" name="Group 368">
                <a:extLst>
                  <a:ext uri="{FF2B5EF4-FFF2-40B4-BE49-F238E27FC236}">
                    <a16:creationId xmlns:a16="http://schemas.microsoft.com/office/drawing/2014/main" id="{95B5821A-3BFD-97C6-FA64-5458C8293AE5}"/>
                  </a:ext>
                </a:extLst>
              </p:cNvPr>
              <p:cNvGrpSpPr/>
              <p:nvPr/>
            </p:nvGrpSpPr>
            <p:grpSpPr>
              <a:xfrm>
                <a:off x="7125341" y="7101461"/>
                <a:ext cx="5125091" cy="7532364"/>
                <a:chOff x="7125341" y="7101461"/>
                <a:chExt cx="5125091" cy="7532364"/>
              </a:xfrm>
            </p:grpSpPr>
            <p:grpSp>
              <p:nvGrpSpPr>
                <p:cNvPr id="371" name="Group 370">
                  <a:extLst>
                    <a:ext uri="{FF2B5EF4-FFF2-40B4-BE49-F238E27FC236}">
                      <a16:creationId xmlns:a16="http://schemas.microsoft.com/office/drawing/2014/main" id="{79049979-3C51-6B9D-EEC2-CC243A00EC02}"/>
                    </a:ext>
                  </a:extLst>
                </p:cNvPr>
                <p:cNvGrpSpPr/>
                <p:nvPr/>
              </p:nvGrpSpPr>
              <p:grpSpPr>
                <a:xfrm>
                  <a:off x="8850007" y="7101461"/>
                  <a:ext cx="3400425" cy="7503789"/>
                  <a:chOff x="7143750" y="8287896"/>
                  <a:chExt cx="3400425" cy="7503789"/>
                </a:xfrm>
              </p:grpSpPr>
              <p:grpSp>
                <p:nvGrpSpPr>
                  <p:cNvPr id="393" name="Group 392">
                    <a:extLst>
                      <a:ext uri="{FF2B5EF4-FFF2-40B4-BE49-F238E27FC236}">
                        <a16:creationId xmlns:a16="http://schemas.microsoft.com/office/drawing/2014/main" id="{86616569-92EC-D771-D17C-64D67F1FAF91}"/>
                      </a:ext>
                    </a:extLst>
                  </p:cNvPr>
                  <p:cNvGrpSpPr/>
                  <p:nvPr/>
                </p:nvGrpSpPr>
                <p:grpSpPr>
                  <a:xfrm>
                    <a:off x="7143750" y="8287896"/>
                    <a:ext cx="1943100" cy="6085329"/>
                    <a:chOff x="7143750" y="8287896"/>
                    <a:chExt cx="1943100" cy="6085329"/>
                  </a:xfrm>
                </p:grpSpPr>
                <p:sp>
                  <p:nvSpPr>
                    <p:cNvPr id="409" name="Cube 408">
                      <a:extLst>
                        <a:ext uri="{FF2B5EF4-FFF2-40B4-BE49-F238E27FC236}">
                          <a16:creationId xmlns:a16="http://schemas.microsoft.com/office/drawing/2014/main" id="{3A5E9CC8-1C75-7589-4775-D7DBDAEF4850}"/>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10" name="Cube 409">
                      <a:extLst>
                        <a:ext uri="{FF2B5EF4-FFF2-40B4-BE49-F238E27FC236}">
                          <a16:creationId xmlns:a16="http://schemas.microsoft.com/office/drawing/2014/main" id="{49CAC6A0-8D4D-9BC8-A8B0-0EC19A5F42D7}"/>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11" name="Cube 410">
                      <a:extLst>
                        <a:ext uri="{FF2B5EF4-FFF2-40B4-BE49-F238E27FC236}">
                          <a16:creationId xmlns:a16="http://schemas.microsoft.com/office/drawing/2014/main" id="{7BA1282B-2743-DD96-DE66-13A33C2E4EAA}"/>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12" name="Cube 411">
                      <a:extLst>
                        <a:ext uri="{FF2B5EF4-FFF2-40B4-BE49-F238E27FC236}">
                          <a16:creationId xmlns:a16="http://schemas.microsoft.com/office/drawing/2014/main" id="{E38E1400-0F8C-EC7A-C6B0-2D9E6186A318}"/>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394" name="Group 393">
                    <a:extLst>
                      <a:ext uri="{FF2B5EF4-FFF2-40B4-BE49-F238E27FC236}">
                        <a16:creationId xmlns:a16="http://schemas.microsoft.com/office/drawing/2014/main" id="{CE1F8211-0C35-F29B-C1F4-613CAA57758E}"/>
                      </a:ext>
                    </a:extLst>
                  </p:cNvPr>
                  <p:cNvGrpSpPr/>
                  <p:nvPr/>
                </p:nvGrpSpPr>
                <p:grpSpPr>
                  <a:xfrm>
                    <a:off x="7639050" y="8778242"/>
                    <a:ext cx="1943100" cy="6085329"/>
                    <a:chOff x="7143750" y="8287896"/>
                    <a:chExt cx="1943100" cy="6085329"/>
                  </a:xfrm>
                </p:grpSpPr>
                <p:sp>
                  <p:nvSpPr>
                    <p:cNvPr id="405" name="Cube 404">
                      <a:extLst>
                        <a:ext uri="{FF2B5EF4-FFF2-40B4-BE49-F238E27FC236}">
                          <a16:creationId xmlns:a16="http://schemas.microsoft.com/office/drawing/2014/main" id="{5F367D6F-D3B3-195E-1765-0579BA97DF4D}"/>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06" name="Cube 405">
                      <a:extLst>
                        <a:ext uri="{FF2B5EF4-FFF2-40B4-BE49-F238E27FC236}">
                          <a16:creationId xmlns:a16="http://schemas.microsoft.com/office/drawing/2014/main" id="{45C274EC-329C-EB6A-8EFE-9F8299AFC233}"/>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07" name="Cube 406">
                      <a:extLst>
                        <a:ext uri="{FF2B5EF4-FFF2-40B4-BE49-F238E27FC236}">
                          <a16:creationId xmlns:a16="http://schemas.microsoft.com/office/drawing/2014/main" id="{36E79423-F59B-9EF5-7CAF-8C4AC6A88C68}"/>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08" name="Cube 407">
                      <a:extLst>
                        <a:ext uri="{FF2B5EF4-FFF2-40B4-BE49-F238E27FC236}">
                          <a16:creationId xmlns:a16="http://schemas.microsoft.com/office/drawing/2014/main" id="{93C1CC58-8B2F-C0D6-B20A-AEDFA9B65315}"/>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395" name="Group 394">
                    <a:extLst>
                      <a:ext uri="{FF2B5EF4-FFF2-40B4-BE49-F238E27FC236}">
                        <a16:creationId xmlns:a16="http://schemas.microsoft.com/office/drawing/2014/main" id="{514CA693-1370-A361-4CC5-6637E24DEF48}"/>
                      </a:ext>
                    </a:extLst>
                  </p:cNvPr>
                  <p:cNvGrpSpPr/>
                  <p:nvPr/>
                </p:nvGrpSpPr>
                <p:grpSpPr>
                  <a:xfrm>
                    <a:off x="8105775" y="9244585"/>
                    <a:ext cx="1943100" cy="6085329"/>
                    <a:chOff x="7143750" y="8287896"/>
                    <a:chExt cx="1943100" cy="6085329"/>
                  </a:xfrm>
                </p:grpSpPr>
                <p:sp>
                  <p:nvSpPr>
                    <p:cNvPr id="401" name="Cube 400">
                      <a:extLst>
                        <a:ext uri="{FF2B5EF4-FFF2-40B4-BE49-F238E27FC236}">
                          <a16:creationId xmlns:a16="http://schemas.microsoft.com/office/drawing/2014/main" id="{F52C54D9-8E00-429A-59E6-D1D3684413AA}"/>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02" name="Cube 401">
                      <a:extLst>
                        <a:ext uri="{FF2B5EF4-FFF2-40B4-BE49-F238E27FC236}">
                          <a16:creationId xmlns:a16="http://schemas.microsoft.com/office/drawing/2014/main" id="{55689702-00C8-5FE8-E5C2-7EE3D36DD55B}"/>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03" name="Cube 402">
                      <a:extLst>
                        <a:ext uri="{FF2B5EF4-FFF2-40B4-BE49-F238E27FC236}">
                          <a16:creationId xmlns:a16="http://schemas.microsoft.com/office/drawing/2014/main" id="{9BEA38B9-F033-DCC5-33B9-28FA8A38D127}"/>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04" name="Cube 403">
                      <a:extLst>
                        <a:ext uri="{FF2B5EF4-FFF2-40B4-BE49-F238E27FC236}">
                          <a16:creationId xmlns:a16="http://schemas.microsoft.com/office/drawing/2014/main" id="{182BDFA0-6CFC-94CC-FEA1-1D81CBB3026E}"/>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396" name="Group 395">
                    <a:extLst>
                      <a:ext uri="{FF2B5EF4-FFF2-40B4-BE49-F238E27FC236}">
                        <a16:creationId xmlns:a16="http://schemas.microsoft.com/office/drawing/2014/main" id="{17E8BF30-CD7C-A4F0-A426-31E35FEC6C37}"/>
                      </a:ext>
                    </a:extLst>
                  </p:cNvPr>
                  <p:cNvGrpSpPr/>
                  <p:nvPr/>
                </p:nvGrpSpPr>
                <p:grpSpPr>
                  <a:xfrm>
                    <a:off x="8601075" y="9706356"/>
                    <a:ext cx="1943100" cy="6085329"/>
                    <a:chOff x="7143750" y="8259321"/>
                    <a:chExt cx="1943100" cy="6085329"/>
                  </a:xfrm>
                </p:grpSpPr>
                <p:sp>
                  <p:nvSpPr>
                    <p:cNvPr id="397" name="Cube 396">
                      <a:extLst>
                        <a:ext uri="{FF2B5EF4-FFF2-40B4-BE49-F238E27FC236}">
                          <a16:creationId xmlns:a16="http://schemas.microsoft.com/office/drawing/2014/main" id="{63A5F4EF-5732-2D82-7B93-FECD54A4E6A0}"/>
                        </a:ext>
                      </a:extLst>
                    </p:cNvPr>
                    <p:cNvSpPr/>
                    <p:nvPr/>
                  </p:nvSpPr>
                  <p:spPr>
                    <a:xfrm flipH="1">
                      <a:off x="7143750" y="12401550"/>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98" name="Cube 397">
                      <a:extLst>
                        <a:ext uri="{FF2B5EF4-FFF2-40B4-BE49-F238E27FC236}">
                          <a16:creationId xmlns:a16="http://schemas.microsoft.com/office/drawing/2014/main" id="{30506189-885D-1944-5495-B49C8D6A2F93}"/>
                        </a:ext>
                      </a:extLst>
                    </p:cNvPr>
                    <p:cNvSpPr/>
                    <p:nvPr/>
                  </p:nvSpPr>
                  <p:spPr>
                    <a:xfrm flipH="1">
                      <a:off x="7143750" y="11020807"/>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99" name="Cube 398">
                      <a:extLst>
                        <a:ext uri="{FF2B5EF4-FFF2-40B4-BE49-F238E27FC236}">
                          <a16:creationId xmlns:a16="http://schemas.microsoft.com/office/drawing/2014/main" id="{43CD0C27-AD2A-E09C-241F-74F9CD56726C}"/>
                        </a:ext>
                      </a:extLst>
                    </p:cNvPr>
                    <p:cNvSpPr/>
                    <p:nvPr/>
                  </p:nvSpPr>
                  <p:spPr>
                    <a:xfrm flipH="1">
                      <a:off x="7143750" y="9640064"/>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00" name="Cube 399">
                      <a:extLst>
                        <a:ext uri="{FF2B5EF4-FFF2-40B4-BE49-F238E27FC236}">
                          <a16:creationId xmlns:a16="http://schemas.microsoft.com/office/drawing/2014/main" id="{EE79FA89-7DF6-27DE-5B00-291864E566CD}"/>
                        </a:ext>
                      </a:extLst>
                    </p:cNvPr>
                    <p:cNvSpPr/>
                    <p:nvPr/>
                  </p:nvSpPr>
                  <p:spPr>
                    <a:xfrm flipH="1">
                      <a:off x="7143750" y="8259321"/>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grpSp>
              <p:nvGrpSpPr>
                <p:cNvPr id="372" name="Group 371">
                  <a:extLst>
                    <a:ext uri="{FF2B5EF4-FFF2-40B4-BE49-F238E27FC236}">
                      <a16:creationId xmlns:a16="http://schemas.microsoft.com/office/drawing/2014/main" id="{1EBA4EF1-D3D2-7234-4B01-93169B86A2D0}"/>
                    </a:ext>
                  </a:extLst>
                </p:cNvPr>
                <p:cNvGrpSpPr/>
                <p:nvPr/>
              </p:nvGrpSpPr>
              <p:grpSpPr>
                <a:xfrm>
                  <a:off x="7125341" y="7101461"/>
                  <a:ext cx="3400425" cy="7532364"/>
                  <a:chOff x="7143750" y="8287896"/>
                  <a:chExt cx="3400425" cy="7532364"/>
                </a:xfrm>
              </p:grpSpPr>
              <p:grpSp>
                <p:nvGrpSpPr>
                  <p:cNvPr id="373" name="Group 372">
                    <a:extLst>
                      <a:ext uri="{FF2B5EF4-FFF2-40B4-BE49-F238E27FC236}">
                        <a16:creationId xmlns:a16="http://schemas.microsoft.com/office/drawing/2014/main" id="{059C1DF0-8CE8-8FF9-67F1-6FFEE556BF68}"/>
                      </a:ext>
                    </a:extLst>
                  </p:cNvPr>
                  <p:cNvGrpSpPr/>
                  <p:nvPr/>
                </p:nvGrpSpPr>
                <p:grpSpPr>
                  <a:xfrm>
                    <a:off x="7143750" y="8287896"/>
                    <a:ext cx="1943100" cy="6085329"/>
                    <a:chOff x="7143750" y="8287896"/>
                    <a:chExt cx="1943100" cy="6085329"/>
                  </a:xfrm>
                </p:grpSpPr>
                <p:sp>
                  <p:nvSpPr>
                    <p:cNvPr id="389" name="Cube 388">
                      <a:extLst>
                        <a:ext uri="{FF2B5EF4-FFF2-40B4-BE49-F238E27FC236}">
                          <a16:creationId xmlns:a16="http://schemas.microsoft.com/office/drawing/2014/main" id="{A8B792E2-89AE-C3DF-9F4E-22848645BE9E}"/>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90" name="Cube 389">
                      <a:extLst>
                        <a:ext uri="{FF2B5EF4-FFF2-40B4-BE49-F238E27FC236}">
                          <a16:creationId xmlns:a16="http://schemas.microsoft.com/office/drawing/2014/main" id="{39B97EBE-4019-8522-0E81-FD1B614C1D36}"/>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91" name="Cube 390">
                      <a:extLst>
                        <a:ext uri="{FF2B5EF4-FFF2-40B4-BE49-F238E27FC236}">
                          <a16:creationId xmlns:a16="http://schemas.microsoft.com/office/drawing/2014/main" id="{0D52FD32-AC3A-1391-8D33-AC10675D29A1}"/>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92" name="Cube 391">
                      <a:extLst>
                        <a:ext uri="{FF2B5EF4-FFF2-40B4-BE49-F238E27FC236}">
                          <a16:creationId xmlns:a16="http://schemas.microsoft.com/office/drawing/2014/main" id="{D67990BB-DCF4-DC07-77FA-786BBE5F8119}"/>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374" name="Group 373">
                    <a:extLst>
                      <a:ext uri="{FF2B5EF4-FFF2-40B4-BE49-F238E27FC236}">
                        <a16:creationId xmlns:a16="http://schemas.microsoft.com/office/drawing/2014/main" id="{B010CA7C-E7A0-41E0-F665-684AF24060F2}"/>
                      </a:ext>
                    </a:extLst>
                  </p:cNvPr>
                  <p:cNvGrpSpPr/>
                  <p:nvPr/>
                </p:nvGrpSpPr>
                <p:grpSpPr>
                  <a:xfrm>
                    <a:off x="7639050" y="8778242"/>
                    <a:ext cx="1943100" cy="6085329"/>
                    <a:chOff x="7143750" y="8287896"/>
                    <a:chExt cx="1943100" cy="6085329"/>
                  </a:xfrm>
                </p:grpSpPr>
                <p:sp>
                  <p:nvSpPr>
                    <p:cNvPr id="385" name="Cube 384">
                      <a:extLst>
                        <a:ext uri="{FF2B5EF4-FFF2-40B4-BE49-F238E27FC236}">
                          <a16:creationId xmlns:a16="http://schemas.microsoft.com/office/drawing/2014/main" id="{3BFF929F-1862-A96E-0E34-33C7D82B170F}"/>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86" name="Cube 385">
                      <a:extLst>
                        <a:ext uri="{FF2B5EF4-FFF2-40B4-BE49-F238E27FC236}">
                          <a16:creationId xmlns:a16="http://schemas.microsoft.com/office/drawing/2014/main" id="{B1C2E881-A4C0-9256-F6D9-8125CEB2C2CC}"/>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87" name="Cube 386">
                      <a:extLst>
                        <a:ext uri="{FF2B5EF4-FFF2-40B4-BE49-F238E27FC236}">
                          <a16:creationId xmlns:a16="http://schemas.microsoft.com/office/drawing/2014/main" id="{640D3991-5BBA-B0BA-A7B1-C86550D282BD}"/>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88" name="Cube 387">
                      <a:extLst>
                        <a:ext uri="{FF2B5EF4-FFF2-40B4-BE49-F238E27FC236}">
                          <a16:creationId xmlns:a16="http://schemas.microsoft.com/office/drawing/2014/main" id="{43AA740F-15D4-7362-E6EC-7AA7D5AD85F3}"/>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375" name="Group 374">
                    <a:extLst>
                      <a:ext uri="{FF2B5EF4-FFF2-40B4-BE49-F238E27FC236}">
                        <a16:creationId xmlns:a16="http://schemas.microsoft.com/office/drawing/2014/main" id="{52839D85-B2B6-922F-4AFF-8264BAD052F6}"/>
                      </a:ext>
                    </a:extLst>
                  </p:cNvPr>
                  <p:cNvGrpSpPr/>
                  <p:nvPr/>
                </p:nvGrpSpPr>
                <p:grpSpPr>
                  <a:xfrm>
                    <a:off x="8105775" y="9244585"/>
                    <a:ext cx="1943100" cy="6085329"/>
                    <a:chOff x="7143750" y="8287896"/>
                    <a:chExt cx="1943100" cy="6085329"/>
                  </a:xfrm>
                </p:grpSpPr>
                <p:sp>
                  <p:nvSpPr>
                    <p:cNvPr id="381" name="Cube 380">
                      <a:extLst>
                        <a:ext uri="{FF2B5EF4-FFF2-40B4-BE49-F238E27FC236}">
                          <a16:creationId xmlns:a16="http://schemas.microsoft.com/office/drawing/2014/main" id="{A0F4EC71-7EDD-4EA2-5025-463CED7D366F}"/>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82" name="Cube 381">
                      <a:extLst>
                        <a:ext uri="{FF2B5EF4-FFF2-40B4-BE49-F238E27FC236}">
                          <a16:creationId xmlns:a16="http://schemas.microsoft.com/office/drawing/2014/main" id="{F3034B64-3F1F-939D-0457-36F3804937D5}"/>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83" name="Cube 382">
                      <a:extLst>
                        <a:ext uri="{FF2B5EF4-FFF2-40B4-BE49-F238E27FC236}">
                          <a16:creationId xmlns:a16="http://schemas.microsoft.com/office/drawing/2014/main" id="{8F6661F0-8A22-9FEA-F054-E7742EE446B3}"/>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84" name="Cube 383">
                      <a:extLst>
                        <a:ext uri="{FF2B5EF4-FFF2-40B4-BE49-F238E27FC236}">
                          <a16:creationId xmlns:a16="http://schemas.microsoft.com/office/drawing/2014/main" id="{A1B73C8F-980E-37E4-B80D-E9CE0F6734AE}"/>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376" name="Group 375">
                    <a:extLst>
                      <a:ext uri="{FF2B5EF4-FFF2-40B4-BE49-F238E27FC236}">
                        <a16:creationId xmlns:a16="http://schemas.microsoft.com/office/drawing/2014/main" id="{3ECFB26F-7426-2E69-D618-7B79BDC9A027}"/>
                      </a:ext>
                    </a:extLst>
                  </p:cNvPr>
                  <p:cNvGrpSpPr/>
                  <p:nvPr/>
                </p:nvGrpSpPr>
                <p:grpSpPr>
                  <a:xfrm>
                    <a:off x="8601075" y="9734931"/>
                    <a:ext cx="1943100" cy="6085329"/>
                    <a:chOff x="7143750" y="8287896"/>
                    <a:chExt cx="1943100" cy="6085329"/>
                  </a:xfrm>
                </p:grpSpPr>
                <p:sp>
                  <p:nvSpPr>
                    <p:cNvPr id="377" name="Cube 376">
                      <a:extLst>
                        <a:ext uri="{FF2B5EF4-FFF2-40B4-BE49-F238E27FC236}">
                          <a16:creationId xmlns:a16="http://schemas.microsoft.com/office/drawing/2014/main" id="{3B1528E1-0552-8939-50E2-9D125B875D8C}"/>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78" name="Cube 377">
                      <a:extLst>
                        <a:ext uri="{FF2B5EF4-FFF2-40B4-BE49-F238E27FC236}">
                          <a16:creationId xmlns:a16="http://schemas.microsoft.com/office/drawing/2014/main" id="{16F68B91-F7DE-588F-4648-B208F51A0FC2}"/>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79" name="Cube 378">
                      <a:extLst>
                        <a:ext uri="{FF2B5EF4-FFF2-40B4-BE49-F238E27FC236}">
                          <a16:creationId xmlns:a16="http://schemas.microsoft.com/office/drawing/2014/main" id="{B05B093A-5184-420E-5519-982272CFD39A}"/>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80" name="Cube 379">
                      <a:extLst>
                        <a:ext uri="{FF2B5EF4-FFF2-40B4-BE49-F238E27FC236}">
                          <a16:creationId xmlns:a16="http://schemas.microsoft.com/office/drawing/2014/main" id="{5B064811-141A-B630-B98C-AC0882680BD2}"/>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grpSp>
          <p:sp>
            <p:nvSpPr>
              <p:cNvPr id="370" name="TextBox 369">
                <a:extLst>
                  <a:ext uri="{FF2B5EF4-FFF2-40B4-BE49-F238E27FC236}">
                    <a16:creationId xmlns:a16="http://schemas.microsoft.com/office/drawing/2014/main" id="{22A4F2E3-86DB-CF4F-80EB-DA58CDB6A129}"/>
                  </a:ext>
                </a:extLst>
              </p:cNvPr>
              <p:cNvSpPr txBox="1"/>
              <p:nvPr/>
            </p:nvSpPr>
            <p:spPr>
              <a:xfrm>
                <a:off x="8838101" y="14936715"/>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N</a:t>
                </a:r>
              </a:p>
            </p:txBody>
          </p:sp>
        </p:grpSp>
        <p:grpSp>
          <p:nvGrpSpPr>
            <p:cNvPr id="413" name="Group 412">
              <a:extLst>
                <a:ext uri="{FF2B5EF4-FFF2-40B4-BE49-F238E27FC236}">
                  <a16:creationId xmlns:a16="http://schemas.microsoft.com/office/drawing/2014/main" id="{D13A44E8-16E1-0418-CCE3-03E7F664A7FE}"/>
                </a:ext>
              </a:extLst>
            </p:cNvPr>
            <p:cNvGrpSpPr/>
            <p:nvPr/>
          </p:nvGrpSpPr>
          <p:grpSpPr>
            <a:xfrm>
              <a:off x="25698837" y="6958751"/>
              <a:ext cx="3400425" cy="7532364"/>
              <a:chOff x="7143750" y="8287896"/>
              <a:chExt cx="3400425" cy="7532364"/>
            </a:xfrm>
            <a:solidFill>
              <a:schemeClr val="tx2"/>
            </a:solidFill>
          </p:grpSpPr>
          <p:grpSp>
            <p:nvGrpSpPr>
              <p:cNvPr id="414" name="Group 413">
                <a:extLst>
                  <a:ext uri="{FF2B5EF4-FFF2-40B4-BE49-F238E27FC236}">
                    <a16:creationId xmlns:a16="http://schemas.microsoft.com/office/drawing/2014/main" id="{2A596B37-EBF8-4321-5B96-F402A8680176}"/>
                  </a:ext>
                </a:extLst>
              </p:cNvPr>
              <p:cNvGrpSpPr/>
              <p:nvPr/>
            </p:nvGrpSpPr>
            <p:grpSpPr>
              <a:xfrm>
                <a:off x="7143750" y="8287896"/>
                <a:ext cx="1943100" cy="6085329"/>
                <a:chOff x="7143750" y="8287896"/>
                <a:chExt cx="1943100" cy="6085329"/>
              </a:xfrm>
              <a:grpFill/>
            </p:grpSpPr>
            <p:sp>
              <p:nvSpPr>
                <p:cNvPr id="430" name="Cube 429">
                  <a:extLst>
                    <a:ext uri="{FF2B5EF4-FFF2-40B4-BE49-F238E27FC236}">
                      <a16:creationId xmlns:a16="http://schemas.microsoft.com/office/drawing/2014/main" id="{EA9E809A-5CCD-95E1-E103-A7D2628EF98F}"/>
                    </a:ext>
                  </a:extLst>
                </p:cNvPr>
                <p:cNvSpPr/>
                <p:nvPr/>
              </p:nvSpPr>
              <p:spPr>
                <a:xfrm flipH="1">
                  <a:off x="7143750" y="12430125"/>
                  <a:ext cx="1943100" cy="1943100"/>
                </a:xfrm>
                <a:prstGeom prst="cub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31" name="Cube 430">
                  <a:extLst>
                    <a:ext uri="{FF2B5EF4-FFF2-40B4-BE49-F238E27FC236}">
                      <a16:creationId xmlns:a16="http://schemas.microsoft.com/office/drawing/2014/main" id="{D5C83083-5086-0D00-A7EA-EE15D383D1BC}"/>
                    </a:ext>
                  </a:extLst>
                </p:cNvPr>
                <p:cNvSpPr/>
                <p:nvPr/>
              </p:nvSpPr>
              <p:spPr>
                <a:xfrm flipH="1">
                  <a:off x="7143750" y="11049382"/>
                  <a:ext cx="1943100" cy="1943100"/>
                </a:xfrm>
                <a:prstGeom prst="cub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32" name="Cube 431">
                  <a:extLst>
                    <a:ext uri="{FF2B5EF4-FFF2-40B4-BE49-F238E27FC236}">
                      <a16:creationId xmlns:a16="http://schemas.microsoft.com/office/drawing/2014/main" id="{7FCC0538-A667-E50F-A5D0-C6142375C73B}"/>
                    </a:ext>
                  </a:extLst>
                </p:cNvPr>
                <p:cNvSpPr/>
                <p:nvPr/>
              </p:nvSpPr>
              <p:spPr>
                <a:xfrm flipH="1">
                  <a:off x="7143750" y="9668639"/>
                  <a:ext cx="1943100" cy="1943100"/>
                </a:xfrm>
                <a:prstGeom prst="cub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33" name="Cube 432">
                  <a:extLst>
                    <a:ext uri="{FF2B5EF4-FFF2-40B4-BE49-F238E27FC236}">
                      <a16:creationId xmlns:a16="http://schemas.microsoft.com/office/drawing/2014/main" id="{9AEEF727-2DD5-EB8A-2397-B1C0903A5997}"/>
                    </a:ext>
                  </a:extLst>
                </p:cNvPr>
                <p:cNvSpPr/>
                <p:nvPr/>
              </p:nvSpPr>
              <p:spPr>
                <a:xfrm flipH="1">
                  <a:off x="7143750" y="8287896"/>
                  <a:ext cx="1943100" cy="1943100"/>
                </a:xfrm>
                <a:prstGeom prst="cub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415" name="Group 414">
                <a:extLst>
                  <a:ext uri="{FF2B5EF4-FFF2-40B4-BE49-F238E27FC236}">
                    <a16:creationId xmlns:a16="http://schemas.microsoft.com/office/drawing/2014/main" id="{0EC9BD7B-B8F5-D002-1D38-C6239C3F1F4C}"/>
                  </a:ext>
                </a:extLst>
              </p:cNvPr>
              <p:cNvGrpSpPr/>
              <p:nvPr/>
            </p:nvGrpSpPr>
            <p:grpSpPr>
              <a:xfrm>
                <a:off x="7639050" y="8778242"/>
                <a:ext cx="1943100" cy="6085329"/>
                <a:chOff x="7143750" y="8287896"/>
                <a:chExt cx="1943100" cy="6085329"/>
              </a:xfrm>
              <a:grpFill/>
            </p:grpSpPr>
            <p:sp>
              <p:nvSpPr>
                <p:cNvPr id="426" name="Cube 425">
                  <a:extLst>
                    <a:ext uri="{FF2B5EF4-FFF2-40B4-BE49-F238E27FC236}">
                      <a16:creationId xmlns:a16="http://schemas.microsoft.com/office/drawing/2014/main" id="{3A0284B3-FE08-D3EA-C64B-04202E62C3A9}"/>
                    </a:ext>
                  </a:extLst>
                </p:cNvPr>
                <p:cNvSpPr/>
                <p:nvPr/>
              </p:nvSpPr>
              <p:spPr>
                <a:xfrm flipH="1">
                  <a:off x="7143750" y="12430125"/>
                  <a:ext cx="1943100" cy="1943100"/>
                </a:xfrm>
                <a:prstGeom prst="cub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27" name="Cube 426">
                  <a:extLst>
                    <a:ext uri="{FF2B5EF4-FFF2-40B4-BE49-F238E27FC236}">
                      <a16:creationId xmlns:a16="http://schemas.microsoft.com/office/drawing/2014/main" id="{AD4FD45F-93EF-8B0C-CF5C-C5708044AE26}"/>
                    </a:ext>
                  </a:extLst>
                </p:cNvPr>
                <p:cNvSpPr/>
                <p:nvPr/>
              </p:nvSpPr>
              <p:spPr>
                <a:xfrm flipH="1">
                  <a:off x="7143750" y="11049382"/>
                  <a:ext cx="1943100" cy="1943100"/>
                </a:xfrm>
                <a:prstGeom prst="cub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28" name="Cube 427">
                  <a:extLst>
                    <a:ext uri="{FF2B5EF4-FFF2-40B4-BE49-F238E27FC236}">
                      <a16:creationId xmlns:a16="http://schemas.microsoft.com/office/drawing/2014/main" id="{5DA9194E-16B5-713C-0027-9D9E0CAA8431}"/>
                    </a:ext>
                  </a:extLst>
                </p:cNvPr>
                <p:cNvSpPr/>
                <p:nvPr/>
              </p:nvSpPr>
              <p:spPr>
                <a:xfrm flipH="1">
                  <a:off x="7143750" y="9668639"/>
                  <a:ext cx="1943100" cy="1943100"/>
                </a:xfrm>
                <a:prstGeom prst="cub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29" name="Cube 428">
                  <a:extLst>
                    <a:ext uri="{FF2B5EF4-FFF2-40B4-BE49-F238E27FC236}">
                      <a16:creationId xmlns:a16="http://schemas.microsoft.com/office/drawing/2014/main" id="{9D0E1736-6DC8-A555-445E-63DEDF88C55A}"/>
                    </a:ext>
                  </a:extLst>
                </p:cNvPr>
                <p:cNvSpPr/>
                <p:nvPr/>
              </p:nvSpPr>
              <p:spPr>
                <a:xfrm flipH="1">
                  <a:off x="7143750" y="8287896"/>
                  <a:ext cx="1943100" cy="1943100"/>
                </a:xfrm>
                <a:prstGeom prst="cub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416" name="Group 415">
                <a:extLst>
                  <a:ext uri="{FF2B5EF4-FFF2-40B4-BE49-F238E27FC236}">
                    <a16:creationId xmlns:a16="http://schemas.microsoft.com/office/drawing/2014/main" id="{4FF2CE3C-D107-709A-07BD-F0E1958ED20A}"/>
                  </a:ext>
                </a:extLst>
              </p:cNvPr>
              <p:cNvGrpSpPr/>
              <p:nvPr/>
            </p:nvGrpSpPr>
            <p:grpSpPr>
              <a:xfrm>
                <a:off x="8105775" y="9244585"/>
                <a:ext cx="1943100" cy="6085329"/>
                <a:chOff x="7143750" y="8287896"/>
                <a:chExt cx="1943100" cy="6085329"/>
              </a:xfrm>
              <a:grpFill/>
            </p:grpSpPr>
            <p:sp>
              <p:nvSpPr>
                <p:cNvPr id="422" name="Cube 421">
                  <a:extLst>
                    <a:ext uri="{FF2B5EF4-FFF2-40B4-BE49-F238E27FC236}">
                      <a16:creationId xmlns:a16="http://schemas.microsoft.com/office/drawing/2014/main" id="{27F6EB29-47CB-F7D6-8281-7E917FDA1CB5}"/>
                    </a:ext>
                  </a:extLst>
                </p:cNvPr>
                <p:cNvSpPr/>
                <p:nvPr/>
              </p:nvSpPr>
              <p:spPr>
                <a:xfrm flipH="1">
                  <a:off x="7143750" y="12430125"/>
                  <a:ext cx="1943100" cy="1943100"/>
                </a:xfrm>
                <a:prstGeom prst="cub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23" name="Cube 422">
                  <a:extLst>
                    <a:ext uri="{FF2B5EF4-FFF2-40B4-BE49-F238E27FC236}">
                      <a16:creationId xmlns:a16="http://schemas.microsoft.com/office/drawing/2014/main" id="{433CA815-30CF-5BAF-74C3-6B7D4D28779B}"/>
                    </a:ext>
                  </a:extLst>
                </p:cNvPr>
                <p:cNvSpPr/>
                <p:nvPr/>
              </p:nvSpPr>
              <p:spPr>
                <a:xfrm flipH="1">
                  <a:off x="7143750" y="11049382"/>
                  <a:ext cx="1943100" cy="1943100"/>
                </a:xfrm>
                <a:prstGeom prst="cub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24" name="Cube 423">
                  <a:extLst>
                    <a:ext uri="{FF2B5EF4-FFF2-40B4-BE49-F238E27FC236}">
                      <a16:creationId xmlns:a16="http://schemas.microsoft.com/office/drawing/2014/main" id="{0EB5FF40-8F08-4CE7-F772-CDC7242C9242}"/>
                    </a:ext>
                  </a:extLst>
                </p:cNvPr>
                <p:cNvSpPr/>
                <p:nvPr/>
              </p:nvSpPr>
              <p:spPr>
                <a:xfrm flipH="1">
                  <a:off x="7143750" y="9668639"/>
                  <a:ext cx="1943100" cy="1943100"/>
                </a:xfrm>
                <a:prstGeom prst="cub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25" name="Cube 424">
                  <a:extLst>
                    <a:ext uri="{FF2B5EF4-FFF2-40B4-BE49-F238E27FC236}">
                      <a16:creationId xmlns:a16="http://schemas.microsoft.com/office/drawing/2014/main" id="{F0998A24-87CE-9966-3A78-37D6993861DF}"/>
                    </a:ext>
                  </a:extLst>
                </p:cNvPr>
                <p:cNvSpPr/>
                <p:nvPr/>
              </p:nvSpPr>
              <p:spPr>
                <a:xfrm flipH="1">
                  <a:off x="7143750" y="8287896"/>
                  <a:ext cx="1943100" cy="1943100"/>
                </a:xfrm>
                <a:prstGeom prst="cub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417" name="Group 416">
                <a:extLst>
                  <a:ext uri="{FF2B5EF4-FFF2-40B4-BE49-F238E27FC236}">
                    <a16:creationId xmlns:a16="http://schemas.microsoft.com/office/drawing/2014/main" id="{B8AD02E5-DCE0-DB3B-9BAD-089030C40051}"/>
                  </a:ext>
                </a:extLst>
              </p:cNvPr>
              <p:cNvGrpSpPr/>
              <p:nvPr/>
            </p:nvGrpSpPr>
            <p:grpSpPr>
              <a:xfrm>
                <a:off x="8601075" y="9734931"/>
                <a:ext cx="1943100" cy="6085329"/>
                <a:chOff x="7143750" y="8287896"/>
                <a:chExt cx="1943100" cy="6085329"/>
              </a:xfrm>
              <a:grpFill/>
            </p:grpSpPr>
            <p:sp>
              <p:nvSpPr>
                <p:cNvPr id="418" name="Cube 417">
                  <a:extLst>
                    <a:ext uri="{FF2B5EF4-FFF2-40B4-BE49-F238E27FC236}">
                      <a16:creationId xmlns:a16="http://schemas.microsoft.com/office/drawing/2014/main" id="{8EAA3B9E-933E-53CD-70CC-7B3EA4ADFA59}"/>
                    </a:ext>
                  </a:extLst>
                </p:cNvPr>
                <p:cNvSpPr/>
                <p:nvPr/>
              </p:nvSpPr>
              <p:spPr>
                <a:xfrm flipH="1">
                  <a:off x="7143750" y="12430125"/>
                  <a:ext cx="1943100" cy="1943100"/>
                </a:xfrm>
                <a:prstGeom prst="cub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19" name="Cube 418">
                  <a:extLst>
                    <a:ext uri="{FF2B5EF4-FFF2-40B4-BE49-F238E27FC236}">
                      <a16:creationId xmlns:a16="http://schemas.microsoft.com/office/drawing/2014/main" id="{29AD087E-8FFB-893B-1D5F-B79BFBE087B1}"/>
                    </a:ext>
                  </a:extLst>
                </p:cNvPr>
                <p:cNvSpPr/>
                <p:nvPr/>
              </p:nvSpPr>
              <p:spPr>
                <a:xfrm flipH="1">
                  <a:off x="7143750" y="11049382"/>
                  <a:ext cx="1943100" cy="1943100"/>
                </a:xfrm>
                <a:prstGeom prst="cub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20" name="Cube 419">
                  <a:extLst>
                    <a:ext uri="{FF2B5EF4-FFF2-40B4-BE49-F238E27FC236}">
                      <a16:creationId xmlns:a16="http://schemas.microsoft.com/office/drawing/2014/main" id="{2E62CB4B-F677-D34E-C13E-AC07B9C9C262}"/>
                    </a:ext>
                  </a:extLst>
                </p:cNvPr>
                <p:cNvSpPr/>
                <p:nvPr/>
              </p:nvSpPr>
              <p:spPr>
                <a:xfrm flipH="1">
                  <a:off x="7143750" y="9668639"/>
                  <a:ext cx="1943100" cy="1943100"/>
                </a:xfrm>
                <a:prstGeom prst="cub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21" name="Cube 420">
                  <a:extLst>
                    <a:ext uri="{FF2B5EF4-FFF2-40B4-BE49-F238E27FC236}">
                      <a16:creationId xmlns:a16="http://schemas.microsoft.com/office/drawing/2014/main" id="{0BFD8FFE-D5A6-B6DB-F929-18003FDF0054}"/>
                    </a:ext>
                  </a:extLst>
                </p:cNvPr>
                <p:cNvSpPr/>
                <p:nvPr/>
              </p:nvSpPr>
              <p:spPr>
                <a:xfrm flipH="1">
                  <a:off x="7143750" y="8287896"/>
                  <a:ext cx="1943100" cy="1943100"/>
                </a:xfrm>
                <a:prstGeom prst="cub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sp>
          <p:nvSpPr>
            <p:cNvPr id="434" name="TextBox 433">
              <a:extLst>
                <a:ext uri="{FF2B5EF4-FFF2-40B4-BE49-F238E27FC236}">
                  <a16:creationId xmlns:a16="http://schemas.microsoft.com/office/drawing/2014/main" id="{A7DF9A4A-5F52-BD0E-303D-C6053EA914E9}"/>
                </a:ext>
              </a:extLst>
            </p:cNvPr>
            <p:cNvSpPr txBox="1"/>
            <p:nvPr/>
          </p:nvSpPr>
          <p:spPr>
            <a:xfrm rot="16200000">
              <a:off x="24189667" y="10045842"/>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H, W</a:t>
              </a:r>
            </a:p>
          </p:txBody>
        </p:sp>
        <p:sp>
          <p:nvSpPr>
            <p:cNvPr id="435" name="TextBox 434">
              <a:extLst>
                <a:ext uri="{FF2B5EF4-FFF2-40B4-BE49-F238E27FC236}">
                  <a16:creationId xmlns:a16="http://schemas.microsoft.com/office/drawing/2014/main" id="{1F02BBAE-1C12-7CAE-064B-E235BDCAE15D}"/>
                </a:ext>
              </a:extLst>
            </p:cNvPr>
            <p:cNvSpPr txBox="1"/>
            <p:nvPr/>
          </p:nvSpPr>
          <p:spPr>
            <a:xfrm>
              <a:off x="26363994" y="15797414"/>
              <a:ext cx="6184602" cy="707886"/>
            </a:xfrm>
            <a:prstGeom prst="rect">
              <a:avLst/>
            </a:prstGeom>
            <a:noFill/>
            <a:ln w="76200">
              <a:solidFill>
                <a:schemeClr val="tx2"/>
              </a:solidFill>
            </a:ln>
          </p:spPr>
          <p:txBody>
            <a:bodyPr wrap="square" rtlCol="0">
              <a:spAutoFit/>
            </a:bodyPr>
            <a:lstStyle/>
            <a:p>
              <a:pPr algn="ctr"/>
              <a:r>
                <a:rPr lang="en-US" sz="4000" dirty="0">
                  <a:solidFill>
                    <a:schemeClr val="bg1"/>
                  </a:solidFill>
                  <a:latin typeface="+mj-lt"/>
                </a:rPr>
                <a:t>Layer Normalization</a:t>
              </a:r>
            </a:p>
          </p:txBody>
        </p:sp>
        <p:sp>
          <p:nvSpPr>
            <p:cNvPr id="436" name="TextBox 435">
              <a:extLst>
                <a:ext uri="{FF2B5EF4-FFF2-40B4-BE49-F238E27FC236}">
                  <a16:creationId xmlns:a16="http://schemas.microsoft.com/office/drawing/2014/main" id="{28369CA5-C492-0467-0258-7643EECEB44B}"/>
                </a:ext>
              </a:extLst>
            </p:cNvPr>
            <p:cNvSpPr txBox="1"/>
            <p:nvPr/>
          </p:nvSpPr>
          <p:spPr>
            <a:xfrm>
              <a:off x="26363992" y="16952694"/>
              <a:ext cx="6184602" cy="707886"/>
            </a:xfrm>
            <a:prstGeom prst="rect">
              <a:avLst/>
            </a:prstGeom>
            <a:noFill/>
            <a:ln w="76200">
              <a:solidFill>
                <a:schemeClr val="accent4"/>
              </a:solidFill>
            </a:ln>
          </p:spPr>
          <p:txBody>
            <a:bodyPr wrap="square" rtlCol="0">
              <a:spAutoFit/>
            </a:bodyPr>
            <a:lstStyle/>
            <a:p>
              <a:pPr algn="ctr"/>
              <a:r>
                <a:rPr lang="en-US" sz="4000" dirty="0">
                  <a:solidFill>
                    <a:schemeClr val="bg1"/>
                  </a:solidFill>
                  <a:latin typeface="+mj-lt"/>
                </a:rPr>
                <a:t>Group Size = All</a:t>
              </a:r>
            </a:p>
          </p:txBody>
        </p:sp>
      </p:grpSp>
    </p:spTree>
    <p:extLst>
      <p:ext uri="{BB962C8B-B14F-4D97-AF65-F5344CB8AC3E}">
        <p14:creationId xmlns:p14="http://schemas.microsoft.com/office/powerpoint/2010/main" val="3444387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Group Normalization</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r>
              <a:rPr lang="en-US" dirty="0"/>
              <a:t>Types of Group Normalization</a:t>
            </a:r>
          </a:p>
        </p:txBody>
      </p:sp>
      <p:grpSp>
        <p:nvGrpSpPr>
          <p:cNvPr id="366" name="Group 365">
            <a:extLst>
              <a:ext uri="{FF2B5EF4-FFF2-40B4-BE49-F238E27FC236}">
                <a16:creationId xmlns:a16="http://schemas.microsoft.com/office/drawing/2014/main" id="{A3EBE31C-F2C9-7E95-4516-AEA7778C4546}"/>
              </a:ext>
            </a:extLst>
          </p:cNvPr>
          <p:cNvGrpSpPr/>
          <p:nvPr/>
        </p:nvGrpSpPr>
        <p:grpSpPr>
          <a:xfrm>
            <a:off x="7476738" y="6958751"/>
            <a:ext cx="7848157" cy="10701829"/>
            <a:chOff x="13601503" y="6958751"/>
            <a:chExt cx="7848157" cy="10701829"/>
          </a:xfrm>
        </p:grpSpPr>
        <p:sp>
          <p:nvSpPr>
            <p:cNvPr id="226" name="TextBox 225">
              <a:extLst>
                <a:ext uri="{FF2B5EF4-FFF2-40B4-BE49-F238E27FC236}">
                  <a16:creationId xmlns:a16="http://schemas.microsoft.com/office/drawing/2014/main" id="{DA51499D-56FF-9D32-3EDE-D49DFBF7A0E2}"/>
                </a:ext>
              </a:extLst>
            </p:cNvPr>
            <p:cNvSpPr txBox="1"/>
            <p:nvPr/>
          </p:nvSpPr>
          <p:spPr>
            <a:xfrm>
              <a:off x="14022997" y="13754654"/>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C</a:t>
              </a:r>
            </a:p>
          </p:txBody>
        </p:sp>
        <p:grpSp>
          <p:nvGrpSpPr>
            <p:cNvPr id="227" name="Group 226">
              <a:extLst>
                <a:ext uri="{FF2B5EF4-FFF2-40B4-BE49-F238E27FC236}">
                  <a16:creationId xmlns:a16="http://schemas.microsoft.com/office/drawing/2014/main" id="{6BC195E0-FDF4-D4D4-1E66-B73C655672B3}"/>
                </a:ext>
              </a:extLst>
            </p:cNvPr>
            <p:cNvGrpSpPr/>
            <p:nvPr/>
          </p:nvGrpSpPr>
          <p:grpSpPr>
            <a:xfrm>
              <a:off x="16324567" y="6958751"/>
              <a:ext cx="5125091" cy="8543140"/>
              <a:chOff x="7125341" y="7101461"/>
              <a:chExt cx="5125091" cy="8543140"/>
            </a:xfrm>
          </p:grpSpPr>
          <p:grpSp>
            <p:nvGrpSpPr>
              <p:cNvPr id="228" name="Group 227">
                <a:extLst>
                  <a:ext uri="{FF2B5EF4-FFF2-40B4-BE49-F238E27FC236}">
                    <a16:creationId xmlns:a16="http://schemas.microsoft.com/office/drawing/2014/main" id="{D0E6E9C8-B612-E55A-A167-D8BC2EC98A47}"/>
                  </a:ext>
                </a:extLst>
              </p:cNvPr>
              <p:cNvGrpSpPr/>
              <p:nvPr/>
            </p:nvGrpSpPr>
            <p:grpSpPr>
              <a:xfrm>
                <a:off x="7125341" y="7101461"/>
                <a:ext cx="5125091" cy="7532364"/>
                <a:chOff x="7125341" y="7101461"/>
                <a:chExt cx="5125091" cy="7532364"/>
              </a:xfrm>
            </p:grpSpPr>
            <p:grpSp>
              <p:nvGrpSpPr>
                <p:cNvPr id="230" name="Group 229">
                  <a:extLst>
                    <a:ext uri="{FF2B5EF4-FFF2-40B4-BE49-F238E27FC236}">
                      <a16:creationId xmlns:a16="http://schemas.microsoft.com/office/drawing/2014/main" id="{09FF5603-0E0D-6C3B-F9E8-AF7AECD49770}"/>
                    </a:ext>
                  </a:extLst>
                </p:cNvPr>
                <p:cNvGrpSpPr/>
                <p:nvPr/>
              </p:nvGrpSpPr>
              <p:grpSpPr>
                <a:xfrm>
                  <a:off x="8850007" y="7101461"/>
                  <a:ext cx="3400425" cy="7503789"/>
                  <a:chOff x="7143750" y="8287896"/>
                  <a:chExt cx="3400425" cy="7503789"/>
                </a:xfrm>
              </p:grpSpPr>
              <p:grpSp>
                <p:nvGrpSpPr>
                  <p:cNvPr id="252" name="Group 251">
                    <a:extLst>
                      <a:ext uri="{FF2B5EF4-FFF2-40B4-BE49-F238E27FC236}">
                        <a16:creationId xmlns:a16="http://schemas.microsoft.com/office/drawing/2014/main" id="{E755A120-96A6-3651-6593-E45A64C4F3FA}"/>
                      </a:ext>
                    </a:extLst>
                  </p:cNvPr>
                  <p:cNvGrpSpPr/>
                  <p:nvPr/>
                </p:nvGrpSpPr>
                <p:grpSpPr>
                  <a:xfrm>
                    <a:off x="7143750" y="8287896"/>
                    <a:ext cx="1943100" cy="6085329"/>
                    <a:chOff x="7143750" y="8287896"/>
                    <a:chExt cx="1943100" cy="6085329"/>
                  </a:xfrm>
                </p:grpSpPr>
                <p:sp>
                  <p:nvSpPr>
                    <p:cNvPr id="268" name="Cube 267">
                      <a:extLst>
                        <a:ext uri="{FF2B5EF4-FFF2-40B4-BE49-F238E27FC236}">
                          <a16:creationId xmlns:a16="http://schemas.microsoft.com/office/drawing/2014/main" id="{A399A7E1-17C8-DFE1-0093-626F7B758C6C}"/>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69" name="Cube 268">
                      <a:extLst>
                        <a:ext uri="{FF2B5EF4-FFF2-40B4-BE49-F238E27FC236}">
                          <a16:creationId xmlns:a16="http://schemas.microsoft.com/office/drawing/2014/main" id="{CAB8CA1D-F35F-0358-5928-9C8A0F34B3AD}"/>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70" name="Cube 269">
                      <a:extLst>
                        <a:ext uri="{FF2B5EF4-FFF2-40B4-BE49-F238E27FC236}">
                          <a16:creationId xmlns:a16="http://schemas.microsoft.com/office/drawing/2014/main" id="{BEDBC406-CA97-2AAE-B06A-DF19B8CC453B}"/>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71" name="Cube 270">
                      <a:extLst>
                        <a:ext uri="{FF2B5EF4-FFF2-40B4-BE49-F238E27FC236}">
                          <a16:creationId xmlns:a16="http://schemas.microsoft.com/office/drawing/2014/main" id="{3083CB58-9199-9301-3A04-1E80A3AE0380}"/>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253" name="Group 252">
                    <a:extLst>
                      <a:ext uri="{FF2B5EF4-FFF2-40B4-BE49-F238E27FC236}">
                        <a16:creationId xmlns:a16="http://schemas.microsoft.com/office/drawing/2014/main" id="{5A57E3B2-1155-9276-F2F2-77DA96C5F8AE}"/>
                      </a:ext>
                    </a:extLst>
                  </p:cNvPr>
                  <p:cNvGrpSpPr/>
                  <p:nvPr/>
                </p:nvGrpSpPr>
                <p:grpSpPr>
                  <a:xfrm>
                    <a:off x="7639050" y="8778242"/>
                    <a:ext cx="1943100" cy="6085329"/>
                    <a:chOff x="7143750" y="8287896"/>
                    <a:chExt cx="1943100" cy="6085329"/>
                  </a:xfrm>
                </p:grpSpPr>
                <p:sp>
                  <p:nvSpPr>
                    <p:cNvPr id="264" name="Cube 263">
                      <a:extLst>
                        <a:ext uri="{FF2B5EF4-FFF2-40B4-BE49-F238E27FC236}">
                          <a16:creationId xmlns:a16="http://schemas.microsoft.com/office/drawing/2014/main" id="{19A40DC4-C171-5E87-4554-2DD7F87686F8}"/>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65" name="Cube 264">
                      <a:extLst>
                        <a:ext uri="{FF2B5EF4-FFF2-40B4-BE49-F238E27FC236}">
                          <a16:creationId xmlns:a16="http://schemas.microsoft.com/office/drawing/2014/main" id="{72505388-D5FD-8DA7-3CA1-7AA95093D239}"/>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66" name="Cube 265">
                      <a:extLst>
                        <a:ext uri="{FF2B5EF4-FFF2-40B4-BE49-F238E27FC236}">
                          <a16:creationId xmlns:a16="http://schemas.microsoft.com/office/drawing/2014/main" id="{3140DD94-A0D6-0A1A-AFFE-8906A187FE8A}"/>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67" name="Cube 266">
                      <a:extLst>
                        <a:ext uri="{FF2B5EF4-FFF2-40B4-BE49-F238E27FC236}">
                          <a16:creationId xmlns:a16="http://schemas.microsoft.com/office/drawing/2014/main" id="{A738E3EB-C97A-96CE-6D88-08C7BB2711A8}"/>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254" name="Group 253">
                    <a:extLst>
                      <a:ext uri="{FF2B5EF4-FFF2-40B4-BE49-F238E27FC236}">
                        <a16:creationId xmlns:a16="http://schemas.microsoft.com/office/drawing/2014/main" id="{685C5367-C18F-740D-6F71-59CCB86D3D1E}"/>
                      </a:ext>
                    </a:extLst>
                  </p:cNvPr>
                  <p:cNvGrpSpPr/>
                  <p:nvPr/>
                </p:nvGrpSpPr>
                <p:grpSpPr>
                  <a:xfrm>
                    <a:off x="8105775" y="9244585"/>
                    <a:ext cx="1943100" cy="6085329"/>
                    <a:chOff x="7143750" y="8287896"/>
                    <a:chExt cx="1943100" cy="6085329"/>
                  </a:xfrm>
                </p:grpSpPr>
                <p:sp>
                  <p:nvSpPr>
                    <p:cNvPr id="260" name="Cube 259">
                      <a:extLst>
                        <a:ext uri="{FF2B5EF4-FFF2-40B4-BE49-F238E27FC236}">
                          <a16:creationId xmlns:a16="http://schemas.microsoft.com/office/drawing/2014/main" id="{E4BBFF8A-CFCA-0827-A50F-2C1899F48EF3}"/>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61" name="Cube 260">
                      <a:extLst>
                        <a:ext uri="{FF2B5EF4-FFF2-40B4-BE49-F238E27FC236}">
                          <a16:creationId xmlns:a16="http://schemas.microsoft.com/office/drawing/2014/main" id="{C451BFF4-67BB-95F5-DC8A-6F1F2CB60026}"/>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62" name="Cube 261">
                      <a:extLst>
                        <a:ext uri="{FF2B5EF4-FFF2-40B4-BE49-F238E27FC236}">
                          <a16:creationId xmlns:a16="http://schemas.microsoft.com/office/drawing/2014/main" id="{DAC5837D-4AC1-161C-F5D3-E992201D628B}"/>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63" name="Cube 262">
                      <a:extLst>
                        <a:ext uri="{FF2B5EF4-FFF2-40B4-BE49-F238E27FC236}">
                          <a16:creationId xmlns:a16="http://schemas.microsoft.com/office/drawing/2014/main" id="{813C060F-6EE7-AA74-E6A4-8A5A6DDEAE60}"/>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255" name="Group 254">
                    <a:extLst>
                      <a:ext uri="{FF2B5EF4-FFF2-40B4-BE49-F238E27FC236}">
                        <a16:creationId xmlns:a16="http://schemas.microsoft.com/office/drawing/2014/main" id="{D21073CA-D0F0-41A0-6444-A1B2A72E69BA}"/>
                      </a:ext>
                    </a:extLst>
                  </p:cNvPr>
                  <p:cNvGrpSpPr/>
                  <p:nvPr/>
                </p:nvGrpSpPr>
                <p:grpSpPr>
                  <a:xfrm>
                    <a:off x="8601075" y="9706356"/>
                    <a:ext cx="1943100" cy="6085329"/>
                    <a:chOff x="7143750" y="8259321"/>
                    <a:chExt cx="1943100" cy="6085329"/>
                  </a:xfrm>
                </p:grpSpPr>
                <p:sp>
                  <p:nvSpPr>
                    <p:cNvPr id="256" name="Cube 255">
                      <a:extLst>
                        <a:ext uri="{FF2B5EF4-FFF2-40B4-BE49-F238E27FC236}">
                          <a16:creationId xmlns:a16="http://schemas.microsoft.com/office/drawing/2014/main" id="{68530382-2968-3346-786A-5D0A636CF298}"/>
                        </a:ext>
                      </a:extLst>
                    </p:cNvPr>
                    <p:cNvSpPr/>
                    <p:nvPr/>
                  </p:nvSpPr>
                  <p:spPr>
                    <a:xfrm flipH="1">
                      <a:off x="7143750" y="12401550"/>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57" name="Cube 256">
                      <a:extLst>
                        <a:ext uri="{FF2B5EF4-FFF2-40B4-BE49-F238E27FC236}">
                          <a16:creationId xmlns:a16="http://schemas.microsoft.com/office/drawing/2014/main" id="{13F3942F-F3D1-A391-5415-EF8F205EB6C2}"/>
                        </a:ext>
                      </a:extLst>
                    </p:cNvPr>
                    <p:cNvSpPr/>
                    <p:nvPr/>
                  </p:nvSpPr>
                  <p:spPr>
                    <a:xfrm flipH="1">
                      <a:off x="7143750" y="11020807"/>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58" name="Cube 257">
                      <a:extLst>
                        <a:ext uri="{FF2B5EF4-FFF2-40B4-BE49-F238E27FC236}">
                          <a16:creationId xmlns:a16="http://schemas.microsoft.com/office/drawing/2014/main" id="{E0A5B413-5851-C10C-9B8C-BF5F929E6A13}"/>
                        </a:ext>
                      </a:extLst>
                    </p:cNvPr>
                    <p:cNvSpPr/>
                    <p:nvPr/>
                  </p:nvSpPr>
                  <p:spPr>
                    <a:xfrm flipH="1">
                      <a:off x="7143750" y="9640064"/>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59" name="Cube 258">
                      <a:extLst>
                        <a:ext uri="{FF2B5EF4-FFF2-40B4-BE49-F238E27FC236}">
                          <a16:creationId xmlns:a16="http://schemas.microsoft.com/office/drawing/2014/main" id="{237AB699-92A9-77CA-2DBF-6C0B7EFDF73A}"/>
                        </a:ext>
                      </a:extLst>
                    </p:cNvPr>
                    <p:cNvSpPr/>
                    <p:nvPr/>
                  </p:nvSpPr>
                  <p:spPr>
                    <a:xfrm flipH="1">
                      <a:off x="7143750" y="8259321"/>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grpSp>
              <p:nvGrpSpPr>
                <p:cNvPr id="231" name="Group 230">
                  <a:extLst>
                    <a:ext uri="{FF2B5EF4-FFF2-40B4-BE49-F238E27FC236}">
                      <a16:creationId xmlns:a16="http://schemas.microsoft.com/office/drawing/2014/main" id="{8134054C-45D2-4D77-FD90-8890E5DC7D1C}"/>
                    </a:ext>
                  </a:extLst>
                </p:cNvPr>
                <p:cNvGrpSpPr/>
                <p:nvPr/>
              </p:nvGrpSpPr>
              <p:grpSpPr>
                <a:xfrm>
                  <a:off x="7125341" y="7101461"/>
                  <a:ext cx="3400425" cy="7532364"/>
                  <a:chOff x="7143750" y="8287896"/>
                  <a:chExt cx="3400425" cy="7532364"/>
                </a:xfrm>
              </p:grpSpPr>
              <p:grpSp>
                <p:nvGrpSpPr>
                  <p:cNvPr id="232" name="Group 231">
                    <a:extLst>
                      <a:ext uri="{FF2B5EF4-FFF2-40B4-BE49-F238E27FC236}">
                        <a16:creationId xmlns:a16="http://schemas.microsoft.com/office/drawing/2014/main" id="{479DEB23-8B88-556E-3C51-7247CD471C0A}"/>
                      </a:ext>
                    </a:extLst>
                  </p:cNvPr>
                  <p:cNvGrpSpPr/>
                  <p:nvPr/>
                </p:nvGrpSpPr>
                <p:grpSpPr>
                  <a:xfrm>
                    <a:off x="7143750" y="8287896"/>
                    <a:ext cx="1943100" cy="6085329"/>
                    <a:chOff x="7143750" y="8287896"/>
                    <a:chExt cx="1943100" cy="6085329"/>
                  </a:xfrm>
                </p:grpSpPr>
                <p:sp>
                  <p:nvSpPr>
                    <p:cNvPr id="248" name="Cube 247">
                      <a:extLst>
                        <a:ext uri="{FF2B5EF4-FFF2-40B4-BE49-F238E27FC236}">
                          <a16:creationId xmlns:a16="http://schemas.microsoft.com/office/drawing/2014/main" id="{DE618DBD-76F3-D3AC-4214-87EB97983803}"/>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49" name="Cube 248">
                      <a:extLst>
                        <a:ext uri="{FF2B5EF4-FFF2-40B4-BE49-F238E27FC236}">
                          <a16:creationId xmlns:a16="http://schemas.microsoft.com/office/drawing/2014/main" id="{D57DDD7A-5DEC-42C1-0FF5-2E73C071D04E}"/>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50" name="Cube 249">
                      <a:extLst>
                        <a:ext uri="{FF2B5EF4-FFF2-40B4-BE49-F238E27FC236}">
                          <a16:creationId xmlns:a16="http://schemas.microsoft.com/office/drawing/2014/main" id="{D5D96DBA-5D6D-6236-079A-14DEFC3DD695}"/>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51" name="Cube 250">
                      <a:extLst>
                        <a:ext uri="{FF2B5EF4-FFF2-40B4-BE49-F238E27FC236}">
                          <a16:creationId xmlns:a16="http://schemas.microsoft.com/office/drawing/2014/main" id="{37B0A17C-D484-7D73-28C3-845DA7E96006}"/>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233" name="Group 232">
                    <a:extLst>
                      <a:ext uri="{FF2B5EF4-FFF2-40B4-BE49-F238E27FC236}">
                        <a16:creationId xmlns:a16="http://schemas.microsoft.com/office/drawing/2014/main" id="{273A0E2C-479C-F2BC-613F-09C41146701E}"/>
                      </a:ext>
                    </a:extLst>
                  </p:cNvPr>
                  <p:cNvGrpSpPr/>
                  <p:nvPr/>
                </p:nvGrpSpPr>
                <p:grpSpPr>
                  <a:xfrm>
                    <a:off x="7639050" y="8778242"/>
                    <a:ext cx="1943100" cy="6085329"/>
                    <a:chOff x="7143750" y="8287896"/>
                    <a:chExt cx="1943100" cy="6085329"/>
                  </a:xfrm>
                </p:grpSpPr>
                <p:sp>
                  <p:nvSpPr>
                    <p:cNvPr id="244" name="Cube 243">
                      <a:extLst>
                        <a:ext uri="{FF2B5EF4-FFF2-40B4-BE49-F238E27FC236}">
                          <a16:creationId xmlns:a16="http://schemas.microsoft.com/office/drawing/2014/main" id="{F472121B-2C49-B883-6BB3-B1600E47C000}"/>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45" name="Cube 244">
                      <a:extLst>
                        <a:ext uri="{FF2B5EF4-FFF2-40B4-BE49-F238E27FC236}">
                          <a16:creationId xmlns:a16="http://schemas.microsoft.com/office/drawing/2014/main" id="{F2E9F923-5C81-9E06-1630-94F7474CA536}"/>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46" name="Cube 245">
                      <a:extLst>
                        <a:ext uri="{FF2B5EF4-FFF2-40B4-BE49-F238E27FC236}">
                          <a16:creationId xmlns:a16="http://schemas.microsoft.com/office/drawing/2014/main" id="{3647B312-F9CF-C037-5538-CFACB9F9C9A4}"/>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47" name="Cube 246">
                      <a:extLst>
                        <a:ext uri="{FF2B5EF4-FFF2-40B4-BE49-F238E27FC236}">
                          <a16:creationId xmlns:a16="http://schemas.microsoft.com/office/drawing/2014/main" id="{C607B3A9-827B-DB54-EDF3-33C8BDBA2CCF}"/>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234" name="Group 233">
                    <a:extLst>
                      <a:ext uri="{FF2B5EF4-FFF2-40B4-BE49-F238E27FC236}">
                        <a16:creationId xmlns:a16="http://schemas.microsoft.com/office/drawing/2014/main" id="{5FD743EC-56F4-D372-7781-3A7A1E30BB9B}"/>
                      </a:ext>
                    </a:extLst>
                  </p:cNvPr>
                  <p:cNvGrpSpPr/>
                  <p:nvPr/>
                </p:nvGrpSpPr>
                <p:grpSpPr>
                  <a:xfrm>
                    <a:off x="8105775" y="9244585"/>
                    <a:ext cx="1943100" cy="6085329"/>
                    <a:chOff x="7143750" y="8287896"/>
                    <a:chExt cx="1943100" cy="6085329"/>
                  </a:xfrm>
                </p:grpSpPr>
                <p:sp>
                  <p:nvSpPr>
                    <p:cNvPr id="240" name="Cube 239">
                      <a:extLst>
                        <a:ext uri="{FF2B5EF4-FFF2-40B4-BE49-F238E27FC236}">
                          <a16:creationId xmlns:a16="http://schemas.microsoft.com/office/drawing/2014/main" id="{4634A912-FB5A-9CDB-3289-01AC4A5C468C}"/>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41" name="Cube 240">
                      <a:extLst>
                        <a:ext uri="{FF2B5EF4-FFF2-40B4-BE49-F238E27FC236}">
                          <a16:creationId xmlns:a16="http://schemas.microsoft.com/office/drawing/2014/main" id="{EC4C53E8-06B2-4123-3893-4DC984C1952B}"/>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42" name="Cube 241">
                      <a:extLst>
                        <a:ext uri="{FF2B5EF4-FFF2-40B4-BE49-F238E27FC236}">
                          <a16:creationId xmlns:a16="http://schemas.microsoft.com/office/drawing/2014/main" id="{8901520C-20A6-7BA2-688F-F0BEE937B4E1}"/>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43" name="Cube 242">
                      <a:extLst>
                        <a:ext uri="{FF2B5EF4-FFF2-40B4-BE49-F238E27FC236}">
                          <a16:creationId xmlns:a16="http://schemas.microsoft.com/office/drawing/2014/main" id="{4D54C87C-3E54-2FBC-00A6-F7FA3EE4254A}"/>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235" name="Group 234">
                    <a:extLst>
                      <a:ext uri="{FF2B5EF4-FFF2-40B4-BE49-F238E27FC236}">
                        <a16:creationId xmlns:a16="http://schemas.microsoft.com/office/drawing/2014/main" id="{053C6335-F179-1B37-0D19-B9E8735F5191}"/>
                      </a:ext>
                    </a:extLst>
                  </p:cNvPr>
                  <p:cNvGrpSpPr/>
                  <p:nvPr/>
                </p:nvGrpSpPr>
                <p:grpSpPr>
                  <a:xfrm>
                    <a:off x="8601075" y="9734931"/>
                    <a:ext cx="1943100" cy="6085329"/>
                    <a:chOff x="7143750" y="8287896"/>
                    <a:chExt cx="1943100" cy="6085329"/>
                  </a:xfrm>
                </p:grpSpPr>
                <p:sp>
                  <p:nvSpPr>
                    <p:cNvPr id="236" name="Cube 235">
                      <a:extLst>
                        <a:ext uri="{FF2B5EF4-FFF2-40B4-BE49-F238E27FC236}">
                          <a16:creationId xmlns:a16="http://schemas.microsoft.com/office/drawing/2014/main" id="{D3E417E6-C5C9-9363-3424-B47430D8FB64}"/>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37" name="Cube 236">
                      <a:extLst>
                        <a:ext uri="{FF2B5EF4-FFF2-40B4-BE49-F238E27FC236}">
                          <a16:creationId xmlns:a16="http://schemas.microsoft.com/office/drawing/2014/main" id="{5DE3C214-C4F6-EC31-841B-FEEA7EB2D212}"/>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38" name="Cube 237">
                      <a:extLst>
                        <a:ext uri="{FF2B5EF4-FFF2-40B4-BE49-F238E27FC236}">
                          <a16:creationId xmlns:a16="http://schemas.microsoft.com/office/drawing/2014/main" id="{11692123-3BDD-003E-DFFC-58E1BAFE7F18}"/>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39" name="Cube 238">
                      <a:extLst>
                        <a:ext uri="{FF2B5EF4-FFF2-40B4-BE49-F238E27FC236}">
                          <a16:creationId xmlns:a16="http://schemas.microsoft.com/office/drawing/2014/main" id="{BD7C56DB-218C-D4FC-8B61-668DEF91B09D}"/>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grpSp>
          <p:sp>
            <p:nvSpPr>
              <p:cNvPr id="229" name="TextBox 228">
                <a:extLst>
                  <a:ext uri="{FF2B5EF4-FFF2-40B4-BE49-F238E27FC236}">
                    <a16:creationId xmlns:a16="http://schemas.microsoft.com/office/drawing/2014/main" id="{A889F74C-D4B6-6699-6380-36DB1E263D07}"/>
                  </a:ext>
                </a:extLst>
              </p:cNvPr>
              <p:cNvSpPr txBox="1"/>
              <p:nvPr/>
            </p:nvSpPr>
            <p:spPr>
              <a:xfrm>
                <a:off x="8838101" y="14936715"/>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N</a:t>
                </a:r>
              </a:p>
            </p:txBody>
          </p:sp>
        </p:grpSp>
        <p:grpSp>
          <p:nvGrpSpPr>
            <p:cNvPr id="272" name="Group 271">
              <a:extLst>
                <a:ext uri="{FF2B5EF4-FFF2-40B4-BE49-F238E27FC236}">
                  <a16:creationId xmlns:a16="http://schemas.microsoft.com/office/drawing/2014/main" id="{CF607792-2B1E-926B-077E-74432119DDDF}"/>
                </a:ext>
              </a:extLst>
            </p:cNvPr>
            <p:cNvGrpSpPr/>
            <p:nvPr/>
          </p:nvGrpSpPr>
          <p:grpSpPr>
            <a:xfrm>
              <a:off x="14599901" y="6958751"/>
              <a:ext cx="3400425" cy="7532364"/>
              <a:chOff x="7143750" y="8287896"/>
              <a:chExt cx="3400425" cy="7532364"/>
            </a:xfrm>
          </p:grpSpPr>
          <p:grpSp>
            <p:nvGrpSpPr>
              <p:cNvPr id="273" name="Group 272">
                <a:extLst>
                  <a:ext uri="{FF2B5EF4-FFF2-40B4-BE49-F238E27FC236}">
                    <a16:creationId xmlns:a16="http://schemas.microsoft.com/office/drawing/2014/main" id="{CE5372C7-D104-5A4F-1B08-838A0C4BC359}"/>
                  </a:ext>
                </a:extLst>
              </p:cNvPr>
              <p:cNvGrpSpPr/>
              <p:nvPr/>
            </p:nvGrpSpPr>
            <p:grpSpPr>
              <a:xfrm>
                <a:off x="7143750" y="8287896"/>
                <a:ext cx="1943100" cy="6085329"/>
                <a:chOff x="7143750" y="8287896"/>
                <a:chExt cx="1943100" cy="6085329"/>
              </a:xfrm>
            </p:grpSpPr>
            <p:sp>
              <p:nvSpPr>
                <p:cNvPr id="289" name="Cube 288">
                  <a:extLst>
                    <a:ext uri="{FF2B5EF4-FFF2-40B4-BE49-F238E27FC236}">
                      <a16:creationId xmlns:a16="http://schemas.microsoft.com/office/drawing/2014/main" id="{198417F9-5274-E6FA-E8F6-245B662E7B86}"/>
                    </a:ext>
                  </a:extLst>
                </p:cNvPr>
                <p:cNvSpPr/>
                <p:nvPr/>
              </p:nvSpPr>
              <p:spPr>
                <a:xfrm flipH="1">
                  <a:off x="7143750" y="12430125"/>
                  <a:ext cx="1943100" cy="1943100"/>
                </a:xfrm>
                <a:prstGeom prst="cube">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90" name="Cube 289">
                  <a:extLst>
                    <a:ext uri="{FF2B5EF4-FFF2-40B4-BE49-F238E27FC236}">
                      <a16:creationId xmlns:a16="http://schemas.microsoft.com/office/drawing/2014/main" id="{0DFC703D-2A23-326C-BEB1-F5E680DD24A1}"/>
                    </a:ext>
                  </a:extLst>
                </p:cNvPr>
                <p:cNvSpPr/>
                <p:nvPr/>
              </p:nvSpPr>
              <p:spPr>
                <a:xfrm flipH="1">
                  <a:off x="7143750" y="11049382"/>
                  <a:ext cx="1943100" cy="1943100"/>
                </a:xfrm>
                <a:prstGeom prst="cube">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91" name="Cube 290">
                  <a:extLst>
                    <a:ext uri="{FF2B5EF4-FFF2-40B4-BE49-F238E27FC236}">
                      <a16:creationId xmlns:a16="http://schemas.microsoft.com/office/drawing/2014/main" id="{F48C0922-F18A-E4ED-EAD5-DDC47CF15397}"/>
                    </a:ext>
                  </a:extLst>
                </p:cNvPr>
                <p:cNvSpPr/>
                <p:nvPr/>
              </p:nvSpPr>
              <p:spPr>
                <a:xfrm flipH="1">
                  <a:off x="7143750" y="9668639"/>
                  <a:ext cx="1943100" cy="1943100"/>
                </a:xfrm>
                <a:prstGeom prst="cube">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92" name="Cube 291">
                  <a:extLst>
                    <a:ext uri="{FF2B5EF4-FFF2-40B4-BE49-F238E27FC236}">
                      <a16:creationId xmlns:a16="http://schemas.microsoft.com/office/drawing/2014/main" id="{619D2E98-D01E-32DC-D2D4-41231716E091}"/>
                    </a:ext>
                  </a:extLst>
                </p:cNvPr>
                <p:cNvSpPr/>
                <p:nvPr/>
              </p:nvSpPr>
              <p:spPr>
                <a:xfrm flipH="1">
                  <a:off x="7143750" y="8287896"/>
                  <a:ext cx="1943100" cy="1943100"/>
                </a:xfrm>
                <a:prstGeom prst="cube">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274" name="Group 273">
                <a:extLst>
                  <a:ext uri="{FF2B5EF4-FFF2-40B4-BE49-F238E27FC236}">
                    <a16:creationId xmlns:a16="http://schemas.microsoft.com/office/drawing/2014/main" id="{3C0A12FB-80B4-7DD9-13F1-ADD6933AEF52}"/>
                  </a:ext>
                </a:extLst>
              </p:cNvPr>
              <p:cNvGrpSpPr/>
              <p:nvPr/>
            </p:nvGrpSpPr>
            <p:grpSpPr>
              <a:xfrm>
                <a:off x="7639050" y="8778242"/>
                <a:ext cx="1943100" cy="6085329"/>
                <a:chOff x="7143750" y="8287896"/>
                <a:chExt cx="1943100" cy="6085329"/>
              </a:xfrm>
            </p:grpSpPr>
            <p:sp>
              <p:nvSpPr>
                <p:cNvPr id="285" name="Cube 284">
                  <a:extLst>
                    <a:ext uri="{FF2B5EF4-FFF2-40B4-BE49-F238E27FC236}">
                      <a16:creationId xmlns:a16="http://schemas.microsoft.com/office/drawing/2014/main" id="{A9EC4E07-969C-D5B6-C6AD-4F6CE25FB259}"/>
                    </a:ext>
                  </a:extLst>
                </p:cNvPr>
                <p:cNvSpPr/>
                <p:nvPr/>
              </p:nvSpPr>
              <p:spPr>
                <a:xfrm flipH="1">
                  <a:off x="7143750" y="12430125"/>
                  <a:ext cx="1943100" cy="1943100"/>
                </a:xfrm>
                <a:prstGeom prst="cube">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86" name="Cube 285">
                  <a:extLst>
                    <a:ext uri="{FF2B5EF4-FFF2-40B4-BE49-F238E27FC236}">
                      <a16:creationId xmlns:a16="http://schemas.microsoft.com/office/drawing/2014/main" id="{D6895901-4573-0903-4B90-42E0C5FD6933}"/>
                    </a:ext>
                  </a:extLst>
                </p:cNvPr>
                <p:cNvSpPr/>
                <p:nvPr/>
              </p:nvSpPr>
              <p:spPr>
                <a:xfrm flipH="1">
                  <a:off x="7143750" y="11049382"/>
                  <a:ext cx="1943100" cy="1943100"/>
                </a:xfrm>
                <a:prstGeom prst="cube">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87" name="Cube 286">
                  <a:extLst>
                    <a:ext uri="{FF2B5EF4-FFF2-40B4-BE49-F238E27FC236}">
                      <a16:creationId xmlns:a16="http://schemas.microsoft.com/office/drawing/2014/main" id="{7E26CB2B-FE33-55A1-23C8-E354647F590F}"/>
                    </a:ext>
                  </a:extLst>
                </p:cNvPr>
                <p:cNvSpPr/>
                <p:nvPr/>
              </p:nvSpPr>
              <p:spPr>
                <a:xfrm flipH="1">
                  <a:off x="7143750" y="9668639"/>
                  <a:ext cx="1943100" cy="1943100"/>
                </a:xfrm>
                <a:prstGeom prst="cube">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88" name="Cube 287">
                  <a:extLst>
                    <a:ext uri="{FF2B5EF4-FFF2-40B4-BE49-F238E27FC236}">
                      <a16:creationId xmlns:a16="http://schemas.microsoft.com/office/drawing/2014/main" id="{51919E45-C59F-11C8-2C68-584375B8AFAE}"/>
                    </a:ext>
                  </a:extLst>
                </p:cNvPr>
                <p:cNvSpPr/>
                <p:nvPr/>
              </p:nvSpPr>
              <p:spPr>
                <a:xfrm flipH="1">
                  <a:off x="7143750" y="8287896"/>
                  <a:ext cx="1943100" cy="1943100"/>
                </a:xfrm>
                <a:prstGeom prst="cube">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275" name="Group 274">
                <a:extLst>
                  <a:ext uri="{FF2B5EF4-FFF2-40B4-BE49-F238E27FC236}">
                    <a16:creationId xmlns:a16="http://schemas.microsoft.com/office/drawing/2014/main" id="{AABF9CD7-0AD0-2713-480A-4D4F24D22B51}"/>
                  </a:ext>
                </a:extLst>
              </p:cNvPr>
              <p:cNvGrpSpPr/>
              <p:nvPr/>
            </p:nvGrpSpPr>
            <p:grpSpPr>
              <a:xfrm>
                <a:off x="8105775" y="9244585"/>
                <a:ext cx="1943100" cy="6085329"/>
                <a:chOff x="7143750" y="8287896"/>
                <a:chExt cx="1943100" cy="6085329"/>
              </a:xfrm>
            </p:grpSpPr>
            <p:sp>
              <p:nvSpPr>
                <p:cNvPr id="281" name="Cube 280">
                  <a:extLst>
                    <a:ext uri="{FF2B5EF4-FFF2-40B4-BE49-F238E27FC236}">
                      <a16:creationId xmlns:a16="http://schemas.microsoft.com/office/drawing/2014/main" id="{34BD3FCB-3868-B502-01AD-6A1076ACE46F}"/>
                    </a:ext>
                  </a:extLst>
                </p:cNvPr>
                <p:cNvSpPr/>
                <p:nvPr/>
              </p:nvSpPr>
              <p:spPr>
                <a:xfrm flipH="1">
                  <a:off x="7143750" y="12430125"/>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82" name="Cube 281">
                  <a:extLst>
                    <a:ext uri="{FF2B5EF4-FFF2-40B4-BE49-F238E27FC236}">
                      <a16:creationId xmlns:a16="http://schemas.microsoft.com/office/drawing/2014/main" id="{A46A6401-D89E-3364-0D04-EB19F07EE1A6}"/>
                    </a:ext>
                  </a:extLst>
                </p:cNvPr>
                <p:cNvSpPr/>
                <p:nvPr/>
              </p:nvSpPr>
              <p:spPr>
                <a:xfrm flipH="1">
                  <a:off x="7143750" y="11049382"/>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83" name="Cube 282">
                  <a:extLst>
                    <a:ext uri="{FF2B5EF4-FFF2-40B4-BE49-F238E27FC236}">
                      <a16:creationId xmlns:a16="http://schemas.microsoft.com/office/drawing/2014/main" id="{10F0BF67-BF42-E699-E2B2-5855D18EEEA3}"/>
                    </a:ext>
                  </a:extLst>
                </p:cNvPr>
                <p:cNvSpPr/>
                <p:nvPr/>
              </p:nvSpPr>
              <p:spPr>
                <a:xfrm flipH="1">
                  <a:off x="7143750" y="9668639"/>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84" name="Cube 283">
                  <a:extLst>
                    <a:ext uri="{FF2B5EF4-FFF2-40B4-BE49-F238E27FC236}">
                      <a16:creationId xmlns:a16="http://schemas.microsoft.com/office/drawing/2014/main" id="{BAD72D38-FA11-4131-324A-736BA4BAEC56}"/>
                    </a:ext>
                  </a:extLst>
                </p:cNvPr>
                <p:cNvSpPr/>
                <p:nvPr/>
              </p:nvSpPr>
              <p:spPr>
                <a:xfrm flipH="1">
                  <a:off x="7143750" y="8287896"/>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276" name="Group 275">
                <a:extLst>
                  <a:ext uri="{FF2B5EF4-FFF2-40B4-BE49-F238E27FC236}">
                    <a16:creationId xmlns:a16="http://schemas.microsoft.com/office/drawing/2014/main" id="{671DEEAF-1324-9BCD-0484-62A7C13EB270}"/>
                  </a:ext>
                </a:extLst>
              </p:cNvPr>
              <p:cNvGrpSpPr/>
              <p:nvPr/>
            </p:nvGrpSpPr>
            <p:grpSpPr>
              <a:xfrm>
                <a:off x="8601075" y="9734931"/>
                <a:ext cx="1943100" cy="6085329"/>
                <a:chOff x="7143750" y="8287896"/>
                <a:chExt cx="1943100" cy="6085329"/>
              </a:xfrm>
            </p:grpSpPr>
            <p:sp>
              <p:nvSpPr>
                <p:cNvPr id="277" name="Cube 276">
                  <a:extLst>
                    <a:ext uri="{FF2B5EF4-FFF2-40B4-BE49-F238E27FC236}">
                      <a16:creationId xmlns:a16="http://schemas.microsoft.com/office/drawing/2014/main" id="{2F6184F8-369F-1BFA-F29E-B29103A10FB6}"/>
                    </a:ext>
                  </a:extLst>
                </p:cNvPr>
                <p:cNvSpPr/>
                <p:nvPr/>
              </p:nvSpPr>
              <p:spPr>
                <a:xfrm flipH="1">
                  <a:off x="7143750" y="12430125"/>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78" name="Cube 277">
                  <a:extLst>
                    <a:ext uri="{FF2B5EF4-FFF2-40B4-BE49-F238E27FC236}">
                      <a16:creationId xmlns:a16="http://schemas.microsoft.com/office/drawing/2014/main" id="{3F2D3820-A450-B441-9388-B30ED0308EE3}"/>
                    </a:ext>
                  </a:extLst>
                </p:cNvPr>
                <p:cNvSpPr/>
                <p:nvPr/>
              </p:nvSpPr>
              <p:spPr>
                <a:xfrm flipH="1">
                  <a:off x="7143750" y="11049382"/>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79" name="Cube 278">
                  <a:extLst>
                    <a:ext uri="{FF2B5EF4-FFF2-40B4-BE49-F238E27FC236}">
                      <a16:creationId xmlns:a16="http://schemas.microsoft.com/office/drawing/2014/main" id="{1F88003A-2C62-3349-9919-285F1E1AA8AA}"/>
                    </a:ext>
                  </a:extLst>
                </p:cNvPr>
                <p:cNvSpPr/>
                <p:nvPr/>
              </p:nvSpPr>
              <p:spPr>
                <a:xfrm flipH="1">
                  <a:off x="7143750" y="9668639"/>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80" name="Cube 279">
                  <a:extLst>
                    <a:ext uri="{FF2B5EF4-FFF2-40B4-BE49-F238E27FC236}">
                      <a16:creationId xmlns:a16="http://schemas.microsoft.com/office/drawing/2014/main" id="{9DB55CA5-0864-F8F8-C2F2-2D81661497F2}"/>
                    </a:ext>
                  </a:extLst>
                </p:cNvPr>
                <p:cNvSpPr/>
                <p:nvPr/>
              </p:nvSpPr>
              <p:spPr>
                <a:xfrm flipH="1">
                  <a:off x="7143750" y="8287896"/>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sp>
          <p:nvSpPr>
            <p:cNvPr id="293" name="TextBox 292">
              <a:extLst>
                <a:ext uri="{FF2B5EF4-FFF2-40B4-BE49-F238E27FC236}">
                  <a16:creationId xmlns:a16="http://schemas.microsoft.com/office/drawing/2014/main" id="{031218C6-9D53-F5D1-1033-4393E4FEDF2C}"/>
                </a:ext>
              </a:extLst>
            </p:cNvPr>
            <p:cNvSpPr txBox="1"/>
            <p:nvPr/>
          </p:nvSpPr>
          <p:spPr>
            <a:xfrm rot="16200000">
              <a:off x="13090731" y="10045842"/>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H, W</a:t>
              </a:r>
            </a:p>
          </p:txBody>
        </p:sp>
        <p:sp>
          <p:nvSpPr>
            <p:cNvPr id="294" name="TextBox 293">
              <a:extLst>
                <a:ext uri="{FF2B5EF4-FFF2-40B4-BE49-F238E27FC236}">
                  <a16:creationId xmlns:a16="http://schemas.microsoft.com/office/drawing/2014/main" id="{BD307CB0-AA08-93F8-4460-E31B55C8FC25}"/>
                </a:ext>
              </a:extLst>
            </p:cNvPr>
            <p:cNvSpPr txBox="1"/>
            <p:nvPr/>
          </p:nvSpPr>
          <p:spPr>
            <a:xfrm>
              <a:off x="15265058" y="15797414"/>
              <a:ext cx="6184602" cy="707886"/>
            </a:xfrm>
            <a:prstGeom prst="rect">
              <a:avLst/>
            </a:prstGeom>
            <a:noFill/>
            <a:ln w="76200">
              <a:solidFill>
                <a:schemeClr val="tx2"/>
              </a:solidFill>
            </a:ln>
          </p:spPr>
          <p:txBody>
            <a:bodyPr wrap="square" rtlCol="0">
              <a:spAutoFit/>
            </a:bodyPr>
            <a:lstStyle/>
            <a:p>
              <a:pPr algn="ctr"/>
              <a:r>
                <a:rPr lang="en-US" sz="4000" dirty="0">
                  <a:solidFill>
                    <a:schemeClr val="bg1"/>
                  </a:solidFill>
                  <a:latin typeface="+mj-lt"/>
                </a:rPr>
                <a:t>Group Normalization</a:t>
              </a:r>
            </a:p>
          </p:txBody>
        </p:sp>
        <p:sp>
          <p:nvSpPr>
            <p:cNvPr id="295" name="TextBox 294">
              <a:extLst>
                <a:ext uri="{FF2B5EF4-FFF2-40B4-BE49-F238E27FC236}">
                  <a16:creationId xmlns:a16="http://schemas.microsoft.com/office/drawing/2014/main" id="{15921E8F-3EE4-8A9B-1C40-8F39F40A46DE}"/>
                </a:ext>
              </a:extLst>
            </p:cNvPr>
            <p:cNvSpPr txBox="1"/>
            <p:nvPr/>
          </p:nvSpPr>
          <p:spPr>
            <a:xfrm>
              <a:off x="15265056" y="16952694"/>
              <a:ext cx="6184602" cy="707886"/>
            </a:xfrm>
            <a:prstGeom prst="rect">
              <a:avLst/>
            </a:prstGeom>
            <a:noFill/>
            <a:ln w="76200">
              <a:solidFill>
                <a:schemeClr val="accent4"/>
              </a:solidFill>
            </a:ln>
          </p:spPr>
          <p:txBody>
            <a:bodyPr wrap="square" rtlCol="0">
              <a:spAutoFit/>
            </a:bodyPr>
            <a:lstStyle/>
            <a:p>
              <a:pPr algn="ctr"/>
              <a:r>
                <a:rPr lang="en-US" sz="4000" dirty="0">
                  <a:solidFill>
                    <a:schemeClr val="bg1"/>
                  </a:solidFill>
                  <a:latin typeface="+mj-lt"/>
                </a:rPr>
                <a:t>Group Size = 2</a:t>
              </a:r>
            </a:p>
          </p:txBody>
        </p:sp>
      </p:grpSp>
      <p:sp>
        <p:nvSpPr>
          <p:cNvPr id="367" name="TextBox 366">
            <a:extLst>
              <a:ext uri="{FF2B5EF4-FFF2-40B4-BE49-F238E27FC236}">
                <a16:creationId xmlns:a16="http://schemas.microsoft.com/office/drawing/2014/main" id="{BCFF5859-16C2-4D46-9B23-D19C741B0D6C}"/>
              </a:ext>
            </a:extLst>
          </p:cNvPr>
          <p:cNvSpPr txBox="1"/>
          <p:nvPr/>
        </p:nvSpPr>
        <p:spPr>
          <a:xfrm>
            <a:off x="21348419" y="13754654"/>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C</a:t>
            </a:r>
          </a:p>
        </p:txBody>
      </p:sp>
      <p:grpSp>
        <p:nvGrpSpPr>
          <p:cNvPr id="368" name="Group 367">
            <a:extLst>
              <a:ext uri="{FF2B5EF4-FFF2-40B4-BE49-F238E27FC236}">
                <a16:creationId xmlns:a16="http://schemas.microsoft.com/office/drawing/2014/main" id="{E689AAC3-05B5-D073-44E4-4C471E5E35CE}"/>
              </a:ext>
            </a:extLst>
          </p:cNvPr>
          <p:cNvGrpSpPr/>
          <p:nvPr/>
        </p:nvGrpSpPr>
        <p:grpSpPr>
          <a:xfrm>
            <a:off x="23649989" y="6958751"/>
            <a:ext cx="5125091" cy="8543140"/>
            <a:chOff x="7125341" y="7101461"/>
            <a:chExt cx="5125091" cy="8543140"/>
          </a:xfrm>
        </p:grpSpPr>
        <p:grpSp>
          <p:nvGrpSpPr>
            <p:cNvPr id="369" name="Group 368">
              <a:extLst>
                <a:ext uri="{FF2B5EF4-FFF2-40B4-BE49-F238E27FC236}">
                  <a16:creationId xmlns:a16="http://schemas.microsoft.com/office/drawing/2014/main" id="{95B5821A-3BFD-97C6-FA64-5458C8293AE5}"/>
                </a:ext>
              </a:extLst>
            </p:cNvPr>
            <p:cNvGrpSpPr/>
            <p:nvPr/>
          </p:nvGrpSpPr>
          <p:grpSpPr>
            <a:xfrm>
              <a:off x="7125341" y="7101461"/>
              <a:ext cx="5125091" cy="7532364"/>
              <a:chOff x="7125341" y="7101461"/>
              <a:chExt cx="5125091" cy="7532364"/>
            </a:xfrm>
          </p:grpSpPr>
          <p:grpSp>
            <p:nvGrpSpPr>
              <p:cNvPr id="371" name="Group 370">
                <a:extLst>
                  <a:ext uri="{FF2B5EF4-FFF2-40B4-BE49-F238E27FC236}">
                    <a16:creationId xmlns:a16="http://schemas.microsoft.com/office/drawing/2014/main" id="{79049979-3C51-6B9D-EEC2-CC243A00EC02}"/>
                  </a:ext>
                </a:extLst>
              </p:cNvPr>
              <p:cNvGrpSpPr/>
              <p:nvPr/>
            </p:nvGrpSpPr>
            <p:grpSpPr>
              <a:xfrm>
                <a:off x="8850007" y="7101461"/>
                <a:ext cx="3400425" cy="7503789"/>
                <a:chOff x="7143750" y="8287896"/>
                <a:chExt cx="3400425" cy="7503789"/>
              </a:xfrm>
            </p:grpSpPr>
            <p:grpSp>
              <p:nvGrpSpPr>
                <p:cNvPr id="393" name="Group 392">
                  <a:extLst>
                    <a:ext uri="{FF2B5EF4-FFF2-40B4-BE49-F238E27FC236}">
                      <a16:creationId xmlns:a16="http://schemas.microsoft.com/office/drawing/2014/main" id="{86616569-92EC-D771-D17C-64D67F1FAF91}"/>
                    </a:ext>
                  </a:extLst>
                </p:cNvPr>
                <p:cNvGrpSpPr/>
                <p:nvPr/>
              </p:nvGrpSpPr>
              <p:grpSpPr>
                <a:xfrm>
                  <a:off x="7143750" y="8287896"/>
                  <a:ext cx="1943100" cy="6085329"/>
                  <a:chOff x="7143750" y="8287896"/>
                  <a:chExt cx="1943100" cy="6085329"/>
                </a:xfrm>
              </p:grpSpPr>
              <p:sp>
                <p:nvSpPr>
                  <p:cNvPr id="409" name="Cube 408">
                    <a:extLst>
                      <a:ext uri="{FF2B5EF4-FFF2-40B4-BE49-F238E27FC236}">
                        <a16:creationId xmlns:a16="http://schemas.microsoft.com/office/drawing/2014/main" id="{3A5E9CC8-1C75-7589-4775-D7DBDAEF4850}"/>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10" name="Cube 409">
                    <a:extLst>
                      <a:ext uri="{FF2B5EF4-FFF2-40B4-BE49-F238E27FC236}">
                        <a16:creationId xmlns:a16="http://schemas.microsoft.com/office/drawing/2014/main" id="{49CAC6A0-8D4D-9BC8-A8B0-0EC19A5F42D7}"/>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11" name="Cube 410">
                    <a:extLst>
                      <a:ext uri="{FF2B5EF4-FFF2-40B4-BE49-F238E27FC236}">
                        <a16:creationId xmlns:a16="http://schemas.microsoft.com/office/drawing/2014/main" id="{7BA1282B-2743-DD96-DE66-13A33C2E4EAA}"/>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12" name="Cube 411">
                    <a:extLst>
                      <a:ext uri="{FF2B5EF4-FFF2-40B4-BE49-F238E27FC236}">
                        <a16:creationId xmlns:a16="http://schemas.microsoft.com/office/drawing/2014/main" id="{E38E1400-0F8C-EC7A-C6B0-2D9E6186A318}"/>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394" name="Group 393">
                  <a:extLst>
                    <a:ext uri="{FF2B5EF4-FFF2-40B4-BE49-F238E27FC236}">
                      <a16:creationId xmlns:a16="http://schemas.microsoft.com/office/drawing/2014/main" id="{CE1F8211-0C35-F29B-C1F4-613CAA57758E}"/>
                    </a:ext>
                  </a:extLst>
                </p:cNvPr>
                <p:cNvGrpSpPr/>
                <p:nvPr/>
              </p:nvGrpSpPr>
              <p:grpSpPr>
                <a:xfrm>
                  <a:off x="7639050" y="8778242"/>
                  <a:ext cx="1943100" cy="6085329"/>
                  <a:chOff x="7143750" y="8287896"/>
                  <a:chExt cx="1943100" cy="6085329"/>
                </a:xfrm>
              </p:grpSpPr>
              <p:sp>
                <p:nvSpPr>
                  <p:cNvPr id="405" name="Cube 404">
                    <a:extLst>
                      <a:ext uri="{FF2B5EF4-FFF2-40B4-BE49-F238E27FC236}">
                        <a16:creationId xmlns:a16="http://schemas.microsoft.com/office/drawing/2014/main" id="{5F367D6F-D3B3-195E-1765-0579BA97DF4D}"/>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06" name="Cube 405">
                    <a:extLst>
                      <a:ext uri="{FF2B5EF4-FFF2-40B4-BE49-F238E27FC236}">
                        <a16:creationId xmlns:a16="http://schemas.microsoft.com/office/drawing/2014/main" id="{45C274EC-329C-EB6A-8EFE-9F8299AFC233}"/>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07" name="Cube 406">
                    <a:extLst>
                      <a:ext uri="{FF2B5EF4-FFF2-40B4-BE49-F238E27FC236}">
                        <a16:creationId xmlns:a16="http://schemas.microsoft.com/office/drawing/2014/main" id="{36E79423-F59B-9EF5-7CAF-8C4AC6A88C68}"/>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08" name="Cube 407">
                    <a:extLst>
                      <a:ext uri="{FF2B5EF4-FFF2-40B4-BE49-F238E27FC236}">
                        <a16:creationId xmlns:a16="http://schemas.microsoft.com/office/drawing/2014/main" id="{93C1CC58-8B2F-C0D6-B20A-AEDFA9B65315}"/>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395" name="Group 394">
                  <a:extLst>
                    <a:ext uri="{FF2B5EF4-FFF2-40B4-BE49-F238E27FC236}">
                      <a16:creationId xmlns:a16="http://schemas.microsoft.com/office/drawing/2014/main" id="{514CA693-1370-A361-4CC5-6637E24DEF48}"/>
                    </a:ext>
                  </a:extLst>
                </p:cNvPr>
                <p:cNvGrpSpPr/>
                <p:nvPr/>
              </p:nvGrpSpPr>
              <p:grpSpPr>
                <a:xfrm>
                  <a:off x="8105775" y="9244585"/>
                  <a:ext cx="1943100" cy="6085329"/>
                  <a:chOff x="7143750" y="8287896"/>
                  <a:chExt cx="1943100" cy="6085329"/>
                </a:xfrm>
              </p:grpSpPr>
              <p:sp>
                <p:nvSpPr>
                  <p:cNvPr id="401" name="Cube 400">
                    <a:extLst>
                      <a:ext uri="{FF2B5EF4-FFF2-40B4-BE49-F238E27FC236}">
                        <a16:creationId xmlns:a16="http://schemas.microsoft.com/office/drawing/2014/main" id="{F52C54D9-8E00-429A-59E6-D1D3684413AA}"/>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02" name="Cube 401">
                    <a:extLst>
                      <a:ext uri="{FF2B5EF4-FFF2-40B4-BE49-F238E27FC236}">
                        <a16:creationId xmlns:a16="http://schemas.microsoft.com/office/drawing/2014/main" id="{55689702-00C8-5FE8-E5C2-7EE3D36DD55B}"/>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03" name="Cube 402">
                    <a:extLst>
                      <a:ext uri="{FF2B5EF4-FFF2-40B4-BE49-F238E27FC236}">
                        <a16:creationId xmlns:a16="http://schemas.microsoft.com/office/drawing/2014/main" id="{9BEA38B9-F033-DCC5-33B9-28FA8A38D127}"/>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04" name="Cube 403">
                    <a:extLst>
                      <a:ext uri="{FF2B5EF4-FFF2-40B4-BE49-F238E27FC236}">
                        <a16:creationId xmlns:a16="http://schemas.microsoft.com/office/drawing/2014/main" id="{182BDFA0-6CFC-94CC-FEA1-1D81CBB3026E}"/>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396" name="Group 395">
                  <a:extLst>
                    <a:ext uri="{FF2B5EF4-FFF2-40B4-BE49-F238E27FC236}">
                      <a16:creationId xmlns:a16="http://schemas.microsoft.com/office/drawing/2014/main" id="{17E8BF30-CD7C-A4F0-A426-31E35FEC6C37}"/>
                    </a:ext>
                  </a:extLst>
                </p:cNvPr>
                <p:cNvGrpSpPr/>
                <p:nvPr/>
              </p:nvGrpSpPr>
              <p:grpSpPr>
                <a:xfrm>
                  <a:off x="8601075" y="9706356"/>
                  <a:ext cx="1943100" cy="6085329"/>
                  <a:chOff x="7143750" y="8259321"/>
                  <a:chExt cx="1943100" cy="6085329"/>
                </a:xfrm>
              </p:grpSpPr>
              <p:sp>
                <p:nvSpPr>
                  <p:cNvPr id="397" name="Cube 396">
                    <a:extLst>
                      <a:ext uri="{FF2B5EF4-FFF2-40B4-BE49-F238E27FC236}">
                        <a16:creationId xmlns:a16="http://schemas.microsoft.com/office/drawing/2014/main" id="{63A5F4EF-5732-2D82-7B93-FECD54A4E6A0}"/>
                      </a:ext>
                    </a:extLst>
                  </p:cNvPr>
                  <p:cNvSpPr/>
                  <p:nvPr/>
                </p:nvSpPr>
                <p:spPr>
                  <a:xfrm flipH="1">
                    <a:off x="7143750" y="12401550"/>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98" name="Cube 397">
                    <a:extLst>
                      <a:ext uri="{FF2B5EF4-FFF2-40B4-BE49-F238E27FC236}">
                        <a16:creationId xmlns:a16="http://schemas.microsoft.com/office/drawing/2014/main" id="{30506189-885D-1944-5495-B49C8D6A2F93}"/>
                      </a:ext>
                    </a:extLst>
                  </p:cNvPr>
                  <p:cNvSpPr/>
                  <p:nvPr/>
                </p:nvSpPr>
                <p:spPr>
                  <a:xfrm flipH="1">
                    <a:off x="7143750" y="11020807"/>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99" name="Cube 398">
                    <a:extLst>
                      <a:ext uri="{FF2B5EF4-FFF2-40B4-BE49-F238E27FC236}">
                        <a16:creationId xmlns:a16="http://schemas.microsoft.com/office/drawing/2014/main" id="{43CD0C27-AD2A-E09C-241F-74F9CD56726C}"/>
                      </a:ext>
                    </a:extLst>
                  </p:cNvPr>
                  <p:cNvSpPr/>
                  <p:nvPr/>
                </p:nvSpPr>
                <p:spPr>
                  <a:xfrm flipH="1">
                    <a:off x="7143750" y="9640064"/>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00" name="Cube 399">
                    <a:extLst>
                      <a:ext uri="{FF2B5EF4-FFF2-40B4-BE49-F238E27FC236}">
                        <a16:creationId xmlns:a16="http://schemas.microsoft.com/office/drawing/2014/main" id="{EE79FA89-7DF6-27DE-5B00-291864E566CD}"/>
                      </a:ext>
                    </a:extLst>
                  </p:cNvPr>
                  <p:cNvSpPr/>
                  <p:nvPr/>
                </p:nvSpPr>
                <p:spPr>
                  <a:xfrm flipH="1">
                    <a:off x="7143750" y="8259321"/>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grpSp>
            <p:nvGrpSpPr>
              <p:cNvPr id="372" name="Group 371">
                <a:extLst>
                  <a:ext uri="{FF2B5EF4-FFF2-40B4-BE49-F238E27FC236}">
                    <a16:creationId xmlns:a16="http://schemas.microsoft.com/office/drawing/2014/main" id="{1EBA4EF1-D3D2-7234-4B01-93169B86A2D0}"/>
                  </a:ext>
                </a:extLst>
              </p:cNvPr>
              <p:cNvGrpSpPr/>
              <p:nvPr/>
            </p:nvGrpSpPr>
            <p:grpSpPr>
              <a:xfrm>
                <a:off x="7125341" y="7101461"/>
                <a:ext cx="3400425" cy="7532364"/>
                <a:chOff x="7143750" y="8287896"/>
                <a:chExt cx="3400425" cy="7532364"/>
              </a:xfrm>
            </p:grpSpPr>
            <p:grpSp>
              <p:nvGrpSpPr>
                <p:cNvPr id="373" name="Group 372">
                  <a:extLst>
                    <a:ext uri="{FF2B5EF4-FFF2-40B4-BE49-F238E27FC236}">
                      <a16:creationId xmlns:a16="http://schemas.microsoft.com/office/drawing/2014/main" id="{059C1DF0-8CE8-8FF9-67F1-6FFEE556BF68}"/>
                    </a:ext>
                  </a:extLst>
                </p:cNvPr>
                <p:cNvGrpSpPr/>
                <p:nvPr/>
              </p:nvGrpSpPr>
              <p:grpSpPr>
                <a:xfrm>
                  <a:off x="7143750" y="8287896"/>
                  <a:ext cx="1943100" cy="6085329"/>
                  <a:chOff x="7143750" y="8287896"/>
                  <a:chExt cx="1943100" cy="6085329"/>
                </a:xfrm>
              </p:grpSpPr>
              <p:sp>
                <p:nvSpPr>
                  <p:cNvPr id="389" name="Cube 388">
                    <a:extLst>
                      <a:ext uri="{FF2B5EF4-FFF2-40B4-BE49-F238E27FC236}">
                        <a16:creationId xmlns:a16="http://schemas.microsoft.com/office/drawing/2014/main" id="{A8B792E2-89AE-C3DF-9F4E-22848645BE9E}"/>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90" name="Cube 389">
                    <a:extLst>
                      <a:ext uri="{FF2B5EF4-FFF2-40B4-BE49-F238E27FC236}">
                        <a16:creationId xmlns:a16="http://schemas.microsoft.com/office/drawing/2014/main" id="{39B97EBE-4019-8522-0E81-FD1B614C1D36}"/>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91" name="Cube 390">
                    <a:extLst>
                      <a:ext uri="{FF2B5EF4-FFF2-40B4-BE49-F238E27FC236}">
                        <a16:creationId xmlns:a16="http://schemas.microsoft.com/office/drawing/2014/main" id="{0D52FD32-AC3A-1391-8D33-AC10675D29A1}"/>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92" name="Cube 391">
                    <a:extLst>
                      <a:ext uri="{FF2B5EF4-FFF2-40B4-BE49-F238E27FC236}">
                        <a16:creationId xmlns:a16="http://schemas.microsoft.com/office/drawing/2014/main" id="{D67990BB-DCF4-DC07-77FA-786BBE5F8119}"/>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374" name="Group 373">
                  <a:extLst>
                    <a:ext uri="{FF2B5EF4-FFF2-40B4-BE49-F238E27FC236}">
                      <a16:creationId xmlns:a16="http://schemas.microsoft.com/office/drawing/2014/main" id="{B010CA7C-E7A0-41E0-F665-684AF24060F2}"/>
                    </a:ext>
                  </a:extLst>
                </p:cNvPr>
                <p:cNvGrpSpPr/>
                <p:nvPr/>
              </p:nvGrpSpPr>
              <p:grpSpPr>
                <a:xfrm>
                  <a:off x="7639050" y="8778242"/>
                  <a:ext cx="1943100" cy="6085329"/>
                  <a:chOff x="7143750" y="8287896"/>
                  <a:chExt cx="1943100" cy="6085329"/>
                </a:xfrm>
              </p:grpSpPr>
              <p:sp>
                <p:nvSpPr>
                  <p:cNvPr id="385" name="Cube 384">
                    <a:extLst>
                      <a:ext uri="{FF2B5EF4-FFF2-40B4-BE49-F238E27FC236}">
                        <a16:creationId xmlns:a16="http://schemas.microsoft.com/office/drawing/2014/main" id="{3BFF929F-1862-A96E-0E34-33C7D82B170F}"/>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86" name="Cube 385">
                    <a:extLst>
                      <a:ext uri="{FF2B5EF4-FFF2-40B4-BE49-F238E27FC236}">
                        <a16:creationId xmlns:a16="http://schemas.microsoft.com/office/drawing/2014/main" id="{B1C2E881-A4C0-9256-F6D9-8125CEB2C2CC}"/>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87" name="Cube 386">
                    <a:extLst>
                      <a:ext uri="{FF2B5EF4-FFF2-40B4-BE49-F238E27FC236}">
                        <a16:creationId xmlns:a16="http://schemas.microsoft.com/office/drawing/2014/main" id="{640D3991-5BBA-B0BA-A7B1-C86550D282BD}"/>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88" name="Cube 387">
                    <a:extLst>
                      <a:ext uri="{FF2B5EF4-FFF2-40B4-BE49-F238E27FC236}">
                        <a16:creationId xmlns:a16="http://schemas.microsoft.com/office/drawing/2014/main" id="{43AA740F-15D4-7362-E6EC-7AA7D5AD85F3}"/>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375" name="Group 374">
                  <a:extLst>
                    <a:ext uri="{FF2B5EF4-FFF2-40B4-BE49-F238E27FC236}">
                      <a16:creationId xmlns:a16="http://schemas.microsoft.com/office/drawing/2014/main" id="{52839D85-B2B6-922F-4AFF-8264BAD052F6}"/>
                    </a:ext>
                  </a:extLst>
                </p:cNvPr>
                <p:cNvGrpSpPr/>
                <p:nvPr/>
              </p:nvGrpSpPr>
              <p:grpSpPr>
                <a:xfrm>
                  <a:off x="8105775" y="9244585"/>
                  <a:ext cx="1943100" cy="6085329"/>
                  <a:chOff x="7143750" y="8287896"/>
                  <a:chExt cx="1943100" cy="6085329"/>
                </a:xfrm>
              </p:grpSpPr>
              <p:sp>
                <p:nvSpPr>
                  <p:cNvPr id="381" name="Cube 380">
                    <a:extLst>
                      <a:ext uri="{FF2B5EF4-FFF2-40B4-BE49-F238E27FC236}">
                        <a16:creationId xmlns:a16="http://schemas.microsoft.com/office/drawing/2014/main" id="{A0F4EC71-7EDD-4EA2-5025-463CED7D366F}"/>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82" name="Cube 381">
                    <a:extLst>
                      <a:ext uri="{FF2B5EF4-FFF2-40B4-BE49-F238E27FC236}">
                        <a16:creationId xmlns:a16="http://schemas.microsoft.com/office/drawing/2014/main" id="{F3034B64-3F1F-939D-0457-36F3804937D5}"/>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83" name="Cube 382">
                    <a:extLst>
                      <a:ext uri="{FF2B5EF4-FFF2-40B4-BE49-F238E27FC236}">
                        <a16:creationId xmlns:a16="http://schemas.microsoft.com/office/drawing/2014/main" id="{8F6661F0-8A22-9FEA-F054-E7742EE446B3}"/>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84" name="Cube 383">
                    <a:extLst>
                      <a:ext uri="{FF2B5EF4-FFF2-40B4-BE49-F238E27FC236}">
                        <a16:creationId xmlns:a16="http://schemas.microsoft.com/office/drawing/2014/main" id="{A1B73C8F-980E-37E4-B80D-E9CE0F6734AE}"/>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376" name="Group 375">
                  <a:extLst>
                    <a:ext uri="{FF2B5EF4-FFF2-40B4-BE49-F238E27FC236}">
                      <a16:creationId xmlns:a16="http://schemas.microsoft.com/office/drawing/2014/main" id="{3ECFB26F-7426-2E69-D618-7B79BDC9A027}"/>
                    </a:ext>
                  </a:extLst>
                </p:cNvPr>
                <p:cNvGrpSpPr/>
                <p:nvPr/>
              </p:nvGrpSpPr>
              <p:grpSpPr>
                <a:xfrm>
                  <a:off x="8601075" y="9734931"/>
                  <a:ext cx="1943100" cy="6085329"/>
                  <a:chOff x="7143750" y="8287896"/>
                  <a:chExt cx="1943100" cy="6085329"/>
                </a:xfrm>
              </p:grpSpPr>
              <p:sp>
                <p:nvSpPr>
                  <p:cNvPr id="377" name="Cube 376">
                    <a:extLst>
                      <a:ext uri="{FF2B5EF4-FFF2-40B4-BE49-F238E27FC236}">
                        <a16:creationId xmlns:a16="http://schemas.microsoft.com/office/drawing/2014/main" id="{3B1528E1-0552-8939-50E2-9D125B875D8C}"/>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78" name="Cube 377">
                    <a:extLst>
                      <a:ext uri="{FF2B5EF4-FFF2-40B4-BE49-F238E27FC236}">
                        <a16:creationId xmlns:a16="http://schemas.microsoft.com/office/drawing/2014/main" id="{16F68B91-F7DE-588F-4648-B208F51A0FC2}"/>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79" name="Cube 378">
                    <a:extLst>
                      <a:ext uri="{FF2B5EF4-FFF2-40B4-BE49-F238E27FC236}">
                        <a16:creationId xmlns:a16="http://schemas.microsoft.com/office/drawing/2014/main" id="{B05B093A-5184-420E-5519-982272CFD39A}"/>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80" name="Cube 379">
                    <a:extLst>
                      <a:ext uri="{FF2B5EF4-FFF2-40B4-BE49-F238E27FC236}">
                        <a16:creationId xmlns:a16="http://schemas.microsoft.com/office/drawing/2014/main" id="{5B064811-141A-B630-B98C-AC0882680BD2}"/>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grpSp>
        <p:sp>
          <p:nvSpPr>
            <p:cNvPr id="370" name="TextBox 369">
              <a:extLst>
                <a:ext uri="{FF2B5EF4-FFF2-40B4-BE49-F238E27FC236}">
                  <a16:creationId xmlns:a16="http://schemas.microsoft.com/office/drawing/2014/main" id="{22A4F2E3-86DB-CF4F-80EB-DA58CDB6A129}"/>
                </a:ext>
              </a:extLst>
            </p:cNvPr>
            <p:cNvSpPr txBox="1"/>
            <p:nvPr/>
          </p:nvSpPr>
          <p:spPr>
            <a:xfrm>
              <a:off x="8838101" y="14936715"/>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N</a:t>
              </a:r>
            </a:p>
          </p:txBody>
        </p:sp>
      </p:grpSp>
      <p:grpSp>
        <p:nvGrpSpPr>
          <p:cNvPr id="413" name="Group 412">
            <a:extLst>
              <a:ext uri="{FF2B5EF4-FFF2-40B4-BE49-F238E27FC236}">
                <a16:creationId xmlns:a16="http://schemas.microsoft.com/office/drawing/2014/main" id="{D13A44E8-16E1-0418-CCE3-03E7F664A7FE}"/>
              </a:ext>
            </a:extLst>
          </p:cNvPr>
          <p:cNvGrpSpPr/>
          <p:nvPr/>
        </p:nvGrpSpPr>
        <p:grpSpPr>
          <a:xfrm>
            <a:off x="21925323" y="6958751"/>
            <a:ext cx="3400425" cy="7532364"/>
            <a:chOff x="7143750" y="8287896"/>
            <a:chExt cx="3400425" cy="7532364"/>
          </a:xfrm>
          <a:solidFill>
            <a:schemeClr val="tx2"/>
          </a:solidFill>
        </p:grpSpPr>
        <p:grpSp>
          <p:nvGrpSpPr>
            <p:cNvPr id="414" name="Group 413">
              <a:extLst>
                <a:ext uri="{FF2B5EF4-FFF2-40B4-BE49-F238E27FC236}">
                  <a16:creationId xmlns:a16="http://schemas.microsoft.com/office/drawing/2014/main" id="{2A596B37-EBF8-4321-5B96-F402A8680176}"/>
                </a:ext>
              </a:extLst>
            </p:cNvPr>
            <p:cNvGrpSpPr/>
            <p:nvPr/>
          </p:nvGrpSpPr>
          <p:grpSpPr>
            <a:xfrm>
              <a:off x="7143750" y="8287896"/>
              <a:ext cx="1943100" cy="6085329"/>
              <a:chOff x="7143750" y="8287896"/>
              <a:chExt cx="1943100" cy="6085329"/>
            </a:xfrm>
            <a:grpFill/>
          </p:grpSpPr>
          <p:sp>
            <p:nvSpPr>
              <p:cNvPr id="430" name="Cube 429">
                <a:extLst>
                  <a:ext uri="{FF2B5EF4-FFF2-40B4-BE49-F238E27FC236}">
                    <a16:creationId xmlns:a16="http://schemas.microsoft.com/office/drawing/2014/main" id="{EA9E809A-5CCD-95E1-E103-A7D2628EF98F}"/>
                  </a:ext>
                </a:extLst>
              </p:cNvPr>
              <p:cNvSpPr/>
              <p:nvPr/>
            </p:nvSpPr>
            <p:spPr>
              <a:xfrm flipH="1">
                <a:off x="7143750" y="12430125"/>
                <a:ext cx="1943100" cy="1943100"/>
              </a:xfrm>
              <a:prstGeom prst="cub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31" name="Cube 430">
                <a:extLst>
                  <a:ext uri="{FF2B5EF4-FFF2-40B4-BE49-F238E27FC236}">
                    <a16:creationId xmlns:a16="http://schemas.microsoft.com/office/drawing/2014/main" id="{D5C83083-5086-0D00-A7EA-EE15D383D1BC}"/>
                  </a:ext>
                </a:extLst>
              </p:cNvPr>
              <p:cNvSpPr/>
              <p:nvPr/>
            </p:nvSpPr>
            <p:spPr>
              <a:xfrm flipH="1">
                <a:off x="7143750" y="11049382"/>
                <a:ext cx="1943100" cy="1943100"/>
              </a:xfrm>
              <a:prstGeom prst="cub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32" name="Cube 431">
                <a:extLst>
                  <a:ext uri="{FF2B5EF4-FFF2-40B4-BE49-F238E27FC236}">
                    <a16:creationId xmlns:a16="http://schemas.microsoft.com/office/drawing/2014/main" id="{7FCC0538-A667-E50F-A5D0-C6142375C73B}"/>
                  </a:ext>
                </a:extLst>
              </p:cNvPr>
              <p:cNvSpPr/>
              <p:nvPr/>
            </p:nvSpPr>
            <p:spPr>
              <a:xfrm flipH="1">
                <a:off x="7143750" y="9668639"/>
                <a:ext cx="1943100" cy="1943100"/>
              </a:xfrm>
              <a:prstGeom prst="cub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33" name="Cube 432">
                <a:extLst>
                  <a:ext uri="{FF2B5EF4-FFF2-40B4-BE49-F238E27FC236}">
                    <a16:creationId xmlns:a16="http://schemas.microsoft.com/office/drawing/2014/main" id="{9AEEF727-2DD5-EB8A-2397-B1C0903A5997}"/>
                  </a:ext>
                </a:extLst>
              </p:cNvPr>
              <p:cNvSpPr/>
              <p:nvPr/>
            </p:nvSpPr>
            <p:spPr>
              <a:xfrm flipH="1">
                <a:off x="7143750" y="8287896"/>
                <a:ext cx="1943100" cy="1943100"/>
              </a:xfrm>
              <a:prstGeom prst="cub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415" name="Group 414">
              <a:extLst>
                <a:ext uri="{FF2B5EF4-FFF2-40B4-BE49-F238E27FC236}">
                  <a16:creationId xmlns:a16="http://schemas.microsoft.com/office/drawing/2014/main" id="{0EC9BD7B-B8F5-D002-1D38-C6239C3F1F4C}"/>
                </a:ext>
              </a:extLst>
            </p:cNvPr>
            <p:cNvGrpSpPr/>
            <p:nvPr/>
          </p:nvGrpSpPr>
          <p:grpSpPr>
            <a:xfrm>
              <a:off x="7639050" y="8778242"/>
              <a:ext cx="1943100" cy="6085329"/>
              <a:chOff x="7143750" y="8287896"/>
              <a:chExt cx="1943100" cy="6085329"/>
            </a:xfrm>
            <a:grpFill/>
          </p:grpSpPr>
          <p:sp>
            <p:nvSpPr>
              <p:cNvPr id="426" name="Cube 425">
                <a:extLst>
                  <a:ext uri="{FF2B5EF4-FFF2-40B4-BE49-F238E27FC236}">
                    <a16:creationId xmlns:a16="http://schemas.microsoft.com/office/drawing/2014/main" id="{3A0284B3-FE08-D3EA-C64B-04202E62C3A9}"/>
                  </a:ext>
                </a:extLst>
              </p:cNvPr>
              <p:cNvSpPr/>
              <p:nvPr/>
            </p:nvSpPr>
            <p:spPr>
              <a:xfrm flipH="1">
                <a:off x="7143750" y="12430125"/>
                <a:ext cx="1943100" cy="1943100"/>
              </a:xfrm>
              <a:prstGeom prst="cub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27" name="Cube 426">
                <a:extLst>
                  <a:ext uri="{FF2B5EF4-FFF2-40B4-BE49-F238E27FC236}">
                    <a16:creationId xmlns:a16="http://schemas.microsoft.com/office/drawing/2014/main" id="{AD4FD45F-93EF-8B0C-CF5C-C5708044AE26}"/>
                  </a:ext>
                </a:extLst>
              </p:cNvPr>
              <p:cNvSpPr/>
              <p:nvPr/>
            </p:nvSpPr>
            <p:spPr>
              <a:xfrm flipH="1">
                <a:off x="7143750" y="11049382"/>
                <a:ext cx="1943100" cy="1943100"/>
              </a:xfrm>
              <a:prstGeom prst="cub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28" name="Cube 427">
                <a:extLst>
                  <a:ext uri="{FF2B5EF4-FFF2-40B4-BE49-F238E27FC236}">
                    <a16:creationId xmlns:a16="http://schemas.microsoft.com/office/drawing/2014/main" id="{5DA9194E-16B5-713C-0027-9D9E0CAA8431}"/>
                  </a:ext>
                </a:extLst>
              </p:cNvPr>
              <p:cNvSpPr/>
              <p:nvPr/>
            </p:nvSpPr>
            <p:spPr>
              <a:xfrm flipH="1">
                <a:off x="7143750" y="9668639"/>
                <a:ext cx="1943100" cy="1943100"/>
              </a:xfrm>
              <a:prstGeom prst="cub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29" name="Cube 428">
                <a:extLst>
                  <a:ext uri="{FF2B5EF4-FFF2-40B4-BE49-F238E27FC236}">
                    <a16:creationId xmlns:a16="http://schemas.microsoft.com/office/drawing/2014/main" id="{9D0E1736-6DC8-A555-445E-63DEDF88C55A}"/>
                  </a:ext>
                </a:extLst>
              </p:cNvPr>
              <p:cNvSpPr/>
              <p:nvPr/>
            </p:nvSpPr>
            <p:spPr>
              <a:xfrm flipH="1">
                <a:off x="7143750" y="8287896"/>
                <a:ext cx="1943100" cy="1943100"/>
              </a:xfrm>
              <a:prstGeom prst="cub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416" name="Group 415">
              <a:extLst>
                <a:ext uri="{FF2B5EF4-FFF2-40B4-BE49-F238E27FC236}">
                  <a16:creationId xmlns:a16="http://schemas.microsoft.com/office/drawing/2014/main" id="{4FF2CE3C-D107-709A-07BD-F0E1958ED20A}"/>
                </a:ext>
              </a:extLst>
            </p:cNvPr>
            <p:cNvGrpSpPr/>
            <p:nvPr/>
          </p:nvGrpSpPr>
          <p:grpSpPr>
            <a:xfrm>
              <a:off x="8105775" y="9244585"/>
              <a:ext cx="1943100" cy="6085329"/>
              <a:chOff x="7143750" y="8287896"/>
              <a:chExt cx="1943100" cy="6085329"/>
            </a:xfrm>
            <a:grpFill/>
          </p:grpSpPr>
          <p:sp>
            <p:nvSpPr>
              <p:cNvPr id="422" name="Cube 421">
                <a:extLst>
                  <a:ext uri="{FF2B5EF4-FFF2-40B4-BE49-F238E27FC236}">
                    <a16:creationId xmlns:a16="http://schemas.microsoft.com/office/drawing/2014/main" id="{27F6EB29-47CB-F7D6-8281-7E917FDA1CB5}"/>
                  </a:ext>
                </a:extLst>
              </p:cNvPr>
              <p:cNvSpPr/>
              <p:nvPr/>
            </p:nvSpPr>
            <p:spPr>
              <a:xfrm flipH="1">
                <a:off x="7143750" y="12430125"/>
                <a:ext cx="1943100" cy="1943100"/>
              </a:xfrm>
              <a:prstGeom prst="cub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23" name="Cube 422">
                <a:extLst>
                  <a:ext uri="{FF2B5EF4-FFF2-40B4-BE49-F238E27FC236}">
                    <a16:creationId xmlns:a16="http://schemas.microsoft.com/office/drawing/2014/main" id="{433CA815-30CF-5BAF-74C3-6B7D4D28779B}"/>
                  </a:ext>
                </a:extLst>
              </p:cNvPr>
              <p:cNvSpPr/>
              <p:nvPr/>
            </p:nvSpPr>
            <p:spPr>
              <a:xfrm flipH="1">
                <a:off x="7143750" y="11049382"/>
                <a:ext cx="1943100" cy="1943100"/>
              </a:xfrm>
              <a:prstGeom prst="cub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24" name="Cube 423">
                <a:extLst>
                  <a:ext uri="{FF2B5EF4-FFF2-40B4-BE49-F238E27FC236}">
                    <a16:creationId xmlns:a16="http://schemas.microsoft.com/office/drawing/2014/main" id="{0EB5FF40-8F08-4CE7-F772-CDC7242C9242}"/>
                  </a:ext>
                </a:extLst>
              </p:cNvPr>
              <p:cNvSpPr/>
              <p:nvPr/>
            </p:nvSpPr>
            <p:spPr>
              <a:xfrm flipH="1">
                <a:off x="7143750" y="9668639"/>
                <a:ext cx="1943100" cy="1943100"/>
              </a:xfrm>
              <a:prstGeom prst="cub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25" name="Cube 424">
                <a:extLst>
                  <a:ext uri="{FF2B5EF4-FFF2-40B4-BE49-F238E27FC236}">
                    <a16:creationId xmlns:a16="http://schemas.microsoft.com/office/drawing/2014/main" id="{F0998A24-87CE-9966-3A78-37D6993861DF}"/>
                  </a:ext>
                </a:extLst>
              </p:cNvPr>
              <p:cNvSpPr/>
              <p:nvPr/>
            </p:nvSpPr>
            <p:spPr>
              <a:xfrm flipH="1">
                <a:off x="7143750" y="8287896"/>
                <a:ext cx="1943100" cy="1943100"/>
              </a:xfrm>
              <a:prstGeom prst="cub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417" name="Group 416">
              <a:extLst>
                <a:ext uri="{FF2B5EF4-FFF2-40B4-BE49-F238E27FC236}">
                  <a16:creationId xmlns:a16="http://schemas.microsoft.com/office/drawing/2014/main" id="{B8AD02E5-DCE0-DB3B-9BAD-089030C40051}"/>
                </a:ext>
              </a:extLst>
            </p:cNvPr>
            <p:cNvGrpSpPr/>
            <p:nvPr/>
          </p:nvGrpSpPr>
          <p:grpSpPr>
            <a:xfrm>
              <a:off x="8601075" y="9734931"/>
              <a:ext cx="1943100" cy="6085329"/>
              <a:chOff x="7143750" y="8287896"/>
              <a:chExt cx="1943100" cy="6085329"/>
            </a:xfrm>
            <a:grpFill/>
          </p:grpSpPr>
          <p:sp>
            <p:nvSpPr>
              <p:cNvPr id="418" name="Cube 417">
                <a:extLst>
                  <a:ext uri="{FF2B5EF4-FFF2-40B4-BE49-F238E27FC236}">
                    <a16:creationId xmlns:a16="http://schemas.microsoft.com/office/drawing/2014/main" id="{8EAA3B9E-933E-53CD-70CC-7B3EA4ADFA59}"/>
                  </a:ext>
                </a:extLst>
              </p:cNvPr>
              <p:cNvSpPr/>
              <p:nvPr/>
            </p:nvSpPr>
            <p:spPr>
              <a:xfrm flipH="1">
                <a:off x="7143750" y="12430125"/>
                <a:ext cx="1943100" cy="1943100"/>
              </a:xfrm>
              <a:prstGeom prst="cub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19" name="Cube 418">
                <a:extLst>
                  <a:ext uri="{FF2B5EF4-FFF2-40B4-BE49-F238E27FC236}">
                    <a16:creationId xmlns:a16="http://schemas.microsoft.com/office/drawing/2014/main" id="{29AD087E-8FFB-893B-1D5F-B79BFBE087B1}"/>
                  </a:ext>
                </a:extLst>
              </p:cNvPr>
              <p:cNvSpPr/>
              <p:nvPr/>
            </p:nvSpPr>
            <p:spPr>
              <a:xfrm flipH="1">
                <a:off x="7143750" y="11049382"/>
                <a:ext cx="1943100" cy="1943100"/>
              </a:xfrm>
              <a:prstGeom prst="cub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20" name="Cube 419">
                <a:extLst>
                  <a:ext uri="{FF2B5EF4-FFF2-40B4-BE49-F238E27FC236}">
                    <a16:creationId xmlns:a16="http://schemas.microsoft.com/office/drawing/2014/main" id="{2E62CB4B-F677-D34E-C13E-AC07B9C9C262}"/>
                  </a:ext>
                </a:extLst>
              </p:cNvPr>
              <p:cNvSpPr/>
              <p:nvPr/>
            </p:nvSpPr>
            <p:spPr>
              <a:xfrm flipH="1">
                <a:off x="7143750" y="9668639"/>
                <a:ext cx="1943100" cy="1943100"/>
              </a:xfrm>
              <a:prstGeom prst="cub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21" name="Cube 420">
                <a:extLst>
                  <a:ext uri="{FF2B5EF4-FFF2-40B4-BE49-F238E27FC236}">
                    <a16:creationId xmlns:a16="http://schemas.microsoft.com/office/drawing/2014/main" id="{0BFD8FFE-D5A6-B6DB-F929-18003FDF0054}"/>
                  </a:ext>
                </a:extLst>
              </p:cNvPr>
              <p:cNvSpPr/>
              <p:nvPr/>
            </p:nvSpPr>
            <p:spPr>
              <a:xfrm flipH="1">
                <a:off x="7143750" y="8287896"/>
                <a:ext cx="1943100" cy="1943100"/>
              </a:xfrm>
              <a:prstGeom prst="cub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sp>
        <p:nvSpPr>
          <p:cNvPr id="434" name="TextBox 433">
            <a:extLst>
              <a:ext uri="{FF2B5EF4-FFF2-40B4-BE49-F238E27FC236}">
                <a16:creationId xmlns:a16="http://schemas.microsoft.com/office/drawing/2014/main" id="{A7DF9A4A-5F52-BD0E-303D-C6053EA914E9}"/>
              </a:ext>
            </a:extLst>
          </p:cNvPr>
          <p:cNvSpPr txBox="1"/>
          <p:nvPr/>
        </p:nvSpPr>
        <p:spPr>
          <a:xfrm rot="16200000">
            <a:off x="20416153" y="10045842"/>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H, W</a:t>
            </a:r>
          </a:p>
        </p:txBody>
      </p:sp>
      <p:sp>
        <p:nvSpPr>
          <p:cNvPr id="435" name="TextBox 434">
            <a:extLst>
              <a:ext uri="{FF2B5EF4-FFF2-40B4-BE49-F238E27FC236}">
                <a16:creationId xmlns:a16="http://schemas.microsoft.com/office/drawing/2014/main" id="{1F02BBAE-1C12-7CAE-064B-E235BDCAE15D}"/>
              </a:ext>
            </a:extLst>
          </p:cNvPr>
          <p:cNvSpPr txBox="1"/>
          <p:nvPr/>
        </p:nvSpPr>
        <p:spPr>
          <a:xfrm>
            <a:off x="22590480" y="15797414"/>
            <a:ext cx="6184602" cy="707886"/>
          </a:xfrm>
          <a:prstGeom prst="rect">
            <a:avLst/>
          </a:prstGeom>
          <a:noFill/>
          <a:ln w="76200">
            <a:solidFill>
              <a:schemeClr val="tx2"/>
            </a:solidFill>
          </a:ln>
        </p:spPr>
        <p:txBody>
          <a:bodyPr wrap="square" rtlCol="0">
            <a:spAutoFit/>
          </a:bodyPr>
          <a:lstStyle/>
          <a:p>
            <a:pPr algn="ctr"/>
            <a:r>
              <a:rPr lang="en-US" sz="4000" dirty="0">
                <a:solidFill>
                  <a:schemeClr val="bg1"/>
                </a:solidFill>
                <a:latin typeface="+mj-lt"/>
              </a:rPr>
              <a:t>Group Normalization</a:t>
            </a:r>
          </a:p>
        </p:txBody>
      </p:sp>
      <p:sp>
        <p:nvSpPr>
          <p:cNvPr id="436" name="TextBox 435">
            <a:extLst>
              <a:ext uri="{FF2B5EF4-FFF2-40B4-BE49-F238E27FC236}">
                <a16:creationId xmlns:a16="http://schemas.microsoft.com/office/drawing/2014/main" id="{28369CA5-C492-0467-0258-7643EECEB44B}"/>
              </a:ext>
            </a:extLst>
          </p:cNvPr>
          <p:cNvSpPr txBox="1"/>
          <p:nvPr/>
        </p:nvSpPr>
        <p:spPr>
          <a:xfrm>
            <a:off x="22590478" y="16952694"/>
            <a:ext cx="6184602" cy="707886"/>
          </a:xfrm>
          <a:prstGeom prst="rect">
            <a:avLst/>
          </a:prstGeom>
          <a:noFill/>
          <a:ln w="76200">
            <a:solidFill>
              <a:schemeClr val="accent4"/>
            </a:solidFill>
          </a:ln>
        </p:spPr>
        <p:txBody>
          <a:bodyPr wrap="square" rtlCol="0">
            <a:spAutoFit/>
          </a:bodyPr>
          <a:lstStyle/>
          <a:p>
            <a:pPr algn="ctr"/>
            <a:r>
              <a:rPr lang="en-US" sz="4000" dirty="0">
                <a:solidFill>
                  <a:schemeClr val="bg1"/>
                </a:solidFill>
                <a:latin typeface="+mj-lt"/>
              </a:rPr>
              <a:t>Group Size = 3</a:t>
            </a:r>
          </a:p>
        </p:txBody>
      </p:sp>
      <p:pic>
        <p:nvPicPr>
          <p:cNvPr id="4" name="Graphic 3" descr="Checkmark with solid fill">
            <a:extLst>
              <a:ext uri="{FF2B5EF4-FFF2-40B4-BE49-F238E27FC236}">
                <a16:creationId xmlns:a16="http://schemas.microsoft.com/office/drawing/2014/main" id="{DD566EED-7E18-7A45-6D93-5734584671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01678" y="4365779"/>
            <a:ext cx="2689640" cy="2689640"/>
          </a:xfrm>
          <a:prstGeom prst="rect">
            <a:avLst/>
          </a:prstGeom>
        </p:spPr>
      </p:pic>
      <p:pic>
        <p:nvPicPr>
          <p:cNvPr id="6" name="Graphic 5" descr="Close with solid fill">
            <a:extLst>
              <a:ext uri="{FF2B5EF4-FFF2-40B4-BE49-F238E27FC236}">
                <a16:creationId xmlns:a16="http://schemas.microsoft.com/office/drawing/2014/main" id="{70506F76-F814-422E-564E-B144CAAC20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151865" y="4365779"/>
            <a:ext cx="2689640" cy="2689640"/>
          </a:xfrm>
          <a:prstGeom prst="rect">
            <a:avLst/>
          </a:prstGeom>
        </p:spPr>
      </p:pic>
    </p:spTree>
    <p:extLst>
      <p:ext uri="{BB962C8B-B14F-4D97-AF65-F5344CB8AC3E}">
        <p14:creationId xmlns:p14="http://schemas.microsoft.com/office/powerpoint/2010/main" val="30676597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CAE76B-19B2-46FF-A08B-3014226D9367}"/>
              </a:ext>
            </a:extLst>
          </p:cNvPr>
          <p:cNvSpPr>
            <a:spLocks noGrp="1"/>
          </p:cNvSpPr>
          <p:nvPr>
            <p:ph type="body" sz="quarter" idx="13"/>
          </p:nvPr>
        </p:nvSpPr>
        <p:spPr>
          <a:xfrm>
            <a:off x="1473200" y="1865313"/>
            <a:ext cx="18476913" cy="5943600"/>
          </a:xfrm>
        </p:spPr>
        <p:txBody>
          <a:bodyPr/>
          <a:lstStyle/>
          <a:p>
            <a:r>
              <a:rPr lang="en-US" dirty="0"/>
              <a:t>Gaussian Error Linear Unit</a:t>
            </a:r>
          </a:p>
          <a:p>
            <a:r>
              <a:rPr lang="en-US" dirty="0"/>
              <a:t>(GELU)</a:t>
            </a:r>
          </a:p>
        </p:txBody>
      </p:sp>
    </p:spTree>
    <p:extLst>
      <p:ext uri="{BB962C8B-B14F-4D97-AF65-F5344CB8AC3E}">
        <p14:creationId xmlns:p14="http://schemas.microsoft.com/office/powerpoint/2010/main" val="3110239453"/>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GELU</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r>
              <a:rPr lang="en-US" dirty="0"/>
              <a:t>Gaussian Error Linear Unit</a:t>
            </a:r>
          </a:p>
        </p:txBody>
      </p:sp>
      <p:pic>
        <p:nvPicPr>
          <p:cNvPr id="1028" name="Picture 4">
            <a:extLst>
              <a:ext uri="{FF2B5EF4-FFF2-40B4-BE49-F238E27FC236}">
                <a16:creationId xmlns:a16="http://schemas.microsoft.com/office/drawing/2014/main" id="{E4065A56-5D43-EC7F-1934-9F0046EA1F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28105" y="5615597"/>
            <a:ext cx="13902353" cy="1105580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08D3441B-3FE1-D67C-26FB-BA14EEEDB8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8058" y="5615597"/>
            <a:ext cx="13902353" cy="11055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6047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CAE76B-19B2-46FF-A08B-3014226D9367}"/>
              </a:ext>
            </a:extLst>
          </p:cNvPr>
          <p:cNvSpPr>
            <a:spLocks noGrp="1"/>
          </p:cNvSpPr>
          <p:nvPr>
            <p:ph type="body" sz="quarter" idx="13"/>
          </p:nvPr>
        </p:nvSpPr>
        <p:spPr>
          <a:xfrm>
            <a:off x="1473200" y="1865313"/>
            <a:ext cx="18476913" cy="5943600"/>
          </a:xfrm>
        </p:spPr>
        <p:txBody>
          <a:bodyPr/>
          <a:lstStyle/>
          <a:p>
            <a:r>
              <a:rPr lang="en-US" dirty="0"/>
              <a:t>Rearrange Pooling</a:t>
            </a:r>
          </a:p>
        </p:txBody>
      </p:sp>
    </p:spTree>
    <p:extLst>
      <p:ext uri="{BB962C8B-B14F-4D97-AF65-F5344CB8AC3E}">
        <p14:creationId xmlns:p14="http://schemas.microsoft.com/office/powerpoint/2010/main" val="348665842"/>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Pooling</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514601"/>
            <a:ext cx="31546800" cy="1408176"/>
          </a:xfrm>
        </p:spPr>
        <p:txBody>
          <a:bodyPr/>
          <a:lstStyle/>
          <a:p>
            <a:r>
              <a:rPr lang="en-US" dirty="0"/>
              <a:t>Max Pooling Review</a:t>
            </a:r>
          </a:p>
        </p:txBody>
      </p:sp>
      <p:graphicFrame>
        <p:nvGraphicFramePr>
          <p:cNvPr id="3" name="Table 25">
            <a:extLst>
              <a:ext uri="{FF2B5EF4-FFF2-40B4-BE49-F238E27FC236}">
                <a16:creationId xmlns:a16="http://schemas.microsoft.com/office/drawing/2014/main" id="{C78D6E0B-04EF-A257-FE30-D1A8E0C7D914}"/>
              </a:ext>
            </a:extLst>
          </p:cNvPr>
          <p:cNvGraphicFramePr>
            <a:graphicFrameLocks noGrp="1"/>
          </p:cNvGraphicFramePr>
          <p:nvPr>
            <p:extLst>
              <p:ext uri="{D42A27DB-BD31-4B8C-83A1-F6EECF244321}">
                <p14:modId xmlns:p14="http://schemas.microsoft.com/office/powerpoint/2010/main" val="2188916831"/>
              </p:ext>
            </p:extLst>
          </p:nvPr>
        </p:nvGraphicFramePr>
        <p:xfrm>
          <a:off x="7498081" y="7897706"/>
          <a:ext cx="6136640" cy="4778588"/>
        </p:xfrm>
        <a:graphic>
          <a:graphicData uri="http://schemas.openxmlformats.org/drawingml/2006/table">
            <a:tbl>
              <a:tblPr firstRow="1" bandRow="1">
                <a:tableStyleId>{5C22544A-7EE6-4342-B048-85BDC9FD1C3A}</a:tableStyleId>
              </a:tblPr>
              <a:tblGrid>
                <a:gridCol w="1534160">
                  <a:extLst>
                    <a:ext uri="{9D8B030D-6E8A-4147-A177-3AD203B41FA5}">
                      <a16:colId xmlns:a16="http://schemas.microsoft.com/office/drawing/2014/main" val="2213415125"/>
                    </a:ext>
                  </a:extLst>
                </a:gridCol>
                <a:gridCol w="1534160">
                  <a:extLst>
                    <a:ext uri="{9D8B030D-6E8A-4147-A177-3AD203B41FA5}">
                      <a16:colId xmlns:a16="http://schemas.microsoft.com/office/drawing/2014/main" val="4051812869"/>
                    </a:ext>
                  </a:extLst>
                </a:gridCol>
                <a:gridCol w="1534160">
                  <a:extLst>
                    <a:ext uri="{9D8B030D-6E8A-4147-A177-3AD203B41FA5}">
                      <a16:colId xmlns:a16="http://schemas.microsoft.com/office/drawing/2014/main" val="1328166560"/>
                    </a:ext>
                  </a:extLst>
                </a:gridCol>
                <a:gridCol w="1534160">
                  <a:extLst>
                    <a:ext uri="{9D8B030D-6E8A-4147-A177-3AD203B41FA5}">
                      <a16:colId xmlns:a16="http://schemas.microsoft.com/office/drawing/2014/main" val="4246046491"/>
                    </a:ext>
                  </a:extLst>
                </a:gridCol>
              </a:tblGrid>
              <a:tr h="1194647">
                <a:tc>
                  <a:txBody>
                    <a:bodyPr/>
                    <a:lstStyle/>
                    <a:p>
                      <a:pPr algn="ctr"/>
                      <a:r>
                        <a:rPr lang="en-US" b="0" dirty="0">
                          <a:solidFill>
                            <a:sysClr val="windowText" lastClr="000000"/>
                          </a:solidFill>
                        </a:rPr>
                        <a:t>1</a:t>
                      </a:r>
                    </a:p>
                  </a:txBody>
                  <a:tcPr anchor="ctr">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ysClr val="windowText" lastClr="000000"/>
                          </a:solidFill>
                        </a:rPr>
                        <a:t>8</a:t>
                      </a:r>
                    </a:p>
                  </a:txBody>
                  <a:tcPr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b="0" dirty="0">
                          <a:solidFill>
                            <a:sysClr val="windowText" lastClr="000000"/>
                          </a:solidFill>
                        </a:rPr>
                        <a:t>6</a:t>
                      </a:r>
                    </a:p>
                  </a:txBody>
                  <a:tcPr anchor="ctr">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ysClr val="windowText" lastClr="000000"/>
                          </a:solidFill>
                        </a:rPr>
                        <a:t>7</a:t>
                      </a:r>
                    </a:p>
                  </a:txBody>
                  <a:tcPr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71900171"/>
                  </a:ext>
                </a:extLst>
              </a:tr>
              <a:tr h="1194647">
                <a:tc>
                  <a:txBody>
                    <a:bodyPr/>
                    <a:lstStyle/>
                    <a:p>
                      <a:pPr algn="ctr"/>
                      <a:r>
                        <a:rPr lang="en-US" dirty="0">
                          <a:solidFill>
                            <a:sysClr val="windowText" lastClr="000000"/>
                          </a:solidFill>
                        </a:rPr>
                        <a:t>5</a:t>
                      </a:r>
                    </a:p>
                  </a:txBody>
                  <a:tcPr anchor="ctr">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3</a:t>
                      </a:r>
                    </a:p>
                  </a:txBody>
                  <a:tcPr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0</a:t>
                      </a:r>
                    </a:p>
                  </a:txBody>
                  <a:tcPr anchor="ctr">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9</a:t>
                      </a:r>
                    </a:p>
                  </a:txBody>
                  <a:tcPr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548864020"/>
                  </a:ext>
                </a:extLst>
              </a:tr>
              <a:tr h="1194647">
                <a:tc>
                  <a:txBody>
                    <a:bodyPr/>
                    <a:lstStyle/>
                    <a:p>
                      <a:pPr algn="ctr"/>
                      <a:r>
                        <a:rPr lang="en-US" dirty="0">
                          <a:solidFill>
                            <a:sysClr val="windowText" lastClr="000000"/>
                          </a:solidFill>
                        </a:rPr>
                        <a:t>0</a:t>
                      </a:r>
                    </a:p>
                  </a:txBody>
                  <a:tcPr anchor="ctr">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5</a:t>
                      </a:r>
                    </a:p>
                  </a:txBody>
                  <a:tcPr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a:t>
                      </a:r>
                    </a:p>
                  </a:txBody>
                  <a:tcPr anchor="ctr">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a:t>
                      </a:r>
                    </a:p>
                  </a:txBody>
                  <a:tcPr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05205549"/>
                  </a:ext>
                </a:extLst>
              </a:tr>
              <a:tr h="1194647">
                <a:tc>
                  <a:txBody>
                    <a:bodyPr/>
                    <a:lstStyle/>
                    <a:p>
                      <a:pPr algn="ctr"/>
                      <a:r>
                        <a:rPr lang="en-US" dirty="0">
                          <a:solidFill>
                            <a:sysClr val="windowText" lastClr="000000"/>
                          </a:solidFill>
                        </a:rPr>
                        <a:t>9</a:t>
                      </a:r>
                    </a:p>
                  </a:txBody>
                  <a:tcPr anchor="ctr">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dirty="0">
                          <a:solidFill>
                            <a:sysClr val="windowText" lastClr="000000"/>
                          </a:solidFill>
                        </a:rPr>
                        <a:t>3</a:t>
                      </a:r>
                    </a:p>
                  </a:txBody>
                  <a:tcPr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7</a:t>
                      </a:r>
                    </a:p>
                  </a:txBody>
                  <a:tcPr anchor="ctr">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8</a:t>
                      </a:r>
                    </a:p>
                  </a:txBody>
                  <a:tcPr anchor="ctr">
                    <a:lnL w="127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2924486350"/>
                  </a:ext>
                </a:extLst>
              </a:tr>
            </a:tbl>
          </a:graphicData>
        </a:graphic>
      </p:graphicFrame>
      <p:graphicFrame>
        <p:nvGraphicFramePr>
          <p:cNvPr id="26" name="Table 25">
            <a:extLst>
              <a:ext uri="{FF2B5EF4-FFF2-40B4-BE49-F238E27FC236}">
                <a16:creationId xmlns:a16="http://schemas.microsoft.com/office/drawing/2014/main" id="{10EB7D07-9EBB-D066-DEC9-6A05FE643401}"/>
              </a:ext>
            </a:extLst>
          </p:cNvPr>
          <p:cNvGraphicFramePr>
            <a:graphicFrameLocks noGrp="1"/>
          </p:cNvGraphicFramePr>
          <p:nvPr>
            <p:extLst>
              <p:ext uri="{D42A27DB-BD31-4B8C-83A1-F6EECF244321}">
                <p14:modId xmlns:p14="http://schemas.microsoft.com/office/powerpoint/2010/main" val="2299437714"/>
              </p:ext>
            </p:extLst>
          </p:nvPr>
        </p:nvGraphicFramePr>
        <p:xfrm>
          <a:off x="22941281" y="9092353"/>
          <a:ext cx="3068320" cy="2389294"/>
        </p:xfrm>
        <a:graphic>
          <a:graphicData uri="http://schemas.openxmlformats.org/drawingml/2006/table">
            <a:tbl>
              <a:tblPr firstRow="1" bandRow="1">
                <a:tableStyleId>{5C22544A-7EE6-4342-B048-85BDC9FD1C3A}</a:tableStyleId>
              </a:tblPr>
              <a:tblGrid>
                <a:gridCol w="1534160">
                  <a:extLst>
                    <a:ext uri="{9D8B030D-6E8A-4147-A177-3AD203B41FA5}">
                      <a16:colId xmlns:a16="http://schemas.microsoft.com/office/drawing/2014/main" val="4051812869"/>
                    </a:ext>
                  </a:extLst>
                </a:gridCol>
                <a:gridCol w="1534160">
                  <a:extLst>
                    <a:ext uri="{9D8B030D-6E8A-4147-A177-3AD203B41FA5}">
                      <a16:colId xmlns:a16="http://schemas.microsoft.com/office/drawing/2014/main" val="1328166560"/>
                    </a:ext>
                  </a:extLst>
                </a:gridCol>
              </a:tblGrid>
              <a:tr h="1194647">
                <a:tc>
                  <a:txBody>
                    <a:bodyPr/>
                    <a:lstStyle/>
                    <a:p>
                      <a:pPr algn="ctr"/>
                      <a:r>
                        <a:rPr lang="en-US" b="0" dirty="0">
                          <a:solidFill>
                            <a:sysClr val="windowText" lastClr="000000"/>
                          </a:solidFill>
                        </a:rPr>
                        <a:t>8</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b="0" dirty="0">
                          <a:solidFill>
                            <a:sysClr val="windowText" lastClr="000000"/>
                          </a:solidFill>
                        </a:rPr>
                        <a:t>9</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548864020"/>
                  </a:ext>
                </a:extLst>
              </a:tr>
              <a:tr h="1194647">
                <a:tc>
                  <a:txBody>
                    <a:bodyPr/>
                    <a:lstStyle/>
                    <a:p>
                      <a:pPr algn="ctr"/>
                      <a:r>
                        <a:rPr lang="en-US" b="0" dirty="0">
                          <a:solidFill>
                            <a:sysClr val="windowText" lastClr="000000"/>
                          </a:solidFill>
                        </a:rPr>
                        <a:t>9</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b="0" dirty="0">
                          <a:solidFill>
                            <a:sysClr val="windowText" lastClr="000000"/>
                          </a:solidFill>
                        </a:rPr>
                        <a:t>8</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405205549"/>
                  </a:ext>
                </a:extLst>
              </a:tr>
            </a:tbl>
          </a:graphicData>
        </a:graphic>
      </p:graphicFrame>
      <p:grpSp>
        <p:nvGrpSpPr>
          <p:cNvPr id="30" name="Group 29">
            <a:extLst>
              <a:ext uri="{FF2B5EF4-FFF2-40B4-BE49-F238E27FC236}">
                <a16:creationId xmlns:a16="http://schemas.microsoft.com/office/drawing/2014/main" id="{5236F937-543D-3D2E-F631-6D3C67B96D5A}"/>
              </a:ext>
            </a:extLst>
          </p:cNvPr>
          <p:cNvGrpSpPr/>
          <p:nvPr/>
        </p:nvGrpSpPr>
        <p:grpSpPr>
          <a:xfrm>
            <a:off x="10801254" y="13240250"/>
            <a:ext cx="7486746" cy="2943555"/>
            <a:chOff x="10801254" y="13240250"/>
            <a:chExt cx="7486746" cy="2943555"/>
          </a:xfrm>
        </p:grpSpPr>
        <p:sp>
          <p:nvSpPr>
            <p:cNvPr id="27" name="Rectangle 26">
              <a:extLst>
                <a:ext uri="{FF2B5EF4-FFF2-40B4-BE49-F238E27FC236}">
                  <a16:creationId xmlns:a16="http://schemas.microsoft.com/office/drawing/2014/main" id="{8CB76921-A4E6-F38D-4843-0A63BB542F89}"/>
                </a:ext>
              </a:extLst>
            </p:cNvPr>
            <p:cNvSpPr/>
            <p:nvPr/>
          </p:nvSpPr>
          <p:spPr>
            <a:xfrm>
              <a:off x="13056459" y="14775629"/>
              <a:ext cx="5231541" cy="1408176"/>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Information lost</a:t>
              </a:r>
            </a:p>
          </p:txBody>
        </p:sp>
        <p:sp>
          <p:nvSpPr>
            <p:cNvPr id="29" name="Arrow: Bent 28">
              <a:extLst>
                <a:ext uri="{FF2B5EF4-FFF2-40B4-BE49-F238E27FC236}">
                  <a16:creationId xmlns:a16="http://schemas.microsoft.com/office/drawing/2014/main" id="{BB1DD9FA-64E7-5B13-E62C-8E28D19D78F3}"/>
                </a:ext>
              </a:extLst>
            </p:cNvPr>
            <p:cNvSpPr/>
            <p:nvPr/>
          </p:nvSpPr>
          <p:spPr>
            <a:xfrm rot="16200000">
              <a:off x="10460710" y="13580794"/>
              <a:ext cx="2579682" cy="1898594"/>
            </a:xfrm>
            <a:prstGeom prst="bentArrow">
              <a:avLst>
                <a:gd name="adj1" fmla="val 32768"/>
                <a:gd name="adj2" fmla="val 33545"/>
                <a:gd name="adj3" fmla="val 38982"/>
                <a:gd name="adj4" fmla="val 4375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sp>
        <p:nvSpPr>
          <p:cNvPr id="31" name="TextBox 30">
            <a:extLst>
              <a:ext uri="{FF2B5EF4-FFF2-40B4-BE49-F238E27FC236}">
                <a16:creationId xmlns:a16="http://schemas.microsoft.com/office/drawing/2014/main" id="{5CE35210-412F-39B6-658E-162389D0CF84}"/>
              </a:ext>
            </a:extLst>
          </p:cNvPr>
          <p:cNvSpPr txBox="1"/>
          <p:nvPr/>
        </p:nvSpPr>
        <p:spPr>
          <a:xfrm>
            <a:off x="8267200" y="6489530"/>
            <a:ext cx="4598402" cy="707886"/>
          </a:xfrm>
          <a:prstGeom prst="rect">
            <a:avLst/>
          </a:prstGeom>
          <a:noFill/>
          <a:ln w="38100">
            <a:solidFill>
              <a:schemeClr val="accent4"/>
            </a:solidFill>
          </a:ln>
        </p:spPr>
        <p:txBody>
          <a:bodyPr wrap="square" rtlCol="0">
            <a:spAutoFit/>
          </a:bodyPr>
          <a:lstStyle/>
          <a:p>
            <a:pPr algn="ctr"/>
            <a:r>
              <a:rPr lang="en-US" sz="4000" dirty="0">
                <a:solidFill>
                  <a:schemeClr val="bg1"/>
                </a:solidFill>
              </a:rPr>
              <a:t>Image</a:t>
            </a:r>
          </a:p>
        </p:txBody>
      </p:sp>
      <p:sp>
        <p:nvSpPr>
          <p:cNvPr id="32" name="TextBox 31">
            <a:extLst>
              <a:ext uri="{FF2B5EF4-FFF2-40B4-BE49-F238E27FC236}">
                <a16:creationId xmlns:a16="http://schemas.microsoft.com/office/drawing/2014/main" id="{17F5DC4B-CD00-863D-2601-E94FB194B8DC}"/>
              </a:ext>
            </a:extLst>
          </p:cNvPr>
          <p:cNvSpPr txBox="1"/>
          <p:nvPr/>
        </p:nvSpPr>
        <p:spPr>
          <a:xfrm>
            <a:off x="22176240" y="6469689"/>
            <a:ext cx="4598402" cy="707886"/>
          </a:xfrm>
          <a:prstGeom prst="rect">
            <a:avLst/>
          </a:prstGeom>
          <a:noFill/>
          <a:ln w="38100">
            <a:solidFill>
              <a:schemeClr val="accent4"/>
            </a:solidFill>
          </a:ln>
        </p:spPr>
        <p:txBody>
          <a:bodyPr wrap="square" rtlCol="0">
            <a:spAutoFit/>
          </a:bodyPr>
          <a:lstStyle/>
          <a:p>
            <a:pPr algn="ctr"/>
            <a:r>
              <a:rPr lang="en-US" sz="4000" dirty="0">
                <a:solidFill>
                  <a:schemeClr val="bg1"/>
                </a:solidFill>
              </a:rPr>
              <a:t>Pooled Image</a:t>
            </a:r>
          </a:p>
        </p:txBody>
      </p:sp>
    </p:spTree>
    <p:extLst>
      <p:ext uri="{BB962C8B-B14F-4D97-AF65-F5344CB8AC3E}">
        <p14:creationId xmlns:p14="http://schemas.microsoft.com/office/powerpoint/2010/main" val="40747749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1C5BED4-DC0A-4239-CC1F-48B72F22CBAE}"/>
              </a:ext>
            </a:extLst>
          </p:cNvPr>
          <p:cNvSpPr/>
          <p:nvPr/>
        </p:nvSpPr>
        <p:spPr>
          <a:xfrm>
            <a:off x="27005280" y="13091160"/>
            <a:ext cx="1402080" cy="1402080"/>
          </a:xfrm>
          <a:prstGeom prst="rect">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ysClr val="windowText" lastClr="000000"/>
                </a:solidFill>
                <a:latin typeface="Trebuchet MS" panose="020B0603020202020204" pitchFamily="34" charset="0"/>
              </a:rPr>
              <a:t>16</a:t>
            </a:r>
          </a:p>
        </p:txBody>
      </p:sp>
      <p:sp>
        <p:nvSpPr>
          <p:cNvPr id="13" name="Rectangle 12">
            <a:extLst>
              <a:ext uri="{FF2B5EF4-FFF2-40B4-BE49-F238E27FC236}">
                <a16:creationId xmlns:a16="http://schemas.microsoft.com/office/drawing/2014/main" id="{35D8CFDF-96E4-6EBD-6561-46AFAEF422F1}"/>
              </a:ext>
            </a:extLst>
          </p:cNvPr>
          <p:cNvSpPr/>
          <p:nvPr/>
        </p:nvSpPr>
        <p:spPr>
          <a:xfrm>
            <a:off x="25603200" y="13091160"/>
            <a:ext cx="1402080" cy="1402080"/>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ysClr val="windowText" lastClr="000000"/>
                </a:solidFill>
                <a:latin typeface="Trebuchet MS" panose="020B0603020202020204" pitchFamily="34" charset="0"/>
              </a:rPr>
              <a:t>15</a:t>
            </a:r>
          </a:p>
        </p:txBody>
      </p:sp>
      <p:sp>
        <p:nvSpPr>
          <p:cNvPr id="14" name="Rectangle 13">
            <a:extLst>
              <a:ext uri="{FF2B5EF4-FFF2-40B4-BE49-F238E27FC236}">
                <a16:creationId xmlns:a16="http://schemas.microsoft.com/office/drawing/2014/main" id="{2A3893B6-298B-F7E2-C48B-6A33948563C3}"/>
              </a:ext>
            </a:extLst>
          </p:cNvPr>
          <p:cNvSpPr/>
          <p:nvPr/>
        </p:nvSpPr>
        <p:spPr>
          <a:xfrm>
            <a:off x="27005280" y="11689080"/>
            <a:ext cx="1402080" cy="1402080"/>
          </a:xfrm>
          <a:prstGeom prst="rect">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ysClr val="windowText" lastClr="000000"/>
                </a:solidFill>
                <a:latin typeface="Trebuchet MS" panose="020B0603020202020204" pitchFamily="34" charset="0"/>
              </a:rPr>
              <a:t>12</a:t>
            </a:r>
          </a:p>
        </p:txBody>
      </p:sp>
      <p:sp>
        <p:nvSpPr>
          <p:cNvPr id="15" name="Rectangle 14">
            <a:extLst>
              <a:ext uri="{FF2B5EF4-FFF2-40B4-BE49-F238E27FC236}">
                <a16:creationId xmlns:a16="http://schemas.microsoft.com/office/drawing/2014/main" id="{6DDD61B6-0717-2CE9-5A24-38306A8D37BD}"/>
              </a:ext>
            </a:extLst>
          </p:cNvPr>
          <p:cNvSpPr/>
          <p:nvPr/>
        </p:nvSpPr>
        <p:spPr>
          <a:xfrm>
            <a:off x="25603200" y="11689080"/>
            <a:ext cx="1402080" cy="1402080"/>
          </a:xfrm>
          <a:prstGeom prst="rect">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ysClr val="windowText" lastClr="000000"/>
                </a:solidFill>
                <a:latin typeface="Trebuchet MS" panose="020B0603020202020204" pitchFamily="34" charset="0"/>
              </a:rPr>
              <a:t>11</a:t>
            </a:r>
          </a:p>
        </p:txBody>
      </p:sp>
      <p:sp>
        <p:nvSpPr>
          <p:cNvPr id="8" name="Rectangle 7">
            <a:extLst>
              <a:ext uri="{FF2B5EF4-FFF2-40B4-BE49-F238E27FC236}">
                <a16:creationId xmlns:a16="http://schemas.microsoft.com/office/drawing/2014/main" id="{034C504E-2477-D11C-DFCC-A82886ECDC18}"/>
              </a:ext>
            </a:extLst>
          </p:cNvPr>
          <p:cNvSpPr/>
          <p:nvPr/>
        </p:nvSpPr>
        <p:spPr>
          <a:xfrm>
            <a:off x="24201120" y="13091160"/>
            <a:ext cx="1402080" cy="1402080"/>
          </a:xfrm>
          <a:prstGeom prst="rect">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ysClr val="windowText" lastClr="000000"/>
                </a:solidFill>
                <a:latin typeface="Trebuchet MS" panose="020B0603020202020204" pitchFamily="34" charset="0"/>
              </a:rPr>
              <a:t>14</a:t>
            </a:r>
          </a:p>
        </p:txBody>
      </p:sp>
      <p:sp>
        <p:nvSpPr>
          <p:cNvPr id="9" name="Rectangle 8">
            <a:extLst>
              <a:ext uri="{FF2B5EF4-FFF2-40B4-BE49-F238E27FC236}">
                <a16:creationId xmlns:a16="http://schemas.microsoft.com/office/drawing/2014/main" id="{B99F4B4D-7346-AC0A-1FF4-1871C784CD62}"/>
              </a:ext>
            </a:extLst>
          </p:cNvPr>
          <p:cNvSpPr/>
          <p:nvPr/>
        </p:nvSpPr>
        <p:spPr>
          <a:xfrm>
            <a:off x="22799040" y="13091160"/>
            <a:ext cx="1402080" cy="1402080"/>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ysClr val="windowText" lastClr="000000"/>
                </a:solidFill>
                <a:latin typeface="Trebuchet MS" panose="020B0603020202020204" pitchFamily="34" charset="0"/>
              </a:rPr>
              <a:t>13</a:t>
            </a:r>
          </a:p>
        </p:txBody>
      </p:sp>
      <p:sp>
        <p:nvSpPr>
          <p:cNvPr id="10" name="Rectangle 9">
            <a:extLst>
              <a:ext uri="{FF2B5EF4-FFF2-40B4-BE49-F238E27FC236}">
                <a16:creationId xmlns:a16="http://schemas.microsoft.com/office/drawing/2014/main" id="{3B093CDF-A06E-5E9B-A36B-64DAEFCFA574}"/>
              </a:ext>
            </a:extLst>
          </p:cNvPr>
          <p:cNvSpPr/>
          <p:nvPr/>
        </p:nvSpPr>
        <p:spPr>
          <a:xfrm>
            <a:off x="24201120" y="11689080"/>
            <a:ext cx="1402080" cy="1402080"/>
          </a:xfrm>
          <a:prstGeom prst="rect">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ysClr val="windowText" lastClr="000000"/>
                </a:solidFill>
                <a:latin typeface="Trebuchet MS" panose="020B0603020202020204" pitchFamily="34" charset="0"/>
              </a:rPr>
              <a:t>10</a:t>
            </a:r>
          </a:p>
        </p:txBody>
      </p:sp>
      <p:sp>
        <p:nvSpPr>
          <p:cNvPr id="11" name="Rectangle 10">
            <a:extLst>
              <a:ext uri="{FF2B5EF4-FFF2-40B4-BE49-F238E27FC236}">
                <a16:creationId xmlns:a16="http://schemas.microsoft.com/office/drawing/2014/main" id="{F683B2E3-3BE4-E6D9-D8ED-F30080ECE98F}"/>
              </a:ext>
            </a:extLst>
          </p:cNvPr>
          <p:cNvSpPr/>
          <p:nvPr/>
        </p:nvSpPr>
        <p:spPr>
          <a:xfrm>
            <a:off x="22799040" y="11689080"/>
            <a:ext cx="1402080" cy="1402080"/>
          </a:xfrm>
          <a:prstGeom prst="rect">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ysClr val="windowText" lastClr="000000"/>
                </a:solidFill>
                <a:latin typeface="Trebuchet MS" panose="020B0603020202020204" pitchFamily="34" charset="0"/>
              </a:rPr>
              <a:t>9</a:t>
            </a:r>
          </a:p>
        </p:txBody>
      </p:sp>
      <p:sp>
        <p:nvSpPr>
          <p:cNvPr id="4" name="Rectangle 3">
            <a:extLst>
              <a:ext uri="{FF2B5EF4-FFF2-40B4-BE49-F238E27FC236}">
                <a16:creationId xmlns:a16="http://schemas.microsoft.com/office/drawing/2014/main" id="{A85BC80F-07C9-F04D-D82F-B2C301E7F889}"/>
              </a:ext>
            </a:extLst>
          </p:cNvPr>
          <p:cNvSpPr/>
          <p:nvPr/>
        </p:nvSpPr>
        <p:spPr>
          <a:xfrm>
            <a:off x="27005280" y="10287000"/>
            <a:ext cx="1402080" cy="1402080"/>
          </a:xfrm>
          <a:prstGeom prst="rect">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ysClr val="windowText" lastClr="000000"/>
                </a:solidFill>
                <a:latin typeface="Trebuchet MS" panose="020B0603020202020204" pitchFamily="34" charset="0"/>
              </a:rPr>
              <a:t>8</a:t>
            </a:r>
          </a:p>
        </p:txBody>
      </p:sp>
      <p:sp>
        <p:nvSpPr>
          <p:cNvPr id="5" name="Rectangle 4">
            <a:extLst>
              <a:ext uri="{FF2B5EF4-FFF2-40B4-BE49-F238E27FC236}">
                <a16:creationId xmlns:a16="http://schemas.microsoft.com/office/drawing/2014/main" id="{181E6E22-1E2F-76D3-CFF2-199A6DEBEBB3}"/>
              </a:ext>
            </a:extLst>
          </p:cNvPr>
          <p:cNvSpPr/>
          <p:nvPr/>
        </p:nvSpPr>
        <p:spPr>
          <a:xfrm>
            <a:off x="25603200" y="10287000"/>
            <a:ext cx="1402080" cy="1402080"/>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ysClr val="windowText" lastClr="000000"/>
                </a:solidFill>
                <a:latin typeface="Trebuchet MS" panose="020B0603020202020204" pitchFamily="34" charset="0"/>
              </a:rPr>
              <a:t>7</a:t>
            </a:r>
          </a:p>
        </p:txBody>
      </p:sp>
      <p:sp>
        <p:nvSpPr>
          <p:cNvPr id="6" name="Rectangle 5">
            <a:extLst>
              <a:ext uri="{FF2B5EF4-FFF2-40B4-BE49-F238E27FC236}">
                <a16:creationId xmlns:a16="http://schemas.microsoft.com/office/drawing/2014/main" id="{1D1F5433-D20A-4670-6659-5DF89AB989EB}"/>
              </a:ext>
            </a:extLst>
          </p:cNvPr>
          <p:cNvSpPr/>
          <p:nvPr/>
        </p:nvSpPr>
        <p:spPr>
          <a:xfrm>
            <a:off x="27005280" y="8884920"/>
            <a:ext cx="1402080" cy="1402080"/>
          </a:xfrm>
          <a:prstGeom prst="rect">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ysClr val="windowText" lastClr="000000"/>
                </a:solidFill>
                <a:latin typeface="Trebuchet MS" panose="020B0603020202020204" pitchFamily="34" charset="0"/>
              </a:rPr>
              <a:t>4</a:t>
            </a:r>
          </a:p>
        </p:txBody>
      </p:sp>
      <p:sp>
        <p:nvSpPr>
          <p:cNvPr id="7" name="Rectangle 6">
            <a:extLst>
              <a:ext uri="{FF2B5EF4-FFF2-40B4-BE49-F238E27FC236}">
                <a16:creationId xmlns:a16="http://schemas.microsoft.com/office/drawing/2014/main" id="{A93987A2-BBD5-AEF2-44E5-3AD171E3D701}"/>
              </a:ext>
            </a:extLst>
          </p:cNvPr>
          <p:cNvSpPr/>
          <p:nvPr/>
        </p:nvSpPr>
        <p:spPr>
          <a:xfrm>
            <a:off x="25603200" y="8884920"/>
            <a:ext cx="1402080" cy="1402080"/>
          </a:xfrm>
          <a:prstGeom prst="rect">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ysClr val="windowText" lastClr="000000"/>
                </a:solidFill>
                <a:latin typeface="Trebuchet MS" panose="020B0603020202020204" pitchFamily="34" charset="0"/>
              </a:rPr>
              <a:t>3</a:t>
            </a:r>
          </a:p>
        </p:txBody>
      </p:sp>
      <p:sp>
        <p:nvSpPr>
          <p:cNvPr id="25" name="Rectangle 24">
            <a:extLst>
              <a:ext uri="{FF2B5EF4-FFF2-40B4-BE49-F238E27FC236}">
                <a16:creationId xmlns:a16="http://schemas.microsoft.com/office/drawing/2014/main" id="{8E29BC78-C6F3-F036-3D41-AFFB83777E38}"/>
              </a:ext>
            </a:extLst>
          </p:cNvPr>
          <p:cNvSpPr/>
          <p:nvPr/>
        </p:nvSpPr>
        <p:spPr>
          <a:xfrm>
            <a:off x="24201120" y="10287000"/>
            <a:ext cx="1402080" cy="1402080"/>
          </a:xfrm>
          <a:prstGeom prst="rect">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ysClr val="windowText" lastClr="000000"/>
                </a:solidFill>
                <a:latin typeface="Trebuchet MS" panose="020B0603020202020204" pitchFamily="34" charset="0"/>
              </a:rPr>
              <a:t>6</a:t>
            </a:r>
          </a:p>
        </p:txBody>
      </p:sp>
      <p:sp>
        <p:nvSpPr>
          <p:cNvPr id="24" name="Rectangle 23">
            <a:extLst>
              <a:ext uri="{FF2B5EF4-FFF2-40B4-BE49-F238E27FC236}">
                <a16:creationId xmlns:a16="http://schemas.microsoft.com/office/drawing/2014/main" id="{A62AB63C-263E-376C-777E-70854A572062}"/>
              </a:ext>
            </a:extLst>
          </p:cNvPr>
          <p:cNvSpPr/>
          <p:nvPr/>
        </p:nvSpPr>
        <p:spPr>
          <a:xfrm>
            <a:off x="22799040" y="10287000"/>
            <a:ext cx="1402080" cy="1402080"/>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ysClr val="windowText" lastClr="000000"/>
                </a:solidFill>
                <a:latin typeface="Trebuchet MS" panose="020B0603020202020204" pitchFamily="34" charset="0"/>
              </a:rPr>
              <a:t>5</a:t>
            </a:r>
          </a:p>
        </p:txBody>
      </p:sp>
      <p:sp>
        <p:nvSpPr>
          <p:cNvPr id="23" name="Rectangle 22">
            <a:extLst>
              <a:ext uri="{FF2B5EF4-FFF2-40B4-BE49-F238E27FC236}">
                <a16:creationId xmlns:a16="http://schemas.microsoft.com/office/drawing/2014/main" id="{7C7D31B0-055B-5185-182E-6616CBC8FAE9}"/>
              </a:ext>
            </a:extLst>
          </p:cNvPr>
          <p:cNvSpPr/>
          <p:nvPr/>
        </p:nvSpPr>
        <p:spPr>
          <a:xfrm>
            <a:off x="24201120" y="8884920"/>
            <a:ext cx="1402080" cy="1402080"/>
          </a:xfrm>
          <a:prstGeom prst="rect">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ysClr val="windowText" lastClr="000000"/>
                </a:solidFill>
                <a:latin typeface="Trebuchet MS" panose="020B0603020202020204" pitchFamily="34" charset="0"/>
              </a:rPr>
              <a:t>2</a:t>
            </a:r>
          </a:p>
        </p:txBody>
      </p:sp>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err="1"/>
              <a:t>Einops</a:t>
            </a:r>
            <a:endParaRPr lang="en-US" dirty="0"/>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r>
              <a:rPr lang="en-US" dirty="0"/>
              <a:t>Better Dimension Manipulation</a:t>
            </a:r>
          </a:p>
        </p:txBody>
      </p:sp>
      <p:sp>
        <p:nvSpPr>
          <p:cNvPr id="21" name="Rectangle 20">
            <a:extLst>
              <a:ext uri="{FF2B5EF4-FFF2-40B4-BE49-F238E27FC236}">
                <a16:creationId xmlns:a16="http://schemas.microsoft.com/office/drawing/2014/main" id="{6840C654-BDAA-8911-05D7-B15C8C6E501C}"/>
              </a:ext>
            </a:extLst>
          </p:cNvPr>
          <p:cNvSpPr/>
          <p:nvPr/>
        </p:nvSpPr>
        <p:spPr>
          <a:xfrm>
            <a:off x="22799040" y="8884920"/>
            <a:ext cx="1402080" cy="1402080"/>
          </a:xfrm>
          <a:prstGeom prst="rect">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ysClr val="windowText" lastClr="000000"/>
                </a:solidFill>
                <a:latin typeface="Trebuchet MS" panose="020B0603020202020204" pitchFamily="34" charset="0"/>
              </a:rPr>
              <a:t>1</a:t>
            </a:r>
          </a:p>
        </p:txBody>
      </p:sp>
      <p:sp>
        <p:nvSpPr>
          <p:cNvPr id="17" name="Rectangle 16">
            <a:extLst>
              <a:ext uri="{FF2B5EF4-FFF2-40B4-BE49-F238E27FC236}">
                <a16:creationId xmlns:a16="http://schemas.microsoft.com/office/drawing/2014/main" id="{78B0DF54-D6C2-077A-341A-0D34F1697335}"/>
              </a:ext>
            </a:extLst>
          </p:cNvPr>
          <p:cNvSpPr/>
          <p:nvPr/>
        </p:nvSpPr>
        <p:spPr>
          <a:xfrm>
            <a:off x="4599718" y="6382512"/>
            <a:ext cx="11055927" cy="3561311"/>
          </a:xfrm>
          <a:prstGeom prst="rect">
            <a:avLst/>
          </a:prstGeom>
          <a:noFill/>
          <a:ln>
            <a:solidFill>
              <a:schemeClr val="tx2"/>
            </a:solidFill>
          </a:ln>
          <a:scene3d>
            <a:camera prst="orthographicFront"/>
            <a:lightRig rig="soft" dir="t">
              <a:rot lat="0" lon="0" rev="20400000"/>
            </a:lightRig>
          </a:scene3d>
          <a:sp3d prstMaterial="plastic">
            <a:bevelT w="0" h="0"/>
          </a:sp3d>
        </p:spPr>
        <p:style>
          <a:lnRef idx="2">
            <a:schemeClr val="accent1">
              <a:shade val="50000"/>
            </a:schemeClr>
          </a:lnRef>
          <a:fillRef idx="1">
            <a:schemeClr val="accent1"/>
          </a:fillRef>
          <a:effectRef idx="0">
            <a:schemeClr val="accent1"/>
          </a:effectRef>
          <a:fontRef idx="minor">
            <a:schemeClr val="lt1"/>
          </a:fontRef>
        </p:style>
        <p:txBody>
          <a:bodyPr lIns="457200" tIns="91440" rIns="45720" bIns="9144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nSpc>
                <a:spcPct val="90000"/>
              </a:lnSpc>
            </a:pPr>
            <a:r>
              <a:rPr lang="en-US" sz="3600" dirty="0">
                <a:solidFill>
                  <a:sysClr val="windowText" lastClr="000000"/>
                </a:solidFill>
                <a:latin typeface="Roboto Mono" panose="00000009000000000000" pitchFamily="49" charset="0"/>
                <a:ea typeface="Roboto Mono" panose="00000009000000000000" pitchFamily="49" charset="0"/>
              </a:rPr>
              <a:t>Rearrange(</a:t>
            </a:r>
          </a:p>
          <a:p>
            <a:pPr>
              <a:lnSpc>
                <a:spcPct val="90000"/>
              </a:lnSpc>
            </a:pPr>
            <a:r>
              <a:rPr lang="en-US" sz="3600" dirty="0">
                <a:solidFill>
                  <a:sysClr val="windowText" lastClr="000000"/>
                </a:solidFill>
                <a:latin typeface="Roboto Mono" panose="00000009000000000000" pitchFamily="49" charset="0"/>
                <a:ea typeface="Roboto Mono" panose="00000009000000000000" pitchFamily="49" charset="0"/>
              </a:rPr>
              <a:t>	"c (h p1) (w p2) -&gt; (c p1 p2) h w", 	p1=2, p2=2</a:t>
            </a:r>
          </a:p>
          <a:p>
            <a:pPr>
              <a:lnSpc>
                <a:spcPct val="90000"/>
              </a:lnSpc>
            </a:pPr>
            <a:r>
              <a:rPr lang="en-US" sz="3600" dirty="0">
                <a:solidFill>
                  <a:sysClr val="windowText" lastClr="000000"/>
                </a:solidFill>
                <a:latin typeface="Roboto Mono" panose="00000009000000000000" pitchFamily="49" charset="0"/>
                <a:ea typeface="Roboto Mono" panose="00000009000000000000" pitchFamily="49" charset="0"/>
              </a:rPr>
              <a:t>)</a:t>
            </a:r>
          </a:p>
        </p:txBody>
      </p:sp>
      <p:sp>
        <p:nvSpPr>
          <p:cNvPr id="18" name="Rectangle 17">
            <a:extLst>
              <a:ext uri="{FF2B5EF4-FFF2-40B4-BE49-F238E27FC236}">
                <a16:creationId xmlns:a16="http://schemas.microsoft.com/office/drawing/2014/main" id="{92A2B507-3AE3-2D3D-AA40-353A9DAE2EBB}"/>
              </a:ext>
            </a:extLst>
          </p:cNvPr>
          <p:cNvSpPr/>
          <p:nvPr/>
        </p:nvSpPr>
        <p:spPr>
          <a:xfrm>
            <a:off x="7784641" y="10359694"/>
            <a:ext cx="4686080" cy="414259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Cut image into strips and stack</a:t>
            </a:r>
          </a:p>
        </p:txBody>
      </p:sp>
    </p:spTree>
    <p:extLst>
      <p:ext uri="{BB962C8B-B14F-4D97-AF65-F5344CB8AC3E}">
        <p14:creationId xmlns:p14="http://schemas.microsoft.com/office/powerpoint/2010/main" val="23104360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02778E-6 4.93827E-6 L -0.05751 -0.03403 " pathEditMode="relative" rAng="0" ptsTypes="AA">
                                      <p:cBhvr>
                                        <p:cTn id="6" dur="2000" fill="hold"/>
                                        <p:tgtEl>
                                          <p:spTgt spid="23"/>
                                        </p:tgtEl>
                                        <p:attrNameLst>
                                          <p:attrName>ppt_x</p:attrName>
                                          <p:attrName>ppt_y</p:attrName>
                                        </p:attrNameLst>
                                      </p:cBhvr>
                                      <p:rCtr x="-2878" y="-1705"/>
                                    </p:animMotion>
                                  </p:childTnLst>
                                </p:cTn>
                              </p:par>
                              <p:par>
                                <p:cTn id="7" presetID="42" presetClass="path" presetSubtype="0" accel="50000" decel="50000" fill="hold" grpId="0" nodeType="withEffect">
                                  <p:stCondLst>
                                    <p:cond delay="0"/>
                                  </p:stCondLst>
                                  <p:childTnLst>
                                    <p:animMotion origin="layout" path="M 4.02778E-6 2.22222E-6 L -0.05751 -0.03403 " pathEditMode="relative" rAng="0" ptsTypes="AA">
                                      <p:cBhvr>
                                        <p:cTn id="8" dur="2000" fill="hold"/>
                                        <p:tgtEl>
                                          <p:spTgt spid="25"/>
                                        </p:tgtEl>
                                        <p:attrNameLst>
                                          <p:attrName>ppt_x</p:attrName>
                                          <p:attrName>ppt_y</p:attrName>
                                        </p:attrNameLst>
                                      </p:cBhvr>
                                      <p:rCtr x="-2878" y="-1705"/>
                                    </p:animMotion>
                                  </p:childTnLst>
                                </p:cTn>
                              </p:par>
                              <p:par>
                                <p:cTn id="9" presetID="42" presetClass="path" presetSubtype="0" accel="50000" decel="50000" fill="hold" grpId="0" nodeType="withEffect">
                                  <p:stCondLst>
                                    <p:cond delay="0"/>
                                  </p:stCondLst>
                                  <p:childTnLst>
                                    <p:animMotion origin="layout" path="M 4.72222E-6 4.93827E-6 L -0.05751 -0.03403 " pathEditMode="relative" rAng="0" ptsTypes="AA">
                                      <p:cBhvr>
                                        <p:cTn id="10" dur="2000" fill="hold"/>
                                        <p:tgtEl>
                                          <p:spTgt spid="6"/>
                                        </p:tgtEl>
                                        <p:attrNameLst>
                                          <p:attrName>ppt_x</p:attrName>
                                          <p:attrName>ppt_y</p:attrName>
                                        </p:attrNameLst>
                                      </p:cBhvr>
                                      <p:rCtr x="-2878" y="-1705"/>
                                    </p:animMotion>
                                  </p:childTnLst>
                                </p:cTn>
                              </p:par>
                              <p:par>
                                <p:cTn id="11" presetID="42" presetClass="path" presetSubtype="0" accel="50000" decel="50000" fill="hold" grpId="0" nodeType="withEffect">
                                  <p:stCondLst>
                                    <p:cond delay="0"/>
                                  </p:stCondLst>
                                  <p:childTnLst>
                                    <p:animMotion origin="layout" path="M 4.72222E-6 2.22222E-6 L -0.05751 -0.03403 " pathEditMode="relative" rAng="0" ptsTypes="AA">
                                      <p:cBhvr>
                                        <p:cTn id="12" dur="2000" fill="hold"/>
                                        <p:tgtEl>
                                          <p:spTgt spid="4"/>
                                        </p:tgtEl>
                                        <p:attrNameLst>
                                          <p:attrName>ppt_x</p:attrName>
                                          <p:attrName>ppt_y</p:attrName>
                                        </p:attrNameLst>
                                      </p:cBhvr>
                                      <p:rCtr x="-2878" y="-1705"/>
                                    </p:animMotion>
                                  </p:childTnLst>
                                </p:cTn>
                              </p:par>
                              <p:par>
                                <p:cTn id="13" presetID="42" presetClass="path" presetSubtype="0" accel="50000" decel="50000" fill="hold" grpId="0" nodeType="withEffect">
                                  <p:stCondLst>
                                    <p:cond delay="0"/>
                                  </p:stCondLst>
                                  <p:childTnLst>
                                    <p:animMotion origin="layout" path="M 4.02778E-6 -4.93827E-7 L -0.05751 -0.03403 " pathEditMode="relative" rAng="0" ptsTypes="AA">
                                      <p:cBhvr>
                                        <p:cTn id="14" dur="2000" fill="hold"/>
                                        <p:tgtEl>
                                          <p:spTgt spid="10"/>
                                        </p:tgtEl>
                                        <p:attrNameLst>
                                          <p:attrName>ppt_x</p:attrName>
                                          <p:attrName>ppt_y</p:attrName>
                                        </p:attrNameLst>
                                      </p:cBhvr>
                                      <p:rCtr x="-2878" y="-1705"/>
                                    </p:animMotion>
                                  </p:childTnLst>
                                </p:cTn>
                              </p:par>
                              <p:par>
                                <p:cTn id="15" presetID="42" presetClass="path" presetSubtype="0" accel="50000" decel="50000" fill="hold" grpId="0" nodeType="withEffect">
                                  <p:stCondLst>
                                    <p:cond delay="0"/>
                                  </p:stCondLst>
                                  <p:childTnLst>
                                    <p:animMotion origin="layout" path="M 4.02778E-6 -3.7037E-7 L -0.05751 -0.03403 " pathEditMode="relative" rAng="0" ptsTypes="AA">
                                      <p:cBhvr>
                                        <p:cTn id="16" dur="2000" fill="hold"/>
                                        <p:tgtEl>
                                          <p:spTgt spid="8"/>
                                        </p:tgtEl>
                                        <p:attrNameLst>
                                          <p:attrName>ppt_x</p:attrName>
                                          <p:attrName>ppt_y</p:attrName>
                                        </p:attrNameLst>
                                      </p:cBhvr>
                                      <p:rCtr x="-2878" y="-1705"/>
                                    </p:animMotion>
                                  </p:childTnLst>
                                </p:cTn>
                              </p:par>
                              <p:par>
                                <p:cTn id="17" presetID="42" presetClass="path" presetSubtype="0" accel="50000" decel="50000" fill="hold" grpId="0" nodeType="withEffect">
                                  <p:stCondLst>
                                    <p:cond delay="0"/>
                                  </p:stCondLst>
                                  <p:childTnLst>
                                    <p:animMotion origin="layout" path="M 4.72222E-6 -4.93827E-7 L -0.05751 -0.03403 " pathEditMode="relative" rAng="0" ptsTypes="AA">
                                      <p:cBhvr>
                                        <p:cTn id="18" dur="2000" fill="hold"/>
                                        <p:tgtEl>
                                          <p:spTgt spid="14"/>
                                        </p:tgtEl>
                                        <p:attrNameLst>
                                          <p:attrName>ppt_x</p:attrName>
                                          <p:attrName>ppt_y</p:attrName>
                                        </p:attrNameLst>
                                      </p:cBhvr>
                                      <p:rCtr x="-2878" y="-1705"/>
                                    </p:animMotion>
                                  </p:childTnLst>
                                </p:cTn>
                              </p:par>
                              <p:par>
                                <p:cTn id="19" presetID="42" presetClass="path" presetSubtype="0" accel="50000" decel="50000" fill="hold" grpId="0" nodeType="withEffect">
                                  <p:stCondLst>
                                    <p:cond delay="0"/>
                                  </p:stCondLst>
                                  <p:childTnLst>
                                    <p:animMotion origin="layout" path="M 4.72222E-6 -3.7037E-7 L -0.05751 -0.03403 " pathEditMode="relative" rAng="0" ptsTypes="AA">
                                      <p:cBhvr>
                                        <p:cTn id="20" dur="2000" fill="hold"/>
                                        <p:tgtEl>
                                          <p:spTgt spid="12"/>
                                        </p:tgtEl>
                                        <p:attrNameLst>
                                          <p:attrName>ppt_x</p:attrName>
                                          <p:attrName>ppt_y</p:attrName>
                                        </p:attrNameLst>
                                      </p:cBhvr>
                                      <p:rCtr x="-2878" y="-1705"/>
                                    </p:animMotion>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1" nodeType="clickEffect">
                                  <p:stCondLst>
                                    <p:cond delay="0"/>
                                  </p:stCondLst>
                                  <p:childTnLst>
                                    <p:animMotion origin="layout" path="M -0.05751 -0.03403 L -0.09584 -0.17477 " pathEditMode="relative" rAng="0" ptsTypes="AA">
                                      <p:cBhvr>
                                        <p:cTn id="24" dur="2000" fill="hold"/>
                                        <p:tgtEl>
                                          <p:spTgt spid="25"/>
                                        </p:tgtEl>
                                        <p:attrNameLst>
                                          <p:attrName>ppt_x</p:attrName>
                                          <p:attrName>ppt_y</p:attrName>
                                        </p:attrNameLst>
                                      </p:cBhvr>
                                      <p:rCtr x="-1918" y="-7037"/>
                                    </p:animMotion>
                                  </p:childTnLst>
                                </p:cTn>
                              </p:par>
                              <p:par>
                                <p:cTn id="25" presetID="42" presetClass="path" presetSubtype="0" accel="50000" decel="50000" fill="hold" grpId="0" nodeType="withEffect">
                                  <p:stCondLst>
                                    <p:cond delay="0"/>
                                  </p:stCondLst>
                                  <p:childTnLst>
                                    <p:animMotion origin="layout" path="M -1.31944E-6 2.22222E-6 L -0.03832 -0.14067 " pathEditMode="relative" rAng="0" ptsTypes="AA">
                                      <p:cBhvr>
                                        <p:cTn id="26" dur="2000" fill="hold"/>
                                        <p:tgtEl>
                                          <p:spTgt spid="24"/>
                                        </p:tgtEl>
                                        <p:attrNameLst>
                                          <p:attrName>ppt_x</p:attrName>
                                          <p:attrName>ppt_y</p:attrName>
                                        </p:attrNameLst>
                                      </p:cBhvr>
                                      <p:rCtr x="-1918" y="-7037"/>
                                    </p:animMotion>
                                  </p:childTnLst>
                                </p:cTn>
                              </p:par>
                              <p:par>
                                <p:cTn id="27" presetID="42" presetClass="path" presetSubtype="0" accel="50000" decel="50000" fill="hold" grpId="1" nodeType="withEffect">
                                  <p:stCondLst>
                                    <p:cond delay="0"/>
                                  </p:stCondLst>
                                  <p:childTnLst>
                                    <p:animMotion origin="layout" path="M -0.05751 -0.03403 L -0.09584 -0.17477 " pathEditMode="relative" rAng="0" ptsTypes="AA">
                                      <p:cBhvr>
                                        <p:cTn id="28" dur="2000" fill="hold"/>
                                        <p:tgtEl>
                                          <p:spTgt spid="4"/>
                                        </p:tgtEl>
                                        <p:attrNameLst>
                                          <p:attrName>ppt_x</p:attrName>
                                          <p:attrName>ppt_y</p:attrName>
                                        </p:attrNameLst>
                                      </p:cBhvr>
                                      <p:rCtr x="-1918" y="-7037"/>
                                    </p:animMotion>
                                  </p:childTnLst>
                                </p:cTn>
                              </p:par>
                              <p:par>
                                <p:cTn id="29" presetID="42" presetClass="path" presetSubtype="0" accel="50000" decel="50000" fill="hold" grpId="0" nodeType="withEffect">
                                  <p:stCondLst>
                                    <p:cond delay="0"/>
                                  </p:stCondLst>
                                  <p:childTnLst>
                                    <p:animMotion origin="layout" path="M -6.25E-7 2.22222E-6 L -0.03832 -0.14067 " pathEditMode="relative" rAng="0" ptsTypes="AA">
                                      <p:cBhvr>
                                        <p:cTn id="30" dur="2000" fill="hold"/>
                                        <p:tgtEl>
                                          <p:spTgt spid="5"/>
                                        </p:tgtEl>
                                        <p:attrNameLst>
                                          <p:attrName>ppt_x</p:attrName>
                                          <p:attrName>ppt_y</p:attrName>
                                        </p:attrNameLst>
                                      </p:cBhvr>
                                      <p:rCtr x="-1918" y="-7037"/>
                                    </p:animMotion>
                                  </p:childTnLst>
                                </p:cTn>
                              </p:par>
                              <p:par>
                                <p:cTn id="31" presetID="42" presetClass="path" presetSubtype="0" accel="50000" decel="50000" fill="hold" grpId="1" nodeType="withEffect">
                                  <p:stCondLst>
                                    <p:cond delay="0"/>
                                  </p:stCondLst>
                                  <p:childTnLst>
                                    <p:animMotion origin="layout" path="M -0.05751 -0.03403 L -0.09584 -0.17477 " pathEditMode="relative" rAng="0" ptsTypes="AA">
                                      <p:cBhvr>
                                        <p:cTn id="32" dur="2000" fill="hold"/>
                                        <p:tgtEl>
                                          <p:spTgt spid="8"/>
                                        </p:tgtEl>
                                        <p:attrNameLst>
                                          <p:attrName>ppt_x</p:attrName>
                                          <p:attrName>ppt_y</p:attrName>
                                        </p:attrNameLst>
                                      </p:cBhvr>
                                      <p:rCtr x="-1918" y="-7037"/>
                                    </p:animMotion>
                                  </p:childTnLst>
                                </p:cTn>
                              </p:par>
                              <p:par>
                                <p:cTn id="33" presetID="42" presetClass="path" presetSubtype="0" accel="50000" decel="50000" fill="hold" grpId="0" nodeType="withEffect">
                                  <p:stCondLst>
                                    <p:cond delay="0"/>
                                  </p:stCondLst>
                                  <p:childTnLst>
                                    <p:animMotion origin="layout" path="M -1.31944E-6 -3.7037E-7 L -0.03832 -0.14066 " pathEditMode="relative" rAng="0" ptsTypes="AA">
                                      <p:cBhvr>
                                        <p:cTn id="34" dur="2000" fill="hold"/>
                                        <p:tgtEl>
                                          <p:spTgt spid="9"/>
                                        </p:tgtEl>
                                        <p:attrNameLst>
                                          <p:attrName>ppt_x</p:attrName>
                                          <p:attrName>ppt_y</p:attrName>
                                        </p:attrNameLst>
                                      </p:cBhvr>
                                      <p:rCtr x="-1918" y="-7037"/>
                                    </p:animMotion>
                                  </p:childTnLst>
                                </p:cTn>
                              </p:par>
                              <p:par>
                                <p:cTn id="35" presetID="42" presetClass="path" presetSubtype="0" accel="50000" decel="50000" fill="hold" grpId="1" nodeType="withEffect">
                                  <p:stCondLst>
                                    <p:cond delay="0"/>
                                  </p:stCondLst>
                                  <p:childTnLst>
                                    <p:animMotion origin="layout" path="M -0.05751 -0.03403 L -0.09584 -0.17477 " pathEditMode="relative" rAng="0" ptsTypes="AA">
                                      <p:cBhvr>
                                        <p:cTn id="36" dur="2000" fill="hold"/>
                                        <p:tgtEl>
                                          <p:spTgt spid="12"/>
                                        </p:tgtEl>
                                        <p:attrNameLst>
                                          <p:attrName>ppt_x</p:attrName>
                                          <p:attrName>ppt_y</p:attrName>
                                        </p:attrNameLst>
                                      </p:cBhvr>
                                      <p:rCtr x="-1918" y="-7037"/>
                                    </p:animMotion>
                                  </p:childTnLst>
                                </p:cTn>
                              </p:par>
                              <p:par>
                                <p:cTn id="37" presetID="42" presetClass="path" presetSubtype="0" accel="50000" decel="50000" fill="hold" grpId="0" nodeType="withEffect">
                                  <p:stCondLst>
                                    <p:cond delay="0"/>
                                  </p:stCondLst>
                                  <p:childTnLst>
                                    <p:animMotion origin="layout" path="M -6.25E-7 -3.7037E-7 L -0.03832 -0.14066 " pathEditMode="relative" rAng="0" ptsTypes="AA">
                                      <p:cBhvr>
                                        <p:cTn id="38" dur="2000" fill="hold"/>
                                        <p:tgtEl>
                                          <p:spTgt spid="13"/>
                                        </p:tgtEl>
                                        <p:attrNameLst>
                                          <p:attrName>ppt_x</p:attrName>
                                          <p:attrName>ppt_y</p:attrName>
                                        </p:attrNameLst>
                                      </p:cBhvr>
                                      <p:rCtr x="-1918" y="-703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4" grpId="0" animBg="1"/>
      <p:bldP spid="8" grpId="0" animBg="1"/>
      <p:bldP spid="8" grpId="1" animBg="1"/>
      <p:bldP spid="9" grpId="0" animBg="1"/>
      <p:bldP spid="10" grpId="0" animBg="1"/>
      <p:bldP spid="4" grpId="0" animBg="1"/>
      <p:bldP spid="4" grpId="1" animBg="1"/>
      <p:bldP spid="5" grpId="0" animBg="1"/>
      <p:bldP spid="6" grpId="0" animBg="1"/>
      <p:bldP spid="25" grpId="0" animBg="1"/>
      <p:bldP spid="25" grpId="1" animBg="1"/>
      <p:bldP spid="24"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1C5BED4-DC0A-4239-CC1F-48B72F22CBAE}"/>
              </a:ext>
            </a:extLst>
          </p:cNvPr>
          <p:cNvSpPr/>
          <p:nvPr/>
        </p:nvSpPr>
        <p:spPr>
          <a:xfrm>
            <a:off x="22591219" y="8884919"/>
            <a:ext cx="1402080" cy="1402080"/>
          </a:xfrm>
          <a:prstGeom prst="rect">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ysClr val="windowText" lastClr="000000"/>
                </a:solidFill>
                <a:latin typeface="Trebuchet MS" panose="020B0603020202020204" pitchFamily="34" charset="0"/>
              </a:rPr>
              <a:t>14</a:t>
            </a:r>
          </a:p>
        </p:txBody>
      </p:sp>
      <p:sp>
        <p:nvSpPr>
          <p:cNvPr id="13" name="Rectangle 12">
            <a:extLst>
              <a:ext uri="{FF2B5EF4-FFF2-40B4-BE49-F238E27FC236}">
                <a16:creationId xmlns:a16="http://schemas.microsoft.com/office/drawing/2014/main" id="{35D8CFDF-96E4-6EBD-6561-46AFAEF422F1}"/>
              </a:ext>
            </a:extLst>
          </p:cNvPr>
          <p:cNvSpPr/>
          <p:nvPr/>
        </p:nvSpPr>
        <p:spPr>
          <a:xfrm>
            <a:off x="22799040" y="9518593"/>
            <a:ext cx="1402080" cy="1402080"/>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ysClr val="windowText" lastClr="000000"/>
                </a:solidFill>
                <a:latin typeface="Trebuchet MS" panose="020B0603020202020204" pitchFamily="34" charset="0"/>
              </a:rPr>
              <a:t>13</a:t>
            </a:r>
          </a:p>
        </p:txBody>
      </p:sp>
      <p:sp>
        <p:nvSpPr>
          <p:cNvPr id="14" name="Rectangle 13">
            <a:extLst>
              <a:ext uri="{FF2B5EF4-FFF2-40B4-BE49-F238E27FC236}">
                <a16:creationId xmlns:a16="http://schemas.microsoft.com/office/drawing/2014/main" id="{2A3893B6-298B-F7E2-C48B-6A33948563C3}"/>
              </a:ext>
            </a:extLst>
          </p:cNvPr>
          <p:cNvSpPr/>
          <p:nvPr/>
        </p:nvSpPr>
        <p:spPr>
          <a:xfrm>
            <a:off x="23500080" y="10010254"/>
            <a:ext cx="1402080" cy="1402080"/>
          </a:xfrm>
          <a:prstGeom prst="rect">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ysClr val="windowText" lastClr="000000"/>
                </a:solidFill>
                <a:latin typeface="Trebuchet MS" panose="020B0603020202020204" pitchFamily="34" charset="0"/>
              </a:rPr>
              <a:t>10</a:t>
            </a:r>
          </a:p>
        </p:txBody>
      </p:sp>
      <p:sp>
        <p:nvSpPr>
          <p:cNvPr id="15" name="Rectangle 14">
            <a:extLst>
              <a:ext uri="{FF2B5EF4-FFF2-40B4-BE49-F238E27FC236}">
                <a16:creationId xmlns:a16="http://schemas.microsoft.com/office/drawing/2014/main" id="{6DDD61B6-0717-2CE9-5A24-38306A8D37BD}"/>
              </a:ext>
            </a:extLst>
          </p:cNvPr>
          <p:cNvSpPr/>
          <p:nvPr/>
        </p:nvSpPr>
        <p:spPr>
          <a:xfrm>
            <a:off x="24201120" y="10293407"/>
            <a:ext cx="1402080" cy="1402080"/>
          </a:xfrm>
          <a:prstGeom prst="rect">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ysClr val="windowText" lastClr="000000"/>
                </a:solidFill>
                <a:latin typeface="Trebuchet MS" panose="020B0603020202020204" pitchFamily="34" charset="0"/>
              </a:rPr>
              <a:t>11</a:t>
            </a:r>
          </a:p>
        </p:txBody>
      </p:sp>
      <p:sp>
        <p:nvSpPr>
          <p:cNvPr id="8" name="Rectangle 7">
            <a:extLst>
              <a:ext uri="{FF2B5EF4-FFF2-40B4-BE49-F238E27FC236}">
                <a16:creationId xmlns:a16="http://schemas.microsoft.com/office/drawing/2014/main" id="{034C504E-2477-D11C-DFCC-A82886ECDC18}"/>
              </a:ext>
            </a:extLst>
          </p:cNvPr>
          <p:cNvSpPr/>
          <p:nvPr/>
        </p:nvSpPr>
        <p:spPr>
          <a:xfrm>
            <a:off x="20808139" y="8815559"/>
            <a:ext cx="1402080" cy="1402080"/>
          </a:xfrm>
          <a:prstGeom prst="rect">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ysClr val="windowText" lastClr="000000"/>
                </a:solidFill>
                <a:latin typeface="Trebuchet MS" panose="020B0603020202020204" pitchFamily="34" charset="0"/>
              </a:rPr>
              <a:t>12</a:t>
            </a:r>
          </a:p>
        </p:txBody>
      </p:sp>
      <p:sp>
        <p:nvSpPr>
          <p:cNvPr id="9" name="Rectangle 8">
            <a:extLst>
              <a:ext uri="{FF2B5EF4-FFF2-40B4-BE49-F238E27FC236}">
                <a16:creationId xmlns:a16="http://schemas.microsoft.com/office/drawing/2014/main" id="{B99F4B4D-7346-AC0A-1FF4-1871C784CD62}"/>
              </a:ext>
            </a:extLst>
          </p:cNvPr>
          <p:cNvSpPr/>
          <p:nvPr/>
        </p:nvSpPr>
        <p:spPr>
          <a:xfrm>
            <a:off x="21396960" y="9372600"/>
            <a:ext cx="1402080" cy="1402080"/>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ysClr val="windowText" lastClr="000000"/>
                </a:solidFill>
                <a:latin typeface="Trebuchet MS" panose="020B0603020202020204" pitchFamily="34" charset="0"/>
              </a:rPr>
              <a:t>11</a:t>
            </a:r>
          </a:p>
        </p:txBody>
      </p:sp>
      <p:sp>
        <p:nvSpPr>
          <p:cNvPr id="10" name="Rectangle 9">
            <a:extLst>
              <a:ext uri="{FF2B5EF4-FFF2-40B4-BE49-F238E27FC236}">
                <a16:creationId xmlns:a16="http://schemas.microsoft.com/office/drawing/2014/main" id="{3B093CDF-A06E-5E9B-A36B-64DAEFCFA574}"/>
              </a:ext>
            </a:extLst>
          </p:cNvPr>
          <p:cNvSpPr/>
          <p:nvPr/>
        </p:nvSpPr>
        <p:spPr>
          <a:xfrm>
            <a:off x="22098000" y="9860279"/>
            <a:ext cx="1402080" cy="1402080"/>
          </a:xfrm>
          <a:prstGeom prst="rect">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ysClr val="windowText" lastClr="000000"/>
                </a:solidFill>
                <a:latin typeface="Trebuchet MS" panose="020B0603020202020204" pitchFamily="34" charset="0"/>
              </a:rPr>
              <a:t>10</a:t>
            </a:r>
          </a:p>
        </p:txBody>
      </p:sp>
      <p:sp>
        <p:nvSpPr>
          <p:cNvPr id="11" name="Rectangle 10">
            <a:extLst>
              <a:ext uri="{FF2B5EF4-FFF2-40B4-BE49-F238E27FC236}">
                <a16:creationId xmlns:a16="http://schemas.microsoft.com/office/drawing/2014/main" id="{F683B2E3-3BE4-E6D9-D8ED-F30080ECE98F}"/>
              </a:ext>
            </a:extLst>
          </p:cNvPr>
          <p:cNvSpPr/>
          <p:nvPr/>
        </p:nvSpPr>
        <p:spPr>
          <a:xfrm>
            <a:off x="22799040" y="10293407"/>
            <a:ext cx="1402080" cy="1402080"/>
          </a:xfrm>
          <a:prstGeom prst="rect">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ysClr val="windowText" lastClr="000000"/>
                </a:solidFill>
                <a:latin typeface="Trebuchet MS" panose="020B0603020202020204" pitchFamily="34" charset="0"/>
              </a:rPr>
              <a:t>9</a:t>
            </a:r>
          </a:p>
        </p:txBody>
      </p:sp>
      <p:sp>
        <p:nvSpPr>
          <p:cNvPr id="4" name="Rectangle 3">
            <a:extLst>
              <a:ext uri="{FF2B5EF4-FFF2-40B4-BE49-F238E27FC236}">
                <a16:creationId xmlns:a16="http://schemas.microsoft.com/office/drawing/2014/main" id="{A85BC80F-07C9-F04D-D82F-B2C301E7F889}"/>
              </a:ext>
            </a:extLst>
          </p:cNvPr>
          <p:cNvSpPr/>
          <p:nvPr/>
        </p:nvSpPr>
        <p:spPr>
          <a:xfrm>
            <a:off x="22210219" y="7450369"/>
            <a:ext cx="1402080" cy="1402080"/>
          </a:xfrm>
          <a:prstGeom prst="rect">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ysClr val="windowText" lastClr="000000"/>
                </a:solidFill>
                <a:latin typeface="Trebuchet MS" panose="020B0603020202020204" pitchFamily="34" charset="0"/>
              </a:rPr>
              <a:t>6</a:t>
            </a:r>
          </a:p>
        </p:txBody>
      </p:sp>
      <p:sp>
        <p:nvSpPr>
          <p:cNvPr id="5" name="Rectangle 4">
            <a:extLst>
              <a:ext uri="{FF2B5EF4-FFF2-40B4-BE49-F238E27FC236}">
                <a16:creationId xmlns:a16="http://schemas.microsoft.com/office/drawing/2014/main" id="{181E6E22-1E2F-76D3-CFF2-199A6DEBEBB3}"/>
              </a:ext>
            </a:extLst>
          </p:cNvPr>
          <p:cNvSpPr/>
          <p:nvPr/>
        </p:nvSpPr>
        <p:spPr>
          <a:xfrm>
            <a:off x="22799040" y="7994592"/>
            <a:ext cx="1402080" cy="1402080"/>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ysClr val="windowText" lastClr="000000"/>
                </a:solidFill>
                <a:latin typeface="Trebuchet MS" panose="020B0603020202020204" pitchFamily="34" charset="0"/>
              </a:rPr>
              <a:t>5</a:t>
            </a:r>
          </a:p>
        </p:txBody>
      </p:sp>
      <p:sp>
        <p:nvSpPr>
          <p:cNvPr id="6" name="Rectangle 5">
            <a:extLst>
              <a:ext uri="{FF2B5EF4-FFF2-40B4-BE49-F238E27FC236}">
                <a16:creationId xmlns:a16="http://schemas.microsoft.com/office/drawing/2014/main" id="{1D1F5433-D20A-4670-6659-5DF89AB989EB}"/>
              </a:ext>
            </a:extLst>
          </p:cNvPr>
          <p:cNvSpPr/>
          <p:nvPr/>
        </p:nvSpPr>
        <p:spPr>
          <a:xfrm>
            <a:off x="23500080" y="8506344"/>
            <a:ext cx="1402080" cy="1402080"/>
          </a:xfrm>
          <a:prstGeom prst="rect">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ysClr val="windowText" lastClr="000000"/>
                </a:solidFill>
                <a:latin typeface="Trebuchet MS" panose="020B0603020202020204" pitchFamily="34" charset="0"/>
              </a:rPr>
              <a:t>4</a:t>
            </a:r>
          </a:p>
        </p:txBody>
      </p:sp>
      <p:sp>
        <p:nvSpPr>
          <p:cNvPr id="7" name="Rectangle 6">
            <a:extLst>
              <a:ext uri="{FF2B5EF4-FFF2-40B4-BE49-F238E27FC236}">
                <a16:creationId xmlns:a16="http://schemas.microsoft.com/office/drawing/2014/main" id="{A93987A2-BBD5-AEF2-44E5-3AD171E3D701}"/>
              </a:ext>
            </a:extLst>
          </p:cNvPr>
          <p:cNvSpPr/>
          <p:nvPr/>
        </p:nvSpPr>
        <p:spPr>
          <a:xfrm>
            <a:off x="24201120" y="8884920"/>
            <a:ext cx="1402080" cy="1402080"/>
          </a:xfrm>
          <a:prstGeom prst="rect">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ysClr val="windowText" lastClr="000000"/>
                </a:solidFill>
                <a:latin typeface="Trebuchet MS" panose="020B0603020202020204" pitchFamily="34" charset="0"/>
              </a:rPr>
              <a:t>3</a:t>
            </a:r>
          </a:p>
        </p:txBody>
      </p:sp>
      <p:sp>
        <p:nvSpPr>
          <p:cNvPr id="25" name="Rectangle 24">
            <a:extLst>
              <a:ext uri="{FF2B5EF4-FFF2-40B4-BE49-F238E27FC236}">
                <a16:creationId xmlns:a16="http://schemas.microsoft.com/office/drawing/2014/main" id="{8E29BC78-C6F3-F036-3D41-AFFB83777E38}"/>
              </a:ext>
            </a:extLst>
          </p:cNvPr>
          <p:cNvSpPr/>
          <p:nvPr/>
        </p:nvSpPr>
        <p:spPr>
          <a:xfrm>
            <a:off x="20808139" y="7450369"/>
            <a:ext cx="1402080" cy="1402080"/>
          </a:xfrm>
          <a:prstGeom prst="rect">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ysClr val="windowText" lastClr="000000"/>
                </a:solidFill>
                <a:latin typeface="Trebuchet MS" panose="020B0603020202020204" pitchFamily="34" charset="0"/>
              </a:rPr>
              <a:t>6</a:t>
            </a:r>
          </a:p>
        </p:txBody>
      </p:sp>
      <p:sp>
        <p:nvSpPr>
          <p:cNvPr id="24" name="Rectangle 23">
            <a:extLst>
              <a:ext uri="{FF2B5EF4-FFF2-40B4-BE49-F238E27FC236}">
                <a16:creationId xmlns:a16="http://schemas.microsoft.com/office/drawing/2014/main" id="{A62AB63C-263E-376C-777E-70854A572062}"/>
              </a:ext>
            </a:extLst>
          </p:cNvPr>
          <p:cNvSpPr/>
          <p:nvPr/>
        </p:nvSpPr>
        <p:spPr>
          <a:xfrm>
            <a:off x="21396960" y="7994592"/>
            <a:ext cx="1402080" cy="1402080"/>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ysClr val="windowText" lastClr="000000"/>
                </a:solidFill>
                <a:latin typeface="Trebuchet MS" panose="020B0603020202020204" pitchFamily="34" charset="0"/>
              </a:rPr>
              <a:t>5</a:t>
            </a:r>
          </a:p>
        </p:txBody>
      </p:sp>
      <p:sp>
        <p:nvSpPr>
          <p:cNvPr id="23" name="Rectangle 22">
            <a:extLst>
              <a:ext uri="{FF2B5EF4-FFF2-40B4-BE49-F238E27FC236}">
                <a16:creationId xmlns:a16="http://schemas.microsoft.com/office/drawing/2014/main" id="{7C7D31B0-055B-5185-182E-6616CBC8FAE9}"/>
              </a:ext>
            </a:extLst>
          </p:cNvPr>
          <p:cNvSpPr/>
          <p:nvPr/>
        </p:nvSpPr>
        <p:spPr>
          <a:xfrm>
            <a:off x="22098000" y="8506344"/>
            <a:ext cx="1402080" cy="1402080"/>
          </a:xfrm>
          <a:prstGeom prst="rect">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ysClr val="windowText" lastClr="000000"/>
                </a:solidFill>
                <a:latin typeface="Trebuchet MS" panose="020B0603020202020204" pitchFamily="34" charset="0"/>
              </a:rPr>
              <a:t>2</a:t>
            </a:r>
          </a:p>
        </p:txBody>
      </p:sp>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err="1"/>
              <a:t>Einops</a:t>
            </a:r>
            <a:endParaRPr lang="en-US" dirty="0"/>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r>
              <a:rPr lang="en-US" dirty="0"/>
              <a:t>Better Dimension Manipulation</a:t>
            </a:r>
          </a:p>
        </p:txBody>
      </p:sp>
      <p:sp>
        <p:nvSpPr>
          <p:cNvPr id="21" name="Rectangle 20">
            <a:extLst>
              <a:ext uri="{FF2B5EF4-FFF2-40B4-BE49-F238E27FC236}">
                <a16:creationId xmlns:a16="http://schemas.microsoft.com/office/drawing/2014/main" id="{6840C654-BDAA-8911-05D7-B15C8C6E501C}"/>
              </a:ext>
            </a:extLst>
          </p:cNvPr>
          <p:cNvSpPr/>
          <p:nvPr/>
        </p:nvSpPr>
        <p:spPr>
          <a:xfrm>
            <a:off x="22799040" y="8884920"/>
            <a:ext cx="1402080" cy="1402080"/>
          </a:xfrm>
          <a:prstGeom prst="rect">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ysClr val="windowText" lastClr="000000"/>
                </a:solidFill>
                <a:latin typeface="Trebuchet MS" panose="020B0603020202020204" pitchFamily="34" charset="0"/>
              </a:rPr>
              <a:t>1</a:t>
            </a:r>
          </a:p>
        </p:txBody>
      </p:sp>
      <p:sp>
        <p:nvSpPr>
          <p:cNvPr id="16" name="TextBox 15">
            <a:extLst>
              <a:ext uri="{FF2B5EF4-FFF2-40B4-BE49-F238E27FC236}">
                <a16:creationId xmlns:a16="http://schemas.microsoft.com/office/drawing/2014/main" id="{EB42F566-4C4A-6F10-EB80-A172B46EA147}"/>
              </a:ext>
            </a:extLst>
          </p:cNvPr>
          <p:cNvSpPr txBox="1"/>
          <p:nvPr/>
        </p:nvSpPr>
        <p:spPr>
          <a:xfrm>
            <a:off x="18288001" y="11412334"/>
            <a:ext cx="3295806" cy="1323439"/>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4 x new Channels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14BEC82-C758-8076-ED46-78997910CCE8}"/>
                  </a:ext>
                </a:extLst>
              </p:cNvPr>
              <p:cNvSpPr txBox="1"/>
              <p:nvPr/>
            </p:nvSpPr>
            <p:spPr>
              <a:xfrm>
                <a:off x="25775770" y="9853433"/>
                <a:ext cx="3295806" cy="707886"/>
              </a:xfrm>
              <a:prstGeom prst="rect">
                <a:avLst/>
              </a:prstGeom>
              <a:noFill/>
            </p:spPr>
            <p:txBody>
              <a:bodyPr wrap="square" rtlCol="0">
                <a:spAutoFit/>
              </a:bodyPr>
              <a:lstStyle/>
              <a:p>
                <a:pPr algn="ctr"/>
                <a14:m>
                  <m:oMath xmlns:m="http://schemas.openxmlformats.org/officeDocument/2006/math">
                    <m:f>
                      <m:fPr>
                        <m:type m:val="skw"/>
                        <m:ctrlPr>
                          <a:rPr lang="en-US" sz="4000" i="1" smtClean="0">
                            <a:solidFill>
                              <a:schemeClr val="bg1"/>
                            </a:solidFill>
                            <a:latin typeface="Cambria Math" panose="02040503050406030204" pitchFamily="18" charset="0"/>
                            <a:cs typeface="NVIDIA Sans" panose="020B0503020203020204" pitchFamily="34" charset="0"/>
                          </a:rPr>
                        </m:ctrlPr>
                      </m:fPr>
                      <m:num>
                        <m:r>
                          <a:rPr lang="en-US" sz="4000" b="0" i="1" smtClean="0">
                            <a:solidFill>
                              <a:schemeClr val="bg1"/>
                            </a:solidFill>
                            <a:latin typeface="Cambria Math" panose="02040503050406030204" pitchFamily="18" charset="0"/>
                            <a:cs typeface="NVIDIA Sans" panose="020B0503020203020204" pitchFamily="34" charset="0"/>
                          </a:rPr>
                          <m:t>1</m:t>
                        </m:r>
                      </m:num>
                      <m:den>
                        <m:r>
                          <a:rPr lang="en-US" sz="4000" b="0" i="1" smtClean="0">
                            <a:solidFill>
                              <a:schemeClr val="bg1"/>
                            </a:solidFill>
                            <a:latin typeface="Cambria Math" panose="02040503050406030204" pitchFamily="18" charset="0"/>
                            <a:cs typeface="NVIDIA Sans" panose="020B0503020203020204" pitchFamily="34" charset="0"/>
                          </a:rPr>
                          <m:t>2</m:t>
                        </m:r>
                      </m:den>
                    </m:f>
                  </m:oMath>
                </a14:m>
                <a:r>
                  <a:rPr lang="en-US" sz="4000" dirty="0">
                    <a:solidFill>
                      <a:schemeClr val="bg1"/>
                    </a:solidFill>
                    <a:latin typeface="NVIDIA Sans" panose="020B0503020203020204" pitchFamily="34" charset="0"/>
                    <a:cs typeface="NVIDIA Sans" panose="020B0503020203020204" pitchFamily="34" charset="0"/>
                  </a:rPr>
                  <a:t> Height</a:t>
                </a:r>
              </a:p>
            </p:txBody>
          </p:sp>
        </mc:Choice>
        <mc:Fallback xmlns="">
          <p:sp>
            <p:nvSpPr>
              <p:cNvPr id="17" name="TextBox 16">
                <a:extLst>
                  <a:ext uri="{FF2B5EF4-FFF2-40B4-BE49-F238E27FC236}">
                    <a16:creationId xmlns:a16="http://schemas.microsoft.com/office/drawing/2014/main" id="{614BEC82-C758-8076-ED46-78997910CCE8}"/>
                  </a:ext>
                </a:extLst>
              </p:cNvPr>
              <p:cNvSpPr txBox="1">
                <a:spLocks noRot="1" noChangeAspect="1" noMove="1" noResize="1" noEditPoints="1" noAdjustHandles="1" noChangeArrowheads="1" noChangeShapeType="1" noTextEdit="1"/>
              </p:cNvSpPr>
              <p:nvPr/>
            </p:nvSpPr>
            <p:spPr>
              <a:xfrm>
                <a:off x="25775770" y="9853433"/>
                <a:ext cx="3295806" cy="707886"/>
              </a:xfrm>
              <a:prstGeom prst="rect">
                <a:avLst/>
              </a:prstGeom>
              <a:blipFill>
                <a:blip r:embed="rId3"/>
                <a:stretch>
                  <a:fillRect t="-15517" b="-362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969946B-4846-9D33-E223-7AF87E0F12C6}"/>
                  </a:ext>
                </a:extLst>
              </p:cNvPr>
              <p:cNvSpPr txBox="1"/>
              <p:nvPr/>
            </p:nvSpPr>
            <p:spPr>
              <a:xfrm>
                <a:off x="22629220" y="12238944"/>
                <a:ext cx="3295806" cy="707886"/>
              </a:xfrm>
              <a:prstGeom prst="rect">
                <a:avLst/>
              </a:prstGeom>
              <a:noFill/>
            </p:spPr>
            <p:txBody>
              <a:bodyPr wrap="square" rtlCol="0">
                <a:spAutoFit/>
              </a:bodyPr>
              <a:lstStyle/>
              <a:p>
                <a:pPr algn="ctr"/>
                <a14:m>
                  <m:oMath xmlns:m="http://schemas.openxmlformats.org/officeDocument/2006/math">
                    <m:f>
                      <m:fPr>
                        <m:type m:val="skw"/>
                        <m:ctrlPr>
                          <a:rPr lang="en-US" sz="4000" i="1" smtClean="0">
                            <a:solidFill>
                              <a:schemeClr val="bg1"/>
                            </a:solidFill>
                            <a:latin typeface="Cambria Math" panose="02040503050406030204" pitchFamily="18" charset="0"/>
                            <a:cs typeface="NVIDIA Sans" panose="020B0503020203020204" pitchFamily="34" charset="0"/>
                          </a:rPr>
                        </m:ctrlPr>
                      </m:fPr>
                      <m:num>
                        <m:r>
                          <a:rPr lang="en-US" sz="4000" b="0" i="1" smtClean="0">
                            <a:solidFill>
                              <a:schemeClr val="bg1"/>
                            </a:solidFill>
                            <a:latin typeface="Cambria Math" panose="02040503050406030204" pitchFamily="18" charset="0"/>
                            <a:cs typeface="NVIDIA Sans" panose="020B0503020203020204" pitchFamily="34" charset="0"/>
                          </a:rPr>
                          <m:t>1</m:t>
                        </m:r>
                      </m:num>
                      <m:den>
                        <m:r>
                          <a:rPr lang="en-US" sz="4000" b="0" i="1" smtClean="0">
                            <a:solidFill>
                              <a:schemeClr val="bg1"/>
                            </a:solidFill>
                            <a:latin typeface="Cambria Math" panose="02040503050406030204" pitchFamily="18" charset="0"/>
                            <a:cs typeface="NVIDIA Sans" panose="020B0503020203020204" pitchFamily="34" charset="0"/>
                          </a:rPr>
                          <m:t>2</m:t>
                        </m:r>
                      </m:den>
                    </m:f>
                  </m:oMath>
                </a14:m>
                <a:r>
                  <a:rPr lang="en-US" sz="4000" dirty="0">
                    <a:solidFill>
                      <a:schemeClr val="bg1"/>
                    </a:solidFill>
                    <a:latin typeface="NVIDIA Sans" panose="020B0503020203020204" pitchFamily="34" charset="0"/>
                    <a:cs typeface="NVIDIA Sans" panose="020B0503020203020204" pitchFamily="34" charset="0"/>
                  </a:rPr>
                  <a:t> Width</a:t>
                </a:r>
              </a:p>
            </p:txBody>
          </p:sp>
        </mc:Choice>
        <mc:Fallback xmlns="">
          <p:sp>
            <p:nvSpPr>
              <p:cNvPr id="18" name="TextBox 17">
                <a:extLst>
                  <a:ext uri="{FF2B5EF4-FFF2-40B4-BE49-F238E27FC236}">
                    <a16:creationId xmlns:a16="http://schemas.microsoft.com/office/drawing/2014/main" id="{4969946B-4846-9D33-E223-7AF87E0F12C6}"/>
                  </a:ext>
                </a:extLst>
              </p:cNvPr>
              <p:cNvSpPr txBox="1">
                <a:spLocks noRot="1" noChangeAspect="1" noMove="1" noResize="1" noEditPoints="1" noAdjustHandles="1" noChangeArrowheads="1" noChangeShapeType="1" noTextEdit="1"/>
              </p:cNvSpPr>
              <p:nvPr/>
            </p:nvSpPr>
            <p:spPr>
              <a:xfrm>
                <a:off x="22629220" y="12238944"/>
                <a:ext cx="3295806" cy="707886"/>
              </a:xfrm>
              <a:prstGeom prst="rect">
                <a:avLst/>
              </a:prstGeom>
              <a:blipFill>
                <a:blip r:embed="rId4"/>
                <a:stretch>
                  <a:fillRect t="-15517" b="-36207"/>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B379FB44-59D8-120D-E42B-5ED5A607D6A1}"/>
              </a:ext>
            </a:extLst>
          </p:cNvPr>
          <p:cNvSpPr/>
          <p:nvPr/>
        </p:nvSpPr>
        <p:spPr>
          <a:xfrm>
            <a:off x="4599718" y="6382512"/>
            <a:ext cx="11055927" cy="3561311"/>
          </a:xfrm>
          <a:prstGeom prst="rect">
            <a:avLst/>
          </a:prstGeom>
          <a:noFill/>
          <a:ln>
            <a:solidFill>
              <a:schemeClr val="tx2"/>
            </a:solidFill>
          </a:ln>
          <a:scene3d>
            <a:camera prst="orthographicFront"/>
            <a:lightRig rig="soft" dir="t">
              <a:rot lat="0" lon="0" rev="20400000"/>
            </a:lightRig>
          </a:scene3d>
          <a:sp3d prstMaterial="plastic">
            <a:bevelT w="0" h="0"/>
          </a:sp3d>
        </p:spPr>
        <p:style>
          <a:lnRef idx="2">
            <a:schemeClr val="accent1">
              <a:shade val="50000"/>
            </a:schemeClr>
          </a:lnRef>
          <a:fillRef idx="1">
            <a:schemeClr val="accent1"/>
          </a:fillRef>
          <a:effectRef idx="0">
            <a:schemeClr val="accent1"/>
          </a:effectRef>
          <a:fontRef idx="minor">
            <a:schemeClr val="lt1"/>
          </a:fontRef>
        </p:style>
        <p:txBody>
          <a:bodyPr lIns="457200" tIns="91440" rIns="45720" bIns="9144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nSpc>
                <a:spcPct val="90000"/>
              </a:lnSpc>
            </a:pPr>
            <a:r>
              <a:rPr lang="en-US" sz="3600" dirty="0">
                <a:solidFill>
                  <a:sysClr val="windowText" lastClr="000000"/>
                </a:solidFill>
                <a:latin typeface="Roboto Mono" panose="00000009000000000000" pitchFamily="49" charset="0"/>
                <a:ea typeface="Roboto Mono" panose="00000009000000000000" pitchFamily="49" charset="0"/>
              </a:rPr>
              <a:t>Rearrange(</a:t>
            </a:r>
          </a:p>
          <a:p>
            <a:pPr>
              <a:lnSpc>
                <a:spcPct val="90000"/>
              </a:lnSpc>
            </a:pPr>
            <a:r>
              <a:rPr lang="en-US" sz="3600" dirty="0">
                <a:solidFill>
                  <a:sysClr val="windowText" lastClr="000000"/>
                </a:solidFill>
                <a:latin typeface="Roboto Mono" panose="00000009000000000000" pitchFamily="49" charset="0"/>
                <a:ea typeface="Roboto Mono" panose="00000009000000000000" pitchFamily="49" charset="0"/>
              </a:rPr>
              <a:t>	"c (h p1) (w p2) -&gt; (c p1 p2) h w", 	p1=2, p2=2</a:t>
            </a:r>
          </a:p>
          <a:p>
            <a:pPr>
              <a:lnSpc>
                <a:spcPct val="90000"/>
              </a:lnSpc>
            </a:pPr>
            <a:r>
              <a:rPr lang="en-US" sz="3600" dirty="0">
                <a:solidFill>
                  <a:sysClr val="windowText" lastClr="000000"/>
                </a:solidFill>
                <a:latin typeface="Roboto Mono" panose="00000009000000000000" pitchFamily="49" charset="0"/>
                <a:ea typeface="Roboto Mono" panose="00000009000000000000" pitchFamily="49" charset="0"/>
              </a:rPr>
              <a:t>)</a:t>
            </a:r>
          </a:p>
        </p:txBody>
      </p:sp>
      <p:sp>
        <p:nvSpPr>
          <p:cNvPr id="22" name="Rectangle 21">
            <a:extLst>
              <a:ext uri="{FF2B5EF4-FFF2-40B4-BE49-F238E27FC236}">
                <a16:creationId xmlns:a16="http://schemas.microsoft.com/office/drawing/2014/main" id="{F6EF5C1C-1C59-44D8-5E53-492AF93B0827}"/>
              </a:ext>
            </a:extLst>
          </p:cNvPr>
          <p:cNvSpPr/>
          <p:nvPr/>
        </p:nvSpPr>
        <p:spPr>
          <a:xfrm>
            <a:off x="7784641" y="10359694"/>
            <a:ext cx="4686080" cy="414259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Cut image into strips and stack</a:t>
            </a:r>
          </a:p>
        </p:txBody>
      </p:sp>
    </p:spTree>
    <p:extLst>
      <p:ext uri="{BB962C8B-B14F-4D97-AF65-F5344CB8AC3E}">
        <p14:creationId xmlns:p14="http://schemas.microsoft.com/office/powerpoint/2010/main" val="2808985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err="1"/>
              <a:t>Einops</a:t>
            </a:r>
            <a:endParaRPr lang="en-US" dirty="0"/>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r>
              <a:rPr lang="en-US" dirty="0"/>
              <a:t>Order Matters</a:t>
            </a:r>
          </a:p>
        </p:txBody>
      </p:sp>
      <p:graphicFrame>
        <p:nvGraphicFramePr>
          <p:cNvPr id="3" name="Table 25">
            <a:extLst>
              <a:ext uri="{FF2B5EF4-FFF2-40B4-BE49-F238E27FC236}">
                <a16:creationId xmlns:a16="http://schemas.microsoft.com/office/drawing/2014/main" id="{02896525-1D67-1872-A143-972880BB4535}"/>
              </a:ext>
            </a:extLst>
          </p:cNvPr>
          <p:cNvGraphicFramePr>
            <a:graphicFrameLocks noGrp="1"/>
          </p:cNvGraphicFramePr>
          <p:nvPr>
            <p:extLst>
              <p:ext uri="{D42A27DB-BD31-4B8C-83A1-F6EECF244321}">
                <p14:modId xmlns:p14="http://schemas.microsoft.com/office/powerpoint/2010/main" val="629059321"/>
              </p:ext>
            </p:extLst>
          </p:nvPr>
        </p:nvGraphicFramePr>
        <p:xfrm>
          <a:off x="21244560" y="9791055"/>
          <a:ext cx="9204960" cy="7167882"/>
        </p:xfrm>
        <a:graphic>
          <a:graphicData uri="http://schemas.openxmlformats.org/drawingml/2006/table">
            <a:tbl>
              <a:tblPr firstRow="1" bandRow="1">
                <a:tableStyleId>{5C22544A-7EE6-4342-B048-85BDC9FD1C3A}</a:tableStyleId>
              </a:tblPr>
              <a:tblGrid>
                <a:gridCol w="1534160">
                  <a:extLst>
                    <a:ext uri="{9D8B030D-6E8A-4147-A177-3AD203B41FA5}">
                      <a16:colId xmlns:a16="http://schemas.microsoft.com/office/drawing/2014/main" val="2213415125"/>
                    </a:ext>
                  </a:extLst>
                </a:gridCol>
                <a:gridCol w="1534160">
                  <a:extLst>
                    <a:ext uri="{9D8B030D-6E8A-4147-A177-3AD203B41FA5}">
                      <a16:colId xmlns:a16="http://schemas.microsoft.com/office/drawing/2014/main" val="4051812869"/>
                    </a:ext>
                  </a:extLst>
                </a:gridCol>
                <a:gridCol w="1534160">
                  <a:extLst>
                    <a:ext uri="{9D8B030D-6E8A-4147-A177-3AD203B41FA5}">
                      <a16:colId xmlns:a16="http://schemas.microsoft.com/office/drawing/2014/main" val="1328166560"/>
                    </a:ext>
                  </a:extLst>
                </a:gridCol>
                <a:gridCol w="1534160">
                  <a:extLst>
                    <a:ext uri="{9D8B030D-6E8A-4147-A177-3AD203B41FA5}">
                      <a16:colId xmlns:a16="http://schemas.microsoft.com/office/drawing/2014/main" val="4246046491"/>
                    </a:ext>
                  </a:extLst>
                </a:gridCol>
                <a:gridCol w="1534160">
                  <a:extLst>
                    <a:ext uri="{9D8B030D-6E8A-4147-A177-3AD203B41FA5}">
                      <a16:colId xmlns:a16="http://schemas.microsoft.com/office/drawing/2014/main" val="643585518"/>
                    </a:ext>
                  </a:extLst>
                </a:gridCol>
                <a:gridCol w="1534160">
                  <a:extLst>
                    <a:ext uri="{9D8B030D-6E8A-4147-A177-3AD203B41FA5}">
                      <a16:colId xmlns:a16="http://schemas.microsoft.com/office/drawing/2014/main" val="4074051648"/>
                    </a:ext>
                  </a:extLst>
                </a:gridCol>
              </a:tblGrid>
              <a:tr h="1194647">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4271900171"/>
                  </a:ext>
                </a:extLst>
              </a:tr>
              <a:tr h="1194647">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548864020"/>
                  </a:ext>
                </a:extLst>
              </a:tr>
              <a:tr h="1194647">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405205549"/>
                  </a:ext>
                </a:extLst>
              </a:tr>
              <a:tr h="1194647">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924486350"/>
                  </a:ext>
                </a:extLst>
              </a:tr>
              <a:tr h="1194647">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905939331"/>
                  </a:ext>
                </a:extLst>
              </a:tr>
              <a:tr h="1194647">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33765994"/>
                  </a:ext>
                </a:extLst>
              </a:tr>
            </a:tbl>
          </a:graphicData>
        </a:graphic>
      </p:graphicFrame>
      <p:sp>
        <p:nvSpPr>
          <p:cNvPr id="26" name="Rectangle 25">
            <a:extLst>
              <a:ext uri="{FF2B5EF4-FFF2-40B4-BE49-F238E27FC236}">
                <a16:creationId xmlns:a16="http://schemas.microsoft.com/office/drawing/2014/main" id="{8C1216D5-622D-98E5-1899-665D6E4A19ED}"/>
              </a:ext>
            </a:extLst>
          </p:cNvPr>
          <p:cNvSpPr/>
          <p:nvPr/>
        </p:nvSpPr>
        <p:spPr>
          <a:xfrm>
            <a:off x="20319076" y="5169409"/>
            <a:ext cx="11055927" cy="3561311"/>
          </a:xfrm>
          <a:prstGeom prst="rect">
            <a:avLst/>
          </a:prstGeom>
          <a:noFill/>
          <a:ln>
            <a:solidFill>
              <a:schemeClr val="tx2"/>
            </a:solidFill>
          </a:ln>
          <a:scene3d>
            <a:camera prst="orthographicFront"/>
            <a:lightRig rig="soft" dir="t">
              <a:rot lat="0" lon="0" rev="20400000"/>
            </a:lightRig>
          </a:scene3d>
          <a:sp3d prstMaterial="plastic">
            <a:bevelT w="0" h="0"/>
          </a:sp3d>
        </p:spPr>
        <p:style>
          <a:lnRef idx="2">
            <a:schemeClr val="accent1">
              <a:shade val="50000"/>
            </a:schemeClr>
          </a:lnRef>
          <a:fillRef idx="1">
            <a:schemeClr val="accent1"/>
          </a:fillRef>
          <a:effectRef idx="0">
            <a:schemeClr val="accent1"/>
          </a:effectRef>
          <a:fontRef idx="minor">
            <a:schemeClr val="lt1"/>
          </a:fontRef>
        </p:style>
        <p:txBody>
          <a:bodyPr lIns="457200" tIns="91440" rIns="45720" bIns="9144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nSpc>
                <a:spcPct val="90000"/>
              </a:lnSpc>
            </a:pPr>
            <a:r>
              <a:rPr lang="en-US" sz="3600" dirty="0">
                <a:solidFill>
                  <a:sysClr val="windowText" lastClr="000000"/>
                </a:solidFill>
                <a:latin typeface="Roboto Mono" panose="00000009000000000000" pitchFamily="49" charset="0"/>
                <a:ea typeface="Roboto Mono" panose="00000009000000000000" pitchFamily="49" charset="0"/>
              </a:rPr>
              <a:t>Rearrange(</a:t>
            </a:r>
          </a:p>
          <a:p>
            <a:pPr>
              <a:lnSpc>
                <a:spcPct val="90000"/>
              </a:lnSpc>
            </a:pPr>
            <a:r>
              <a:rPr lang="en-US" sz="3600" dirty="0">
                <a:solidFill>
                  <a:sysClr val="windowText" lastClr="000000"/>
                </a:solidFill>
                <a:latin typeface="Roboto Mono" panose="00000009000000000000" pitchFamily="49" charset="0"/>
                <a:ea typeface="Roboto Mono" panose="00000009000000000000" pitchFamily="49" charset="0"/>
              </a:rPr>
              <a:t>	"c (p1 h) w -&gt; (c p1) h w", 	p1=2</a:t>
            </a:r>
          </a:p>
          <a:p>
            <a:pPr>
              <a:lnSpc>
                <a:spcPct val="90000"/>
              </a:lnSpc>
            </a:pPr>
            <a:r>
              <a:rPr lang="en-US" sz="3600" dirty="0">
                <a:solidFill>
                  <a:sysClr val="windowText" lastClr="000000"/>
                </a:solidFill>
                <a:latin typeface="Roboto Mono" panose="00000009000000000000" pitchFamily="49" charset="0"/>
                <a:ea typeface="Roboto Mono" panose="00000009000000000000" pitchFamily="49" charset="0"/>
              </a:rPr>
              <a:t>)</a:t>
            </a:r>
          </a:p>
        </p:txBody>
      </p:sp>
      <p:sp>
        <p:nvSpPr>
          <p:cNvPr id="27" name="Rectangle 26">
            <a:extLst>
              <a:ext uri="{FF2B5EF4-FFF2-40B4-BE49-F238E27FC236}">
                <a16:creationId xmlns:a16="http://schemas.microsoft.com/office/drawing/2014/main" id="{816125AD-DEB3-AB84-307B-7EEF473EEDED}"/>
              </a:ext>
            </a:extLst>
          </p:cNvPr>
          <p:cNvSpPr/>
          <p:nvPr/>
        </p:nvSpPr>
        <p:spPr>
          <a:xfrm>
            <a:off x="5200998" y="5169409"/>
            <a:ext cx="11055927" cy="3561311"/>
          </a:xfrm>
          <a:prstGeom prst="rect">
            <a:avLst/>
          </a:prstGeom>
          <a:noFill/>
          <a:ln>
            <a:solidFill>
              <a:schemeClr val="tx2"/>
            </a:solidFill>
          </a:ln>
          <a:scene3d>
            <a:camera prst="orthographicFront"/>
            <a:lightRig rig="soft" dir="t">
              <a:rot lat="0" lon="0" rev="20400000"/>
            </a:lightRig>
          </a:scene3d>
          <a:sp3d prstMaterial="plastic">
            <a:bevelT w="0" h="0"/>
          </a:sp3d>
        </p:spPr>
        <p:style>
          <a:lnRef idx="2">
            <a:schemeClr val="accent1">
              <a:shade val="50000"/>
            </a:schemeClr>
          </a:lnRef>
          <a:fillRef idx="1">
            <a:schemeClr val="accent1"/>
          </a:fillRef>
          <a:effectRef idx="0">
            <a:schemeClr val="accent1"/>
          </a:effectRef>
          <a:fontRef idx="minor">
            <a:schemeClr val="lt1"/>
          </a:fontRef>
        </p:style>
        <p:txBody>
          <a:bodyPr lIns="457200" tIns="91440" rIns="45720" bIns="9144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nSpc>
                <a:spcPct val="90000"/>
              </a:lnSpc>
            </a:pPr>
            <a:r>
              <a:rPr lang="en-US" sz="3600" dirty="0">
                <a:solidFill>
                  <a:sysClr val="windowText" lastClr="000000"/>
                </a:solidFill>
                <a:latin typeface="Roboto Mono" panose="00000009000000000000" pitchFamily="49" charset="0"/>
                <a:ea typeface="Roboto Mono" panose="00000009000000000000" pitchFamily="49" charset="0"/>
              </a:rPr>
              <a:t>Rearrange(</a:t>
            </a:r>
          </a:p>
          <a:p>
            <a:pPr>
              <a:lnSpc>
                <a:spcPct val="90000"/>
              </a:lnSpc>
            </a:pPr>
            <a:r>
              <a:rPr lang="en-US" sz="3600" dirty="0">
                <a:solidFill>
                  <a:sysClr val="windowText" lastClr="000000"/>
                </a:solidFill>
                <a:latin typeface="Roboto Mono" panose="00000009000000000000" pitchFamily="49" charset="0"/>
                <a:ea typeface="Roboto Mono" panose="00000009000000000000" pitchFamily="49" charset="0"/>
              </a:rPr>
              <a:t>	"c (h p1) w -&gt; (c p1) h w", 	p1=2</a:t>
            </a:r>
          </a:p>
          <a:p>
            <a:pPr>
              <a:lnSpc>
                <a:spcPct val="90000"/>
              </a:lnSpc>
            </a:pPr>
            <a:r>
              <a:rPr lang="en-US" sz="3600" dirty="0">
                <a:solidFill>
                  <a:sysClr val="windowText" lastClr="000000"/>
                </a:solidFill>
                <a:latin typeface="Roboto Mono" panose="00000009000000000000" pitchFamily="49" charset="0"/>
                <a:ea typeface="Roboto Mono" panose="00000009000000000000" pitchFamily="49" charset="0"/>
              </a:rPr>
              <a:t>)</a:t>
            </a:r>
          </a:p>
        </p:txBody>
      </p:sp>
      <p:graphicFrame>
        <p:nvGraphicFramePr>
          <p:cNvPr id="28" name="Table 25">
            <a:extLst>
              <a:ext uri="{FF2B5EF4-FFF2-40B4-BE49-F238E27FC236}">
                <a16:creationId xmlns:a16="http://schemas.microsoft.com/office/drawing/2014/main" id="{04AE8816-F41E-7457-05D9-A415A07C3B87}"/>
              </a:ext>
            </a:extLst>
          </p:cNvPr>
          <p:cNvGraphicFramePr>
            <a:graphicFrameLocks noGrp="1"/>
          </p:cNvGraphicFramePr>
          <p:nvPr>
            <p:extLst>
              <p:ext uri="{D42A27DB-BD31-4B8C-83A1-F6EECF244321}">
                <p14:modId xmlns:p14="http://schemas.microsoft.com/office/powerpoint/2010/main" val="1413387065"/>
              </p:ext>
            </p:extLst>
          </p:nvPr>
        </p:nvGraphicFramePr>
        <p:xfrm>
          <a:off x="6126481" y="9791055"/>
          <a:ext cx="9204960" cy="7167882"/>
        </p:xfrm>
        <a:graphic>
          <a:graphicData uri="http://schemas.openxmlformats.org/drawingml/2006/table">
            <a:tbl>
              <a:tblPr firstRow="1" bandRow="1">
                <a:tableStyleId>{5C22544A-7EE6-4342-B048-85BDC9FD1C3A}</a:tableStyleId>
              </a:tblPr>
              <a:tblGrid>
                <a:gridCol w="1534160">
                  <a:extLst>
                    <a:ext uri="{9D8B030D-6E8A-4147-A177-3AD203B41FA5}">
                      <a16:colId xmlns:a16="http://schemas.microsoft.com/office/drawing/2014/main" val="2213415125"/>
                    </a:ext>
                  </a:extLst>
                </a:gridCol>
                <a:gridCol w="1534160">
                  <a:extLst>
                    <a:ext uri="{9D8B030D-6E8A-4147-A177-3AD203B41FA5}">
                      <a16:colId xmlns:a16="http://schemas.microsoft.com/office/drawing/2014/main" val="4051812869"/>
                    </a:ext>
                  </a:extLst>
                </a:gridCol>
                <a:gridCol w="1534160">
                  <a:extLst>
                    <a:ext uri="{9D8B030D-6E8A-4147-A177-3AD203B41FA5}">
                      <a16:colId xmlns:a16="http://schemas.microsoft.com/office/drawing/2014/main" val="1328166560"/>
                    </a:ext>
                  </a:extLst>
                </a:gridCol>
                <a:gridCol w="1534160">
                  <a:extLst>
                    <a:ext uri="{9D8B030D-6E8A-4147-A177-3AD203B41FA5}">
                      <a16:colId xmlns:a16="http://schemas.microsoft.com/office/drawing/2014/main" val="4246046491"/>
                    </a:ext>
                  </a:extLst>
                </a:gridCol>
                <a:gridCol w="1534160">
                  <a:extLst>
                    <a:ext uri="{9D8B030D-6E8A-4147-A177-3AD203B41FA5}">
                      <a16:colId xmlns:a16="http://schemas.microsoft.com/office/drawing/2014/main" val="643585518"/>
                    </a:ext>
                  </a:extLst>
                </a:gridCol>
                <a:gridCol w="1534160">
                  <a:extLst>
                    <a:ext uri="{9D8B030D-6E8A-4147-A177-3AD203B41FA5}">
                      <a16:colId xmlns:a16="http://schemas.microsoft.com/office/drawing/2014/main" val="4074051648"/>
                    </a:ext>
                  </a:extLst>
                </a:gridCol>
              </a:tblGrid>
              <a:tr h="1194647">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4271900171"/>
                  </a:ext>
                </a:extLst>
              </a:tr>
              <a:tr h="1194647">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548864020"/>
                  </a:ext>
                </a:extLst>
              </a:tr>
              <a:tr h="1194647">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405205549"/>
                  </a:ext>
                </a:extLst>
              </a:tr>
              <a:tr h="1194647">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924486350"/>
                  </a:ext>
                </a:extLst>
              </a:tr>
              <a:tr h="1194647">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2905939331"/>
                  </a:ext>
                </a:extLst>
              </a:tr>
              <a:tr h="1194647">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33765994"/>
                  </a:ext>
                </a:extLst>
              </a:tr>
            </a:tbl>
          </a:graphicData>
        </a:graphic>
      </p:graphicFrame>
    </p:spTree>
    <p:extLst>
      <p:ext uri="{BB962C8B-B14F-4D97-AF65-F5344CB8AC3E}">
        <p14:creationId xmlns:p14="http://schemas.microsoft.com/office/powerpoint/2010/main" val="38612990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78E0B866-8D5C-ABB7-396A-E5AC69D40BD8}"/>
              </a:ext>
            </a:extLst>
          </p:cNvPr>
          <p:cNvGraphicFramePr>
            <a:graphicFrameLocks noGrp="1"/>
          </p:cNvGraphicFramePr>
          <p:nvPr>
            <p:extLst>
              <p:ext uri="{D42A27DB-BD31-4B8C-83A1-F6EECF244321}">
                <p14:modId xmlns:p14="http://schemas.microsoft.com/office/powerpoint/2010/main" val="4287291160"/>
              </p:ext>
            </p:extLst>
          </p:nvPr>
        </p:nvGraphicFramePr>
        <p:xfrm>
          <a:off x="18651265" y="7034764"/>
          <a:ext cx="15895909" cy="10777308"/>
        </p:xfrm>
        <a:graphic>
          <a:graphicData uri="http://schemas.openxmlformats.org/drawingml/2006/table">
            <a:tbl>
              <a:tblPr firstRow="1" bandRow="1">
                <a:tableStyleId>{5C22544A-7EE6-4342-B048-85BDC9FD1C3A}</a:tableStyleId>
              </a:tblPr>
              <a:tblGrid>
                <a:gridCol w="988254">
                  <a:extLst>
                    <a:ext uri="{9D8B030D-6E8A-4147-A177-3AD203B41FA5}">
                      <a16:colId xmlns:a16="http://schemas.microsoft.com/office/drawing/2014/main" val="2906691046"/>
                    </a:ext>
                  </a:extLst>
                </a:gridCol>
                <a:gridCol w="14907655">
                  <a:extLst>
                    <a:ext uri="{9D8B030D-6E8A-4147-A177-3AD203B41FA5}">
                      <a16:colId xmlns:a16="http://schemas.microsoft.com/office/drawing/2014/main" val="3388937594"/>
                    </a:ext>
                  </a:extLst>
                </a:gridCol>
              </a:tblGrid>
              <a:tr h="1796218">
                <a:tc>
                  <a:txBody>
                    <a:bodyPr/>
                    <a:lstStyle/>
                    <a:p>
                      <a:pPr marL="0" indent="0" algn="l">
                        <a:buFont typeface="NVIDIA Sans" panose="020B0503020203020204" pitchFamily="34" charset="0"/>
                        <a:buNone/>
                      </a:pPr>
                      <a:r>
                        <a:rPr lang="en-US" sz="5400" b="0" dirty="0">
                          <a:solidFill>
                            <a:schemeClr val="tx2"/>
                          </a:solidFill>
                          <a:latin typeface="NVIDIA Sans Light" panose="020B0303020203020204" pitchFamily="34" charset="0"/>
                          <a:cs typeface="NVIDIA Sans Light" panose="020B0303020203020204" pitchFamily="34" charset="0"/>
                        </a:rPr>
                        <a:t>•</a:t>
                      </a:r>
                    </a:p>
                  </a:txBody>
                  <a:tcPr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Clr>
                          <a:srgbClr val="B6A56F"/>
                        </a:buClr>
                        <a:buSzPct val="120000"/>
                        <a:buFontTx/>
                        <a:buNone/>
                      </a:pPr>
                      <a:r>
                        <a:rPr lang="en-US" sz="4000" b="0" dirty="0">
                          <a:solidFill>
                            <a:schemeClr val="bg1"/>
                          </a:solidFill>
                          <a:latin typeface="NVIDIA Sans Medium" panose="020B0603020203020204" pitchFamily="34" charset="0"/>
                          <a:cs typeface="NVIDIA Sans Medium" panose="020B0603020203020204" pitchFamily="34" charset="0"/>
                        </a:rPr>
                        <a:t>Part 1: From U-Nets to Diffusion</a:t>
                      </a:r>
                    </a:p>
                  </a:txBody>
                  <a:tcPr marL="0" marR="36576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4958080"/>
                  </a:ext>
                </a:extLst>
              </a:tr>
              <a:tr h="1796218">
                <a:tc>
                  <a:txBody>
                    <a:bodyPr/>
                    <a:lstStyle/>
                    <a:p>
                      <a:pPr marL="0" indent="0" algn="l">
                        <a:buFont typeface="NVIDIA Sans" panose="020B0503020203020204" pitchFamily="34" charset="0"/>
                        <a:buNone/>
                      </a:pPr>
                      <a:r>
                        <a:rPr lang="en-US" sz="5400" dirty="0">
                          <a:solidFill>
                            <a:schemeClr val="tx2"/>
                          </a:solidFill>
                          <a:latin typeface="NVIDIA Sans Light" panose="020B0303020203020204" pitchFamily="34" charset="0"/>
                          <a:cs typeface="NVIDIA Sans Light" panose="020B0303020203020204" pitchFamily="34" charset="0"/>
                        </a:rPr>
                        <a:t>•</a:t>
                      </a:r>
                    </a:p>
                  </a:txBody>
                  <a:tcPr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2743200" rtl="0" eaLnBrk="1" fontAlgn="auto" latinLnBrk="0" hangingPunct="1">
                        <a:lnSpc>
                          <a:spcPct val="100000"/>
                        </a:lnSpc>
                        <a:spcBef>
                          <a:spcPts val="0"/>
                        </a:spcBef>
                        <a:spcAft>
                          <a:spcPts val="0"/>
                        </a:spcAft>
                        <a:buClr>
                          <a:srgbClr val="B6A56F"/>
                        </a:buClr>
                        <a:buSzPct val="120000"/>
                        <a:buFontTx/>
                        <a:buNone/>
                        <a:tabLst/>
                        <a:defRPr/>
                      </a:pPr>
                      <a:r>
                        <a:rPr kumimoji="0" lang="en-US" sz="4000" b="0" i="0" u="none" strike="noStrike" kern="1200" cap="none" spc="0" normalizeH="0" baseline="0" noProof="0" dirty="0">
                          <a:ln>
                            <a:noFill/>
                          </a:ln>
                          <a:solidFill>
                            <a:schemeClr val="bg1"/>
                          </a:solidFill>
                          <a:effectLst/>
                          <a:uLnTx/>
                          <a:uFillTx/>
                          <a:latin typeface="NVIDIA Sans Medium" panose="020B0603020203020204" pitchFamily="34" charset="0"/>
                          <a:ea typeface="+mn-ea"/>
                          <a:cs typeface="NVIDIA Sans Medium" panose="020B0603020203020204" pitchFamily="34" charset="0"/>
                        </a:rPr>
                        <a:t>Part 2: Denoising Diffusion Probabilistic Models</a:t>
                      </a:r>
                    </a:p>
                  </a:txBody>
                  <a:tcPr marL="0" marR="365760" marT="0" marB="0" anchor="ctr">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38812821"/>
                  </a:ext>
                </a:extLst>
              </a:tr>
              <a:tr h="1796218">
                <a:tc>
                  <a:txBody>
                    <a:bodyPr/>
                    <a:lstStyle/>
                    <a:p>
                      <a:pPr marL="0" indent="0" algn="l">
                        <a:buFont typeface="NVIDIA Sans" panose="020B0503020203020204" pitchFamily="34" charset="0"/>
                        <a:buNone/>
                      </a:pPr>
                      <a:r>
                        <a:rPr lang="en-US" sz="5400" dirty="0">
                          <a:solidFill>
                            <a:schemeClr val="tx2"/>
                          </a:solidFill>
                          <a:latin typeface="NVIDIA Sans Light" panose="020B0303020203020204" pitchFamily="34" charset="0"/>
                          <a:cs typeface="NVIDIA Sans Light" panose="020B0303020203020204" pitchFamily="34" charset="0"/>
                        </a:rPr>
                        <a:t>•</a:t>
                      </a:r>
                    </a:p>
                  </a:txBody>
                  <a:tcPr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2743200" rtl="0" eaLnBrk="1" fontAlgn="auto" latinLnBrk="0" hangingPunct="1">
                        <a:lnSpc>
                          <a:spcPct val="100000"/>
                        </a:lnSpc>
                        <a:spcBef>
                          <a:spcPts val="0"/>
                        </a:spcBef>
                        <a:spcAft>
                          <a:spcPts val="0"/>
                        </a:spcAft>
                        <a:buClr>
                          <a:srgbClr val="B6A56F"/>
                        </a:buClr>
                        <a:buSzPct val="120000"/>
                        <a:buFontTx/>
                        <a:buNone/>
                        <a:tabLst/>
                        <a:defRPr/>
                      </a:pPr>
                      <a:r>
                        <a:rPr kumimoji="0" lang="en-US" sz="4000" b="0" i="0" u="none" strike="noStrike" kern="1200" cap="none" spc="0" normalizeH="0" baseline="0" noProof="0" dirty="0">
                          <a:ln>
                            <a:noFill/>
                          </a:ln>
                          <a:solidFill>
                            <a:schemeClr val="bg1"/>
                          </a:solidFill>
                          <a:effectLst/>
                          <a:uLnTx/>
                          <a:uFillTx/>
                          <a:latin typeface="NVIDIA Sans Medium" panose="020B0603020203020204" pitchFamily="34" charset="0"/>
                          <a:ea typeface="+mn-ea"/>
                          <a:cs typeface="NVIDIA Sans Medium" panose="020B0603020203020204" pitchFamily="34" charset="0"/>
                        </a:rPr>
                        <a:t>Part 3: Optimizations</a:t>
                      </a:r>
                    </a:p>
                  </a:txBody>
                  <a:tcPr marL="0" marR="365760" marT="0" marB="0" anchor="ctr">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03311925"/>
                  </a:ext>
                </a:extLst>
              </a:tr>
              <a:tr h="1796218">
                <a:tc>
                  <a:txBody>
                    <a:bodyPr/>
                    <a:lstStyle/>
                    <a:p>
                      <a:pPr algn="l"/>
                      <a:r>
                        <a:rPr lang="en-US" sz="5400" dirty="0">
                          <a:solidFill>
                            <a:schemeClr val="tx2"/>
                          </a:solidFill>
                          <a:latin typeface="NVIDIA Sans Light" panose="020B0303020203020204" pitchFamily="34" charset="0"/>
                          <a:cs typeface="NVIDIA Sans Light" panose="020B0303020203020204" pitchFamily="34" charset="0"/>
                        </a:rPr>
                        <a:t>•</a:t>
                      </a:r>
                    </a:p>
                  </a:txBody>
                  <a:tcPr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2743200" rtl="0" eaLnBrk="1" fontAlgn="auto" latinLnBrk="0" hangingPunct="1">
                        <a:lnSpc>
                          <a:spcPct val="100000"/>
                        </a:lnSpc>
                        <a:spcBef>
                          <a:spcPts val="0"/>
                        </a:spcBef>
                        <a:spcAft>
                          <a:spcPts val="0"/>
                        </a:spcAft>
                        <a:buClr>
                          <a:srgbClr val="B6A56F"/>
                        </a:buClr>
                        <a:buSzPct val="120000"/>
                        <a:buFontTx/>
                        <a:buNone/>
                        <a:tabLst/>
                        <a:defRPr/>
                      </a:pPr>
                      <a:r>
                        <a:rPr kumimoji="0" lang="en-US" sz="4000" b="0" i="0" u="none" strike="noStrike" kern="1200" cap="none" spc="0" normalizeH="0" baseline="0" noProof="0" dirty="0">
                          <a:ln>
                            <a:noFill/>
                          </a:ln>
                          <a:solidFill>
                            <a:schemeClr val="bg1"/>
                          </a:solidFill>
                          <a:effectLst/>
                          <a:uLnTx/>
                          <a:uFillTx/>
                          <a:latin typeface="NVIDIA Sans Medium" panose="020B0603020203020204" pitchFamily="34" charset="0"/>
                          <a:ea typeface="+mn-ea"/>
                          <a:cs typeface="NVIDIA Sans Medium" panose="020B0603020203020204" pitchFamily="34" charset="0"/>
                        </a:rPr>
                        <a:t>Part 4: Classifier-Free Diffusion Guidance</a:t>
                      </a:r>
                    </a:p>
                  </a:txBody>
                  <a:tcPr marL="0" marR="365760" marT="0" marB="0" anchor="ctr">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6270836"/>
                  </a:ext>
                </a:extLst>
              </a:tr>
              <a:tr h="1796218">
                <a:tc>
                  <a:txBody>
                    <a:bodyPr/>
                    <a:lstStyle/>
                    <a:p>
                      <a:pPr marL="0" marR="0" lvl="0" indent="0" algn="l" defTabSz="2743200" rtl="0" eaLnBrk="1" fontAlgn="auto" latinLnBrk="0" hangingPunct="1">
                        <a:lnSpc>
                          <a:spcPct val="100000"/>
                        </a:lnSpc>
                        <a:spcBef>
                          <a:spcPts val="0"/>
                        </a:spcBef>
                        <a:spcAft>
                          <a:spcPts val="0"/>
                        </a:spcAft>
                        <a:buClrTx/>
                        <a:buSzTx/>
                        <a:buFontTx/>
                        <a:buNone/>
                        <a:tabLst/>
                        <a:defRPr/>
                      </a:pPr>
                      <a:r>
                        <a:rPr lang="en-US" sz="5400" dirty="0">
                          <a:solidFill>
                            <a:schemeClr val="tx2"/>
                          </a:solidFill>
                          <a:latin typeface="NVIDIA Sans Light" panose="020B0303020203020204" pitchFamily="34" charset="0"/>
                          <a:cs typeface="NVIDIA Sans Light" panose="020B0303020203020204" pitchFamily="34" charset="0"/>
                        </a:rPr>
                        <a:t>•</a:t>
                      </a:r>
                    </a:p>
                  </a:txBody>
                  <a:tcPr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2743200" rtl="0" eaLnBrk="1" fontAlgn="auto" latinLnBrk="0" hangingPunct="1">
                        <a:lnSpc>
                          <a:spcPct val="100000"/>
                        </a:lnSpc>
                        <a:spcBef>
                          <a:spcPts val="0"/>
                        </a:spcBef>
                        <a:spcAft>
                          <a:spcPts val="0"/>
                        </a:spcAft>
                        <a:buClr>
                          <a:srgbClr val="B6A56F"/>
                        </a:buClr>
                        <a:buSzPct val="120000"/>
                        <a:buFontTx/>
                        <a:buNone/>
                        <a:tabLst/>
                        <a:defRPr/>
                      </a:pPr>
                      <a:r>
                        <a:rPr kumimoji="0" lang="en-US" sz="4000" b="0" i="0" u="none" strike="noStrike" kern="1200" cap="none" spc="0" normalizeH="0" baseline="0" noProof="0" dirty="0">
                          <a:ln>
                            <a:noFill/>
                          </a:ln>
                          <a:solidFill>
                            <a:schemeClr val="bg1"/>
                          </a:solidFill>
                          <a:effectLst/>
                          <a:uLnTx/>
                          <a:uFillTx/>
                          <a:latin typeface="NVIDIA Sans Medium" panose="020B0603020203020204" pitchFamily="34" charset="0"/>
                          <a:ea typeface="+mn-ea"/>
                          <a:cs typeface="NVIDIA Sans Medium" panose="020B0603020203020204" pitchFamily="34" charset="0"/>
                        </a:rPr>
                        <a:t>Part 5: CLIP</a:t>
                      </a:r>
                    </a:p>
                  </a:txBody>
                  <a:tcPr marL="0" marR="365760" marT="0" marB="0" anchor="ctr">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864478"/>
                  </a:ext>
                </a:extLst>
              </a:tr>
              <a:tr h="1796218">
                <a:tc>
                  <a:txBody>
                    <a:bodyPr/>
                    <a:lstStyle/>
                    <a:p>
                      <a:pPr algn="l"/>
                      <a:r>
                        <a:rPr lang="en-US" sz="5400" dirty="0">
                          <a:solidFill>
                            <a:schemeClr val="tx2"/>
                          </a:solidFill>
                          <a:latin typeface="NVIDIA Sans Light" panose="020B0303020203020204" pitchFamily="34" charset="0"/>
                          <a:cs typeface="NVIDIA Sans Light" panose="020B0303020203020204" pitchFamily="34" charset="0"/>
                        </a:rPr>
                        <a:t>•</a:t>
                      </a:r>
                    </a:p>
                  </a:txBody>
                  <a:tcPr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2743200" rtl="0" eaLnBrk="1" fontAlgn="auto" latinLnBrk="0" hangingPunct="1">
                        <a:lnSpc>
                          <a:spcPct val="100000"/>
                        </a:lnSpc>
                        <a:spcBef>
                          <a:spcPts val="0"/>
                        </a:spcBef>
                        <a:spcAft>
                          <a:spcPts val="0"/>
                        </a:spcAft>
                        <a:buClr>
                          <a:srgbClr val="B6A56F"/>
                        </a:buClr>
                        <a:buSzPct val="120000"/>
                        <a:buFontTx/>
                        <a:buNone/>
                        <a:tabLst/>
                        <a:defRPr/>
                      </a:pPr>
                      <a:r>
                        <a:rPr kumimoji="0" lang="en-US" sz="4000" b="0" i="0" u="none" strike="noStrike" kern="1200" cap="none" spc="0" normalizeH="0" baseline="0" noProof="0" dirty="0">
                          <a:ln>
                            <a:noFill/>
                          </a:ln>
                          <a:solidFill>
                            <a:schemeClr val="bg1"/>
                          </a:solidFill>
                          <a:effectLst/>
                          <a:uLnTx/>
                          <a:uFillTx/>
                          <a:latin typeface="NVIDIA Sans Medium" panose="020B0603020203020204" pitchFamily="34" charset="0"/>
                          <a:ea typeface="+mn-ea"/>
                          <a:cs typeface="NVIDIA Sans Medium" panose="020B0603020203020204" pitchFamily="34" charset="0"/>
                        </a:rPr>
                        <a:t>Part 6: Wrap-up &amp; Assessment</a:t>
                      </a:r>
                    </a:p>
                  </a:txBody>
                  <a:tcPr marL="0" marR="365760" marT="0" marB="0" anchor="ctr">
                    <a:lnL w="12700" cmpd="sng">
                      <a:noFill/>
                    </a:lnL>
                    <a:lnR w="12700" cmpd="sng">
                      <a:noFill/>
                    </a:lnR>
                    <a:lnT w="12700" cap="flat" cmpd="sng" algn="ctr">
                      <a:solidFill>
                        <a:schemeClr val="accent4"/>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8937403"/>
                  </a:ext>
                </a:extLst>
              </a:tr>
            </a:tbl>
          </a:graphicData>
        </a:graphic>
      </p:graphicFrame>
      <p:sp>
        <p:nvSpPr>
          <p:cNvPr id="6" name="TextBox 5">
            <a:extLst>
              <a:ext uri="{FF2B5EF4-FFF2-40B4-BE49-F238E27FC236}">
                <a16:creationId xmlns:a16="http://schemas.microsoft.com/office/drawing/2014/main" id="{F743F418-8875-D8F7-3CC1-B6DE2F73A307}"/>
              </a:ext>
            </a:extLst>
          </p:cNvPr>
          <p:cNvSpPr txBox="1"/>
          <p:nvPr/>
        </p:nvSpPr>
        <p:spPr>
          <a:xfrm>
            <a:off x="19524558" y="5114484"/>
            <a:ext cx="11248985" cy="1569660"/>
          </a:xfrm>
          <a:prstGeom prst="rect">
            <a:avLst/>
          </a:prstGeom>
          <a:noFill/>
        </p:spPr>
        <p:txBody>
          <a:bodyPr wrap="square"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600" b="1" i="0" u="none" strike="noStrike" kern="1200" cap="none" spc="0" normalizeH="0" baseline="0" noProof="0" dirty="0">
                <a:ln>
                  <a:noFill/>
                </a:ln>
                <a:solidFill>
                  <a:srgbClr val="76B900"/>
                </a:solidFill>
                <a:effectLst/>
                <a:uLnTx/>
                <a:uFillTx/>
                <a:latin typeface="NVIDIA Sans" panose="020B0503020203020204" pitchFamily="34" charset="0"/>
                <a:cs typeface="NVIDIA Sans" panose="020B0503020203020204" pitchFamily="34" charset="0"/>
              </a:rPr>
              <a:t>Agenda</a:t>
            </a:r>
          </a:p>
        </p:txBody>
      </p:sp>
      <p:sp>
        <p:nvSpPr>
          <p:cNvPr id="2" name="Rectangle 1">
            <a:extLst>
              <a:ext uri="{FF2B5EF4-FFF2-40B4-BE49-F238E27FC236}">
                <a16:creationId xmlns:a16="http://schemas.microsoft.com/office/drawing/2014/main" id="{B8E6121E-A96A-F527-8E76-FFB24307ED22}"/>
              </a:ext>
            </a:extLst>
          </p:cNvPr>
          <p:cNvSpPr/>
          <p:nvPr/>
        </p:nvSpPr>
        <p:spPr>
          <a:xfrm>
            <a:off x="18013680" y="10723707"/>
            <a:ext cx="17129760" cy="1569660"/>
          </a:xfrm>
          <a:prstGeom prst="rect">
            <a:avLst/>
          </a:prstGeom>
          <a:noFill/>
          <a:ln w="190500">
            <a:solidFill>
              <a:srgbClr val="76B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Tree>
    <p:extLst>
      <p:ext uri="{BB962C8B-B14F-4D97-AF65-F5344CB8AC3E}">
        <p14:creationId xmlns:p14="http://schemas.microsoft.com/office/powerpoint/2010/main" val="3275743083"/>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CAE76B-19B2-46FF-A08B-3014226D9367}"/>
              </a:ext>
            </a:extLst>
          </p:cNvPr>
          <p:cNvSpPr>
            <a:spLocks noGrp="1"/>
          </p:cNvSpPr>
          <p:nvPr>
            <p:ph type="body" sz="quarter" idx="13"/>
          </p:nvPr>
        </p:nvSpPr>
        <p:spPr>
          <a:xfrm>
            <a:off x="1473200" y="1865313"/>
            <a:ext cx="18476913" cy="5943600"/>
          </a:xfrm>
        </p:spPr>
        <p:txBody>
          <a:bodyPr/>
          <a:lstStyle/>
          <a:p>
            <a:r>
              <a:rPr lang="en-US" dirty="0"/>
              <a:t>Sinusoidal Position Embeddings</a:t>
            </a:r>
          </a:p>
        </p:txBody>
      </p:sp>
    </p:spTree>
    <p:extLst>
      <p:ext uri="{BB962C8B-B14F-4D97-AF65-F5344CB8AC3E}">
        <p14:creationId xmlns:p14="http://schemas.microsoft.com/office/powerpoint/2010/main" val="2597221929"/>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Time as a Sequence</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r>
              <a:rPr lang="en-US" dirty="0"/>
              <a:t>How to Represent Time as Discrete Steps?</a:t>
            </a:r>
          </a:p>
        </p:txBody>
      </p:sp>
      <p:graphicFrame>
        <p:nvGraphicFramePr>
          <p:cNvPr id="4" name="Table 4">
            <a:extLst>
              <a:ext uri="{FF2B5EF4-FFF2-40B4-BE49-F238E27FC236}">
                <a16:creationId xmlns:a16="http://schemas.microsoft.com/office/drawing/2014/main" id="{CEB0C794-F850-7D7C-2191-3EC370D7F868}"/>
              </a:ext>
            </a:extLst>
          </p:cNvPr>
          <p:cNvGraphicFramePr>
            <a:graphicFrameLocks noGrp="1"/>
          </p:cNvGraphicFramePr>
          <p:nvPr>
            <p:extLst>
              <p:ext uri="{D42A27DB-BD31-4B8C-83A1-F6EECF244321}">
                <p14:modId xmlns:p14="http://schemas.microsoft.com/office/powerpoint/2010/main" val="2726906536"/>
              </p:ext>
            </p:extLst>
          </p:nvPr>
        </p:nvGraphicFramePr>
        <p:xfrm>
          <a:off x="9105898" y="5573268"/>
          <a:ext cx="18364203" cy="1618488"/>
        </p:xfrm>
        <a:graphic>
          <a:graphicData uri="http://schemas.openxmlformats.org/drawingml/2006/table">
            <a:tbl>
              <a:tblPr firstRow="1" bandRow="1">
                <a:tableStyleId>{5C22544A-7EE6-4342-B048-85BDC9FD1C3A}</a:tableStyleId>
              </a:tblPr>
              <a:tblGrid>
                <a:gridCol w="1669473">
                  <a:extLst>
                    <a:ext uri="{9D8B030D-6E8A-4147-A177-3AD203B41FA5}">
                      <a16:colId xmlns:a16="http://schemas.microsoft.com/office/drawing/2014/main" val="630354608"/>
                    </a:ext>
                  </a:extLst>
                </a:gridCol>
                <a:gridCol w="1669473">
                  <a:extLst>
                    <a:ext uri="{9D8B030D-6E8A-4147-A177-3AD203B41FA5}">
                      <a16:colId xmlns:a16="http://schemas.microsoft.com/office/drawing/2014/main" val="3377707653"/>
                    </a:ext>
                  </a:extLst>
                </a:gridCol>
                <a:gridCol w="1669473">
                  <a:extLst>
                    <a:ext uri="{9D8B030D-6E8A-4147-A177-3AD203B41FA5}">
                      <a16:colId xmlns:a16="http://schemas.microsoft.com/office/drawing/2014/main" val="3066269223"/>
                    </a:ext>
                  </a:extLst>
                </a:gridCol>
                <a:gridCol w="1669473">
                  <a:extLst>
                    <a:ext uri="{9D8B030D-6E8A-4147-A177-3AD203B41FA5}">
                      <a16:colId xmlns:a16="http://schemas.microsoft.com/office/drawing/2014/main" val="2810319559"/>
                    </a:ext>
                  </a:extLst>
                </a:gridCol>
                <a:gridCol w="1669473">
                  <a:extLst>
                    <a:ext uri="{9D8B030D-6E8A-4147-A177-3AD203B41FA5}">
                      <a16:colId xmlns:a16="http://schemas.microsoft.com/office/drawing/2014/main" val="387909722"/>
                    </a:ext>
                  </a:extLst>
                </a:gridCol>
                <a:gridCol w="1669473">
                  <a:extLst>
                    <a:ext uri="{9D8B030D-6E8A-4147-A177-3AD203B41FA5}">
                      <a16:colId xmlns:a16="http://schemas.microsoft.com/office/drawing/2014/main" val="418334888"/>
                    </a:ext>
                  </a:extLst>
                </a:gridCol>
                <a:gridCol w="1669473">
                  <a:extLst>
                    <a:ext uri="{9D8B030D-6E8A-4147-A177-3AD203B41FA5}">
                      <a16:colId xmlns:a16="http://schemas.microsoft.com/office/drawing/2014/main" val="1119581319"/>
                    </a:ext>
                  </a:extLst>
                </a:gridCol>
                <a:gridCol w="1669473">
                  <a:extLst>
                    <a:ext uri="{9D8B030D-6E8A-4147-A177-3AD203B41FA5}">
                      <a16:colId xmlns:a16="http://schemas.microsoft.com/office/drawing/2014/main" val="151483870"/>
                    </a:ext>
                  </a:extLst>
                </a:gridCol>
                <a:gridCol w="1669473">
                  <a:extLst>
                    <a:ext uri="{9D8B030D-6E8A-4147-A177-3AD203B41FA5}">
                      <a16:colId xmlns:a16="http://schemas.microsoft.com/office/drawing/2014/main" val="3255265369"/>
                    </a:ext>
                  </a:extLst>
                </a:gridCol>
                <a:gridCol w="1669473">
                  <a:extLst>
                    <a:ext uri="{9D8B030D-6E8A-4147-A177-3AD203B41FA5}">
                      <a16:colId xmlns:a16="http://schemas.microsoft.com/office/drawing/2014/main" val="3977628053"/>
                    </a:ext>
                  </a:extLst>
                </a:gridCol>
                <a:gridCol w="1669473">
                  <a:extLst>
                    <a:ext uri="{9D8B030D-6E8A-4147-A177-3AD203B41FA5}">
                      <a16:colId xmlns:a16="http://schemas.microsoft.com/office/drawing/2014/main" val="3656674113"/>
                    </a:ext>
                  </a:extLst>
                </a:gridCol>
              </a:tblGrid>
              <a:tr h="1618488">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14233061"/>
                  </a:ext>
                </a:extLst>
              </a:tr>
            </a:tbl>
          </a:graphicData>
        </a:graphic>
      </p:graphicFrame>
      <p:sp>
        <p:nvSpPr>
          <p:cNvPr id="5" name="Rectangle 4">
            <a:extLst>
              <a:ext uri="{FF2B5EF4-FFF2-40B4-BE49-F238E27FC236}">
                <a16:creationId xmlns:a16="http://schemas.microsoft.com/office/drawing/2014/main" id="{5D8F823F-04F7-208A-E6E1-96DCD18CBE1A}"/>
              </a:ext>
            </a:extLst>
          </p:cNvPr>
          <p:cNvSpPr/>
          <p:nvPr/>
        </p:nvSpPr>
        <p:spPr>
          <a:xfrm>
            <a:off x="3585738" y="13682091"/>
            <a:ext cx="4198356" cy="16184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As binary?</a:t>
            </a:r>
          </a:p>
        </p:txBody>
      </p:sp>
      <p:sp>
        <p:nvSpPr>
          <p:cNvPr id="6" name="Rectangle 5">
            <a:extLst>
              <a:ext uri="{FF2B5EF4-FFF2-40B4-BE49-F238E27FC236}">
                <a16:creationId xmlns:a16="http://schemas.microsoft.com/office/drawing/2014/main" id="{B0A6A347-16FC-2396-F314-310AFD7E4512}"/>
              </a:ext>
            </a:extLst>
          </p:cNvPr>
          <p:cNvSpPr/>
          <p:nvPr/>
        </p:nvSpPr>
        <p:spPr>
          <a:xfrm>
            <a:off x="3585738" y="5500117"/>
            <a:ext cx="4198356" cy="16184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t</a:t>
            </a:r>
          </a:p>
        </p:txBody>
      </p:sp>
      <p:graphicFrame>
        <p:nvGraphicFramePr>
          <p:cNvPr id="7" name="Table 4">
            <a:extLst>
              <a:ext uri="{FF2B5EF4-FFF2-40B4-BE49-F238E27FC236}">
                <a16:creationId xmlns:a16="http://schemas.microsoft.com/office/drawing/2014/main" id="{D910A779-30D6-32BC-F159-D41CAE7BFB04}"/>
              </a:ext>
            </a:extLst>
          </p:cNvPr>
          <p:cNvGraphicFramePr>
            <a:graphicFrameLocks noGrp="1"/>
          </p:cNvGraphicFramePr>
          <p:nvPr>
            <p:extLst>
              <p:ext uri="{D42A27DB-BD31-4B8C-83A1-F6EECF244321}">
                <p14:modId xmlns:p14="http://schemas.microsoft.com/office/powerpoint/2010/main" val="1350468181"/>
              </p:ext>
            </p:extLst>
          </p:nvPr>
        </p:nvGraphicFramePr>
        <p:xfrm>
          <a:off x="9105897" y="8268843"/>
          <a:ext cx="18364203" cy="1618488"/>
        </p:xfrm>
        <a:graphic>
          <a:graphicData uri="http://schemas.openxmlformats.org/drawingml/2006/table">
            <a:tbl>
              <a:tblPr firstRow="1" bandRow="1">
                <a:tableStyleId>{5C22544A-7EE6-4342-B048-85BDC9FD1C3A}</a:tableStyleId>
              </a:tblPr>
              <a:tblGrid>
                <a:gridCol w="1669473">
                  <a:extLst>
                    <a:ext uri="{9D8B030D-6E8A-4147-A177-3AD203B41FA5}">
                      <a16:colId xmlns:a16="http://schemas.microsoft.com/office/drawing/2014/main" val="630354608"/>
                    </a:ext>
                  </a:extLst>
                </a:gridCol>
                <a:gridCol w="1669473">
                  <a:extLst>
                    <a:ext uri="{9D8B030D-6E8A-4147-A177-3AD203B41FA5}">
                      <a16:colId xmlns:a16="http://schemas.microsoft.com/office/drawing/2014/main" val="3377707653"/>
                    </a:ext>
                  </a:extLst>
                </a:gridCol>
                <a:gridCol w="1669473">
                  <a:extLst>
                    <a:ext uri="{9D8B030D-6E8A-4147-A177-3AD203B41FA5}">
                      <a16:colId xmlns:a16="http://schemas.microsoft.com/office/drawing/2014/main" val="3066269223"/>
                    </a:ext>
                  </a:extLst>
                </a:gridCol>
                <a:gridCol w="1669473">
                  <a:extLst>
                    <a:ext uri="{9D8B030D-6E8A-4147-A177-3AD203B41FA5}">
                      <a16:colId xmlns:a16="http://schemas.microsoft.com/office/drawing/2014/main" val="2810319559"/>
                    </a:ext>
                  </a:extLst>
                </a:gridCol>
                <a:gridCol w="1669473">
                  <a:extLst>
                    <a:ext uri="{9D8B030D-6E8A-4147-A177-3AD203B41FA5}">
                      <a16:colId xmlns:a16="http://schemas.microsoft.com/office/drawing/2014/main" val="387909722"/>
                    </a:ext>
                  </a:extLst>
                </a:gridCol>
                <a:gridCol w="1669473">
                  <a:extLst>
                    <a:ext uri="{9D8B030D-6E8A-4147-A177-3AD203B41FA5}">
                      <a16:colId xmlns:a16="http://schemas.microsoft.com/office/drawing/2014/main" val="418334888"/>
                    </a:ext>
                  </a:extLst>
                </a:gridCol>
                <a:gridCol w="1669473">
                  <a:extLst>
                    <a:ext uri="{9D8B030D-6E8A-4147-A177-3AD203B41FA5}">
                      <a16:colId xmlns:a16="http://schemas.microsoft.com/office/drawing/2014/main" val="1119581319"/>
                    </a:ext>
                  </a:extLst>
                </a:gridCol>
                <a:gridCol w="1669473">
                  <a:extLst>
                    <a:ext uri="{9D8B030D-6E8A-4147-A177-3AD203B41FA5}">
                      <a16:colId xmlns:a16="http://schemas.microsoft.com/office/drawing/2014/main" val="151483870"/>
                    </a:ext>
                  </a:extLst>
                </a:gridCol>
                <a:gridCol w="1669473">
                  <a:extLst>
                    <a:ext uri="{9D8B030D-6E8A-4147-A177-3AD203B41FA5}">
                      <a16:colId xmlns:a16="http://schemas.microsoft.com/office/drawing/2014/main" val="3255265369"/>
                    </a:ext>
                  </a:extLst>
                </a:gridCol>
                <a:gridCol w="1669473">
                  <a:extLst>
                    <a:ext uri="{9D8B030D-6E8A-4147-A177-3AD203B41FA5}">
                      <a16:colId xmlns:a16="http://schemas.microsoft.com/office/drawing/2014/main" val="3977628053"/>
                    </a:ext>
                  </a:extLst>
                </a:gridCol>
                <a:gridCol w="1669473">
                  <a:extLst>
                    <a:ext uri="{9D8B030D-6E8A-4147-A177-3AD203B41FA5}">
                      <a16:colId xmlns:a16="http://schemas.microsoft.com/office/drawing/2014/main" val="3656674113"/>
                    </a:ext>
                  </a:extLst>
                </a:gridCol>
              </a:tblGrid>
              <a:tr h="1618488">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14233061"/>
                  </a:ext>
                </a:extLst>
              </a:tr>
            </a:tbl>
          </a:graphicData>
        </a:graphic>
      </p:graphicFrame>
      <p:sp>
        <p:nvSpPr>
          <p:cNvPr id="8" name="Rectangle 7">
            <a:extLst>
              <a:ext uri="{FF2B5EF4-FFF2-40B4-BE49-F238E27FC236}">
                <a16:creationId xmlns:a16="http://schemas.microsoft.com/office/drawing/2014/main" id="{5F43D647-89BF-0E60-3BAA-D779DF2820F0}"/>
              </a:ext>
            </a:extLst>
          </p:cNvPr>
          <p:cNvSpPr/>
          <p:nvPr/>
        </p:nvSpPr>
        <p:spPr>
          <a:xfrm>
            <a:off x="3585738" y="8268843"/>
            <a:ext cx="4198356" cy="16184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As a one-hot encoding?</a:t>
            </a:r>
          </a:p>
        </p:txBody>
      </p:sp>
      <p:graphicFrame>
        <p:nvGraphicFramePr>
          <p:cNvPr id="9" name="Table 4">
            <a:extLst>
              <a:ext uri="{FF2B5EF4-FFF2-40B4-BE49-F238E27FC236}">
                <a16:creationId xmlns:a16="http://schemas.microsoft.com/office/drawing/2014/main" id="{A7E5ED0A-074D-1EB9-3582-43A1FD89E300}"/>
              </a:ext>
            </a:extLst>
          </p:cNvPr>
          <p:cNvGraphicFramePr>
            <a:graphicFrameLocks noGrp="1"/>
          </p:cNvGraphicFramePr>
          <p:nvPr>
            <p:extLst>
              <p:ext uri="{D42A27DB-BD31-4B8C-83A1-F6EECF244321}">
                <p14:modId xmlns:p14="http://schemas.microsoft.com/office/powerpoint/2010/main" val="667397301"/>
              </p:ext>
            </p:extLst>
          </p:nvPr>
        </p:nvGraphicFramePr>
        <p:xfrm>
          <a:off x="9105896" y="11254359"/>
          <a:ext cx="18364203" cy="6473952"/>
        </p:xfrm>
        <a:graphic>
          <a:graphicData uri="http://schemas.openxmlformats.org/drawingml/2006/table">
            <a:tbl>
              <a:tblPr firstRow="1" bandRow="1">
                <a:tableStyleId>{5C22544A-7EE6-4342-B048-85BDC9FD1C3A}</a:tableStyleId>
              </a:tblPr>
              <a:tblGrid>
                <a:gridCol w="1669473">
                  <a:extLst>
                    <a:ext uri="{9D8B030D-6E8A-4147-A177-3AD203B41FA5}">
                      <a16:colId xmlns:a16="http://schemas.microsoft.com/office/drawing/2014/main" val="630354608"/>
                    </a:ext>
                  </a:extLst>
                </a:gridCol>
                <a:gridCol w="1669473">
                  <a:extLst>
                    <a:ext uri="{9D8B030D-6E8A-4147-A177-3AD203B41FA5}">
                      <a16:colId xmlns:a16="http://schemas.microsoft.com/office/drawing/2014/main" val="3377707653"/>
                    </a:ext>
                  </a:extLst>
                </a:gridCol>
                <a:gridCol w="1669473">
                  <a:extLst>
                    <a:ext uri="{9D8B030D-6E8A-4147-A177-3AD203B41FA5}">
                      <a16:colId xmlns:a16="http://schemas.microsoft.com/office/drawing/2014/main" val="3066269223"/>
                    </a:ext>
                  </a:extLst>
                </a:gridCol>
                <a:gridCol w="1669473">
                  <a:extLst>
                    <a:ext uri="{9D8B030D-6E8A-4147-A177-3AD203B41FA5}">
                      <a16:colId xmlns:a16="http://schemas.microsoft.com/office/drawing/2014/main" val="2810319559"/>
                    </a:ext>
                  </a:extLst>
                </a:gridCol>
                <a:gridCol w="1669473">
                  <a:extLst>
                    <a:ext uri="{9D8B030D-6E8A-4147-A177-3AD203B41FA5}">
                      <a16:colId xmlns:a16="http://schemas.microsoft.com/office/drawing/2014/main" val="387909722"/>
                    </a:ext>
                  </a:extLst>
                </a:gridCol>
                <a:gridCol w="1669473">
                  <a:extLst>
                    <a:ext uri="{9D8B030D-6E8A-4147-A177-3AD203B41FA5}">
                      <a16:colId xmlns:a16="http://schemas.microsoft.com/office/drawing/2014/main" val="418334888"/>
                    </a:ext>
                  </a:extLst>
                </a:gridCol>
                <a:gridCol w="1669473">
                  <a:extLst>
                    <a:ext uri="{9D8B030D-6E8A-4147-A177-3AD203B41FA5}">
                      <a16:colId xmlns:a16="http://schemas.microsoft.com/office/drawing/2014/main" val="1119581319"/>
                    </a:ext>
                  </a:extLst>
                </a:gridCol>
                <a:gridCol w="1669473">
                  <a:extLst>
                    <a:ext uri="{9D8B030D-6E8A-4147-A177-3AD203B41FA5}">
                      <a16:colId xmlns:a16="http://schemas.microsoft.com/office/drawing/2014/main" val="151483870"/>
                    </a:ext>
                  </a:extLst>
                </a:gridCol>
                <a:gridCol w="1669473">
                  <a:extLst>
                    <a:ext uri="{9D8B030D-6E8A-4147-A177-3AD203B41FA5}">
                      <a16:colId xmlns:a16="http://schemas.microsoft.com/office/drawing/2014/main" val="3255265369"/>
                    </a:ext>
                  </a:extLst>
                </a:gridCol>
                <a:gridCol w="1669473">
                  <a:extLst>
                    <a:ext uri="{9D8B030D-6E8A-4147-A177-3AD203B41FA5}">
                      <a16:colId xmlns:a16="http://schemas.microsoft.com/office/drawing/2014/main" val="3977628053"/>
                    </a:ext>
                  </a:extLst>
                </a:gridCol>
                <a:gridCol w="1669473">
                  <a:extLst>
                    <a:ext uri="{9D8B030D-6E8A-4147-A177-3AD203B41FA5}">
                      <a16:colId xmlns:a16="http://schemas.microsoft.com/office/drawing/2014/main" val="3656674113"/>
                    </a:ext>
                  </a:extLst>
                </a:gridCol>
              </a:tblGrid>
              <a:tr h="1618488">
                <a:tc>
                  <a:txBody>
                    <a:bodyPr/>
                    <a:lstStyle/>
                    <a:p>
                      <a:pPr algn="ctr"/>
                      <a:r>
                        <a:rPr lang="en-US" sz="4000" b="0" dirty="0">
                          <a:solidFill>
                            <a:sysClr val="windowText" lastClr="000000"/>
                          </a:solidFill>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14233061"/>
                  </a:ext>
                </a:extLst>
              </a:tr>
              <a:tr h="1618488">
                <a:tc>
                  <a:txBody>
                    <a:bodyPr/>
                    <a:lstStyle/>
                    <a:p>
                      <a:pPr algn="ctr"/>
                      <a:r>
                        <a:rPr lang="en-US" sz="4000" b="0" dirty="0">
                          <a:solidFill>
                            <a:sysClr val="windowText" lastClr="000000"/>
                          </a:solidFill>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115455633"/>
                  </a:ext>
                </a:extLst>
              </a:tr>
              <a:tr h="1618488">
                <a:tc>
                  <a:txBody>
                    <a:bodyPr/>
                    <a:lstStyle/>
                    <a:p>
                      <a:pPr algn="ctr"/>
                      <a:r>
                        <a:rPr lang="en-US" sz="4000" b="0" dirty="0">
                          <a:solidFill>
                            <a:sysClr val="windowText" lastClr="000000"/>
                          </a:solidFill>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700744972"/>
                  </a:ext>
                </a:extLst>
              </a:tr>
              <a:tr h="1618488">
                <a:tc>
                  <a:txBody>
                    <a:bodyPr/>
                    <a:lstStyle/>
                    <a:p>
                      <a:pPr algn="ctr"/>
                      <a:r>
                        <a:rPr lang="en-US" sz="4000" b="0" dirty="0">
                          <a:solidFill>
                            <a:sysClr val="windowText" lastClr="000000"/>
                          </a:solidFill>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solidFill>
                            <a:sysClr val="windowText" lastClr="000000"/>
                          </a:solidFill>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291789532"/>
                  </a:ext>
                </a:extLst>
              </a:tr>
            </a:tbl>
          </a:graphicData>
        </a:graphic>
      </p:graphicFrame>
      <p:sp>
        <p:nvSpPr>
          <p:cNvPr id="10" name="Rectangle 9">
            <a:extLst>
              <a:ext uri="{FF2B5EF4-FFF2-40B4-BE49-F238E27FC236}">
                <a16:creationId xmlns:a16="http://schemas.microsoft.com/office/drawing/2014/main" id="{DA44CABF-2CD0-2E4C-A9F3-C39718A322B9}"/>
              </a:ext>
            </a:extLst>
          </p:cNvPr>
          <p:cNvSpPr/>
          <p:nvPr/>
        </p:nvSpPr>
        <p:spPr>
          <a:xfrm>
            <a:off x="4799091" y="9701212"/>
            <a:ext cx="1771650" cy="1171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Trebuchet MS" panose="020B0603020202020204" pitchFamily="34" charset="0"/>
              </a:rPr>
              <a:t>t = 7</a:t>
            </a:r>
          </a:p>
        </p:txBody>
      </p:sp>
    </p:spTree>
    <p:extLst>
      <p:ext uri="{BB962C8B-B14F-4D97-AF65-F5344CB8AC3E}">
        <p14:creationId xmlns:p14="http://schemas.microsoft.com/office/powerpoint/2010/main" val="22658721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Time as a Sequence</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r>
              <a:rPr lang="en-US" dirty="0"/>
              <a:t>As a Unit Circle?</a:t>
            </a:r>
          </a:p>
        </p:txBody>
      </p:sp>
      <p:sp>
        <p:nvSpPr>
          <p:cNvPr id="3" name="Oval 2">
            <a:extLst>
              <a:ext uri="{FF2B5EF4-FFF2-40B4-BE49-F238E27FC236}">
                <a16:creationId xmlns:a16="http://schemas.microsoft.com/office/drawing/2014/main" id="{9A12A7D8-5E80-923B-6EF4-6F0832C4BB5B}"/>
              </a:ext>
            </a:extLst>
          </p:cNvPr>
          <p:cNvSpPr/>
          <p:nvPr/>
        </p:nvSpPr>
        <p:spPr>
          <a:xfrm>
            <a:off x="11787187" y="5001768"/>
            <a:ext cx="13001626" cy="12230779"/>
          </a:xfrm>
          <a:prstGeom prst="ellipse">
            <a:avLst/>
          </a:prstGeom>
          <a:noFill/>
          <a:ln w="762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cxnSp>
        <p:nvCxnSpPr>
          <p:cNvPr id="11" name="Straight Arrow Connector 10">
            <a:extLst>
              <a:ext uri="{FF2B5EF4-FFF2-40B4-BE49-F238E27FC236}">
                <a16:creationId xmlns:a16="http://schemas.microsoft.com/office/drawing/2014/main" id="{539E7ACA-1FBB-CEEC-12FD-A426B30EAB91}"/>
              </a:ext>
            </a:extLst>
          </p:cNvPr>
          <p:cNvCxnSpPr>
            <a:cxnSpLocks/>
            <a:stCxn id="3" idx="2"/>
            <a:endCxn id="3" idx="6"/>
          </p:cNvCxnSpPr>
          <p:nvPr/>
        </p:nvCxnSpPr>
        <p:spPr>
          <a:xfrm>
            <a:off x="11787187" y="11117158"/>
            <a:ext cx="13001626"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B62C2C4-3A0C-FB8C-94F6-418F5D4F9178}"/>
              </a:ext>
            </a:extLst>
          </p:cNvPr>
          <p:cNvCxnSpPr>
            <a:cxnSpLocks/>
            <a:stCxn id="3" idx="0"/>
            <a:endCxn id="3" idx="4"/>
          </p:cNvCxnSpPr>
          <p:nvPr/>
        </p:nvCxnSpPr>
        <p:spPr>
          <a:xfrm>
            <a:off x="18288000" y="5001768"/>
            <a:ext cx="0" cy="12230779"/>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864BF50-53F0-8539-D12C-14880868D683}"/>
              </a:ext>
            </a:extLst>
          </p:cNvPr>
          <p:cNvSpPr/>
          <p:nvPr/>
        </p:nvSpPr>
        <p:spPr>
          <a:xfrm>
            <a:off x="24223159" y="10307913"/>
            <a:ext cx="4198356" cy="1618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1, 0</a:t>
            </a:r>
          </a:p>
        </p:txBody>
      </p:sp>
      <p:sp>
        <p:nvSpPr>
          <p:cNvPr id="25" name="Rectangle 24">
            <a:extLst>
              <a:ext uri="{FF2B5EF4-FFF2-40B4-BE49-F238E27FC236}">
                <a16:creationId xmlns:a16="http://schemas.microsoft.com/office/drawing/2014/main" id="{7768C87F-53F9-3F83-7878-EAD72CD284DA}"/>
              </a:ext>
            </a:extLst>
          </p:cNvPr>
          <p:cNvSpPr/>
          <p:nvPr/>
        </p:nvSpPr>
        <p:spPr>
          <a:xfrm>
            <a:off x="8154485" y="10307913"/>
            <a:ext cx="4198356" cy="1618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-1, 0</a:t>
            </a:r>
          </a:p>
        </p:txBody>
      </p:sp>
      <p:sp>
        <p:nvSpPr>
          <p:cNvPr id="26" name="Rectangle 25">
            <a:extLst>
              <a:ext uri="{FF2B5EF4-FFF2-40B4-BE49-F238E27FC236}">
                <a16:creationId xmlns:a16="http://schemas.microsoft.com/office/drawing/2014/main" id="{DCC4E835-2C32-810A-3D52-B2209EEC91B1}"/>
              </a:ext>
            </a:extLst>
          </p:cNvPr>
          <p:cNvSpPr/>
          <p:nvPr/>
        </p:nvSpPr>
        <p:spPr>
          <a:xfrm>
            <a:off x="16188822" y="17232547"/>
            <a:ext cx="4198356" cy="1618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0, -1</a:t>
            </a:r>
          </a:p>
        </p:txBody>
      </p:sp>
      <p:sp>
        <p:nvSpPr>
          <p:cNvPr id="27" name="Rectangle 26">
            <a:extLst>
              <a:ext uri="{FF2B5EF4-FFF2-40B4-BE49-F238E27FC236}">
                <a16:creationId xmlns:a16="http://schemas.microsoft.com/office/drawing/2014/main" id="{DBEE3EC2-9E93-9E34-54C7-505155EBD52F}"/>
              </a:ext>
            </a:extLst>
          </p:cNvPr>
          <p:cNvSpPr/>
          <p:nvPr/>
        </p:nvSpPr>
        <p:spPr>
          <a:xfrm>
            <a:off x="16160789" y="3383280"/>
            <a:ext cx="4198356" cy="1618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1, 0</a:t>
            </a:r>
          </a:p>
        </p:txBody>
      </p:sp>
      <p:cxnSp>
        <p:nvCxnSpPr>
          <p:cNvPr id="29" name="Straight Arrow Connector 28">
            <a:extLst>
              <a:ext uri="{FF2B5EF4-FFF2-40B4-BE49-F238E27FC236}">
                <a16:creationId xmlns:a16="http://schemas.microsoft.com/office/drawing/2014/main" id="{167463FC-40D0-F685-ABB3-8CE2B86F623D}"/>
              </a:ext>
            </a:extLst>
          </p:cNvPr>
          <p:cNvCxnSpPr>
            <a:endCxn id="3" idx="1"/>
          </p:cNvCxnSpPr>
          <p:nvPr/>
        </p:nvCxnSpPr>
        <p:spPr>
          <a:xfrm flipH="1" flipV="1">
            <a:off x="13691231" y="6792924"/>
            <a:ext cx="4596769" cy="4303320"/>
          </a:xfrm>
          <a:prstGeom prst="straightConnector1">
            <a:avLst/>
          </a:prstGeom>
          <a:ln w="152400">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Block Arc 29">
            <a:extLst>
              <a:ext uri="{FF2B5EF4-FFF2-40B4-BE49-F238E27FC236}">
                <a16:creationId xmlns:a16="http://schemas.microsoft.com/office/drawing/2014/main" id="{B3FDEB48-C5FB-758C-D9A2-840947A46222}"/>
              </a:ext>
            </a:extLst>
          </p:cNvPr>
          <p:cNvSpPr/>
          <p:nvPr/>
        </p:nvSpPr>
        <p:spPr>
          <a:xfrm>
            <a:off x="16844963" y="9859253"/>
            <a:ext cx="2828925" cy="2572015"/>
          </a:xfrm>
          <a:prstGeom prst="blockArc">
            <a:avLst>
              <a:gd name="adj1" fmla="val 13673147"/>
              <a:gd name="adj2" fmla="val 0"/>
              <a:gd name="adj3" fmla="val 25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67F86007-1CA4-78C0-1318-2776A5322834}"/>
                  </a:ext>
                </a:extLst>
              </p:cNvPr>
              <p:cNvSpPr/>
              <p:nvPr/>
            </p:nvSpPr>
            <p:spPr>
              <a:xfrm>
                <a:off x="17527212" y="8496797"/>
                <a:ext cx="4198356" cy="1618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800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𝜃</m:t>
                      </m:r>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31" name="Rectangle 30">
                <a:extLst>
                  <a:ext uri="{FF2B5EF4-FFF2-40B4-BE49-F238E27FC236}">
                    <a16:creationId xmlns:a16="http://schemas.microsoft.com/office/drawing/2014/main" id="{67F86007-1CA4-78C0-1318-2776A5322834}"/>
                  </a:ext>
                </a:extLst>
              </p:cNvPr>
              <p:cNvSpPr>
                <a:spLocks noRot="1" noChangeAspect="1" noMove="1" noResize="1" noEditPoints="1" noAdjustHandles="1" noChangeArrowheads="1" noChangeShapeType="1" noTextEdit="1"/>
              </p:cNvSpPr>
              <p:nvPr/>
            </p:nvSpPr>
            <p:spPr>
              <a:xfrm>
                <a:off x="17527212" y="8496797"/>
                <a:ext cx="4198356" cy="1618488"/>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03A2948F-1787-17F5-C67F-E889B4FFD6AF}"/>
                  </a:ext>
                </a:extLst>
              </p:cNvPr>
              <p:cNvSpPr/>
              <p:nvPr/>
            </p:nvSpPr>
            <p:spPr>
              <a:xfrm>
                <a:off x="10719709" y="4365192"/>
                <a:ext cx="4198356" cy="1618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sz="4000" i="1" smtClean="0">
                              <a:solidFill>
                                <a:schemeClr val="bg1"/>
                              </a:solidFill>
                              <a:latin typeface="Cambria Math" panose="02040503050406030204" pitchFamily="18" charset="0"/>
                              <a:cs typeface="NVIDIA Sans" panose="020B0503020203020204" pitchFamily="34" charset="0"/>
                            </a:rPr>
                          </m:ctrlPr>
                        </m:fPr>
                        <m:num>
                          <m:r>
                            <a:rPr lang="en-US" sz="4000" b="0" i="1" smtClean="0">
                              <a:solidFill>
                                <a:schemeClr val="bg1"/>
                              </a:solidFill>
                              <a:latin typeface="Cambria Math" panose="02040503050406030204" pitchFamily="18" charset="0"/>
                              <a:cs typeface="NVIDIA Sans" panose="020B0503020203020204" pitchFamily="34" charset="0"/>
                            </a:rPr>
                            <m:t>−</m:t>
                          </m:r>
                          <m:rad>
                            <m:radPr>
                              <m:degHide m:val="on"/>
                              <m:ctrlPr>
                                <a:rPr lang="en-US" sz="4000" i="1" smtClean="0">
                                  <a:solidFill>
                                    <a:schemeClr val="bg1"/>
                                  </a:solidFill>
                                  <a:latin typeface="Cambria Math" panose="02040503050406030204" pitchFamily="18" charset="0"/>
                                  <a:cs typeface="NVIDIA Sans" panose="020B0503020203020204" pitchFamily="34" charset="0"/>
                                </a:rPr>
                              </m:ctrlPr>
                            </m:radPr>
                            <m:deg/>
                            <m:e>
                              <m:r>
                                <a:rPr lang="en-US" sz="4000" b="0" i="1" smtClean="0">
                                  <a:solidFill>
                                    <a:schemeClr val="bg1"/>
                                  </a:solidFill>
                                  <a:latin typeface="Cambria Math" panose="02040503050406030204" pitchFamily="18" charset="0"/>
                                  <a:cs typeface="NVIDIA Sans" panose="020B0503020203020204" pitchFamily="34" charset="0"/>
                                </a:rPr>
                                <m:t>2</m:t>
                              </m:r>
                            </m:e>
                          </m:rad>
                        </m:num>
                        <m:den>
                          <m:r>
                            <a:rPr lang="en-US" sz="4000" b="0" i="1" smtClean="0">
                              <a:solidFill>
                                <a:schemeClr val="bg1"/>
                              </a:solidFill>
                              <a:latin typeface="Cambria Math" panose="02040503050406030204" pitchFamily="18" charset="0"/>
                              <a:cs typeface="NVIDIA Sans" panose="020B0503020203020204" pitchFamily="34" charset="0"/>
                            </a:rPr>
                            <m:t>2</m:t>
                          </m:r>
                        </m:den>
                      </m:f>
                      <m:r>
                        <a:rPr lang="en-US" sz="4000" b="0" i="1" smtClean="0">
                          <a:solidFill>
                            <a:schemeClr val="bg1"/>
                          </a:solidFill>
                          <a:latin typeface="Cambria Math" panose="02040503050406030204" pitchFamily="18" charset="0"/>
                          <a:cs typeface="NVIDIA Sans" panose="020B0503020203020204" pitchFamily="34" charset="0"/>
                        </a:rPr>
                        <m:t>,</m:t>
                      </m:r>
                      <m:f>
                        <m:fPr>
                          <m:ctrlPr>
                            <a:rPr lang="en-US" sz="4000" i="1">
                              <a:solidFill>
                                <a:schemeClr val="bg1"/>
                              </a:solidFill>
                              <a:latin typeface="Cambria Math" panose="02040503050406030204" pitchFamily="18" charset="0"/>
                              <a:cs typeface="NVIDIA Sans" panose="020B0503020203020204" pitchFamily="34" charset="0"/>
                            </a:rPr>
                          </m:ctrlPr>
                        </m:fPr>
                        <m:num>
                          <m:rad>
                            <m:radPr>
                              <m:degHide m:val="on"/>
                              <m:ctrlPr>
                                <a:rPr lang="en-US" sz="4000" i="1">
                                  <a:solidFill>
                                    <a:schemeClr val="bg1"/>
                                  </a:solidFill>
                                  <a:latin typeface="Cambria Math" panose="02040503050406030204" pitchFamily="18" charset="0"/>
                                  <a:cs typeface="NVIDIA Sans" panose="020B0503020203020204" pitchFamily="34" charset="0"/>
                                </a:rPr>
                              </m:ctrlPr>
                            </m:radPr>
                            <m:deg/>
                            <m:e>
                              <m:r>
                                <a:rPr lang="en-US" sz="4000" i="1">
                                  <a:solidFill>
                                    <a:schemeClr val="bg1"/>
                                  </a:solidFill>
                                  <a:latin typeface="Cambria Math" panose="02040503050406030204" pitchFamily="18" charset="0"/>
                                  <a:cs typeface="NVIDIA Sans" panose="020B0503020203020204" pitchFamily="34" charset="0"/>
                                </a:rPr>
                                <m:t>2</m:t>
                              </m:r>
                            </m:e>
                          </m:rad>
                        </m:num>
                        <m:den>
                          <m:r>
                            <a:rPr lang="en-US" sz="4000" i="1">
                              <a:solidFill>
                                <a:schemeClr val="bg1"/>
                              </a:solidFill>
                              <a:latin typeface="Cambria Math" panose="02040503050406030204" pitchFamily="18" charset="0"/>
                              <a:cs typeface="NVIDIA Sans" panose="020B0503020203020204" pitchFamily="34" charset="0"/>
                            </a:rPr>
                            <m:t>2</m:t>
                          </m:r>
                        </m:den>
                      </m:f>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32" name="Rectangle 31">
                <a:extLst>
                  <a:ext uri="{FF2B5EF4-FFF2-40B4-BE49-F238E27FC236}">
                    <a16:creationId xmlns:a16="http://schemas.microsoft.com/office/drawing/2014/main" id="{03A2948F-1787-17F5-C67F-E889B4FFD6AF}"/>
                  </a:ext>
                </a:extLst>
              </p:cNvPr>
              <p:cNvSpPr>
                <a:spLocks noRot="1" noChangeAspect="1" noMove="1" noResize="1" noEditPoints="1" noAdjustHandles="1" noChangeArrowheads="1" noChangeShapeType="1" noTextEdit="1"/>
              </p:cNvSpPr>
              <p:nvPr/>
            </p:nvSpPr>
            <p:spPr>
              <a:xfrm>
                <a:off x="10719709" y="4365192"/>
                <a:ext cx="4198356" cy="1618488"/>
              </a:xfrm>
              <a:prstGeom prst="rect">
                <a:avLst/>
              </a:prstGeom>
              <a:blipFill>
                <a:blip r:embed="rId4"/>
                <a:stretch>
                  <a:fillRect/>
                </a:stretch>
              </a:blipFill>
              <a:ln>
                <a:noFill/>
              </a:ln>
            </p:spPr>
            <p:txBody>
              <a:bodyPr/>
              <a:lstStyle/>
              <a:p>
                <a:r>
                  <a:rPr lang="en-US">
                    <a:noFill/>
                  </a:rPr>
                  <a:t> </a:t>
                </a:r>
              </a:p>
            </p:txBody>
          </p:sp>
        </mc:Fallback>
      </mc:AlternateContent>
      <p:grpSp>
        <p:nvGrpSpPr>
          <p:cNvPr id="35" name="Group 34">
            <a:extLst>
              <a:ext uri="{FF2B5EF4-FFF2-40B4-BE49-F238E27FC236}">
                <a16:creationId xmlns:a16="http://schemas.microsoft.com/office/drawing/2014/main" id="{37406B88-774B-304E-9BEA-1A63BE65F220}"/>
              </a:ext>
            </a:extLst>
          </p:cNvPr>
          <p:cNvGrpSpPr/>
          <p:nvPr/>
        </p:nvGrpSpPr>
        <p:grpSpPr>
          <a:xfrm>
            <a:off x="7188800" y="4704587"/>
            <a:ext cx="4686080" cy="3194761"/>
            <a:chOff x="7188800" y="4704587"/>
            <a:chExt cx="4686080" cy="3194761"/>
          </a:xfrm>
        </p:grpSpPr>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1EFD5A91-937B-E1EA-D533-844199028313}"/>
                    </a:ext>
                  </a:extLst>
                </p:cNvPr>
                <p:cNvSpPr/>
                <p:nvPr/>
              </p:nvSpPr>
              <p:spPr>
                <a:xfrm>
                  <a:off x="7188800" y="6280860"/>
                  <a:ext cx="4686080" cy="16184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unc>
                          <m:funcPr>
                            <m:ctrlPr>
                              <a:rPr lang="en-US" sz="4000" b="0" i="1" smtClean="0">
                                <a:solidFill>
                                  <a:schemeClr val="bg1"/>
                                </a:solidFill>
                                <a:latin typeface="Cambria Math" panose="02040503050406030204" pitchFamily="18" charset="0"/>
                                <a:cs typeface="NVIDIA Sans" panose="020B0503020203020204" pitchFamily="34" charset="0"/>
                              </a:rPr>
                            </m:ctrlPr>
                          </m:funcPr>
                          <m:fName>
                            <m:r>
                              <m:rPr>
                                <m:sty m:val="p"/>
                              </m:rPr>
                              <a:rPr lang="en-US" sz="4000" b="0" i="0" smtClean="0">
                                <a:solidFill>
                                  <a:schemeClr val="bg1"/>
                                </a:solidFill>
                                <a:latin typeface="Cambria Math" panose="02040503050406030204" pitchFamily="18" charset="0"/>
                                <a:cs typeface="NVIDIA Sans" panose="020B0503020203020204" pitchFamily="34" charset="0"/>
                              </a:rPr>
                              <m:t>cos</m:t>
                            </m:r>
                            <m:d>
                              <m:dPr>
                                <m:ctrlPr>
                                  <a:rPr lang="en-US" sz="4000" b="0" i="1" smtClean="0">
                                    <a:solidFill>
                                      <a:schemeClr val="bg1"/>
                                    </a:solidFill>
                                    <a:latin typeface="Cambria Math" panose="02040503050406030204" pitchFamily="18" charset="0"/>
                                    <a:cs typeface="NVIDIA Sans" panose="020B0503020203020204" pitchFamily="34" charset="0"/>
                                  </a:rPr>
                                </m:ctrlPr>
                              </m:dPr>
                              <m:e>
                                <m:r>
                                  <a:rPr lang="en-US" sz="4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𝜃</m:t>
                                </m:r>
                              </m:e>
                            </m:d>
                            <m:r>
                              <a:rPr lang="en-US" sz="4000" b="0" i="0" smtClean="0">
                                <a:solidFill>
                                  <a:schemeClr val="bg1"/>
                                </a:solidFill>
                                <a:latin typeface="Cambria Math" panose="02040503050406030204" pitchFamily="18" charset="0"/>
                                <a:cs typeface="NVIDIA Sans" panose="020B0503020203020204" pitchFamily="34" charset="0"/>
                              </a:rPr>
                              <m:t>, </m:t>
                            </m:r>
                            <m:r>
                              <m:rPr>
                                <m:sty m:val="p"/>
                              </m:rPr>
                              <a:rPr lang="en-US" sz="4000" b="0" i="0" smtClean="0">
                                <a:solidFill>
                                  <a:schemeClr val="bg1"/>
                                </a:solidFill>
                                <a:latin typeface="Cambria Math" panose="02040503050406030204" pitchFamily="18" charset="0"/>
                                <a:cs typeface="NVIDIA Sans" panose="020B0503020203020204" pitchFamily="34" charset="0"/>
                              </a:rPr>
                              <m:t>sin</m:t>
                            </m:r>
                          </m:fName>
                          <m:e>
                            <m:d>
                              <m:dPr>
                                <m:ctrlPr>
                                  <a:rPr lang="en-US" sz="4000" b="0" i="1" smtClean="0">
                                    <a:solidFill>
                                      <a:schemeClr val="bg1"/>
                                    </a:solidFill>
                                    <a:latin typeface="Cambria Math" panose="02040503050406030204" pitchFamily="18" charset="0"/>
                                    <a:cs typeface="NVIDIA Sans" panose="020B0503020203020204" pitchFamily="34" charset="0"/>
                                  </a:rPr>
                                </m:ctrlPr>
                              </m:dPr>
                              <m:e>
                                <m:r>
                                  <a:rPr lang="en-US" sz="4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𝜃</m:t>
                                </m:r>
                              </m:e>
                            </m:d>
                          </m:e>
                        </m:func>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33" name="Rectangle 32">
                  <a:extLst>
                    <a:ext uri="{FF2B5EF4-FFF2-40B4-BE49-F238E27FC236}">
                      <a16:creationId xmlns:a16="http://schemas.microsoft.com/office/drawing/2014/main" id="{1EFD5A91-937B-E1EA-D533-844199028313}"/>
                    </a:ext>
                  </a:extLst>
                </p:cNvPr>
                <p:cNvSpPr>
                  <a:spLocks noRot="1" noChangeAspect="1" noMove="1" noResize="1" noEditPoints="1" noAdjustHandles="1" noChangeArrowheads="1" noChangeShapeType="1" noTextEdit="1"/>
                </p:cNvSpPr>
                <p:nvPr/>
              </p:nvSpPr>
              <p:spPr>
                <a:xfrm>
                  <a:off x="7188800" y="6280860"/>
                  <a:ext cx="4686080" cy="1618488"/>
                </a:xfrm>
                <a:prstGeom prst="rect">
                  <a:avLst/>
                </a:prstGeom>
                <a:blipFill>
                  <a:blip r:embed="rId5"/>
                  <a:stretch>
                    <a:fillRect/>
                  </a:stretch>
                </a:blipFill>
                <a:ln>
                  <a:solidFill>
                    <a:schemeClr val="tx2"/>
                  </a:solidFill>
                </a:ln>
              </p:spPr>
              <p:txBody>
                <a:bodyPr/>
                <a:lstStyle/>
                <a:p>
                  <a:r>
                    <a:rPr lang="en-US">
                      <a:noFill/>
                    </a:rPr>
                    <a:t> </a:t>
                  </a:r>
                </a:p>
              </p:txBody>
            </p:sp>
          </mc:Fallback>
        </mc:AlternateContent>
        <p:sp>
          <p:nvSpPr>
            <p:cNvPr id="34" name="Arrow: Bent 33">
              <a:extLst>
                <a:ext uri="{FF2B5EF4-FFF2-40B4-BE49-F238E27FC236}">
                  <a16:creationId xmlns:a16="http://schemas.microsoft.com/office/drawing/2014/main" id="{66AE54E8-08C2-4179-9BDE-BF81C3715C8D}"/>
                </a:ext>
              </a:extLst>
            </p:cNvPr>
            <p:cNvSpPr/>
            <p:nvPr/>
          </p:nvSpPr>
          <p:spPr>
            <a:xfrm>
              <a:off x="9444147" y="4704587"/>
              <a:ext cx="1809301" cy="1279093"/>
            </a:xfrm>
            <a:prstGeom prst="bentArrow">
              <a:avLst>
                <a:gd name="adj1" fmla="val 50000"/>
                <a:gd name="adj2" fmla="val 40565"/>
                <a:gd name="adj3" fmla="val 47766"/>
                <a:gd name="adj4" fmla="val 4375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spTree>
    <p:extLst>
      <p:ext uri="{BB962C8B-B14F-4D97-AF65-F5344CB8AC3E}">
        <p14:creationId xmlns:p14="http://schemas.microsoft.com/office/powerpoint/2010/main" val="32971058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Time as a Sequence</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r>
              <a:rPr lang="en-US" dirty="0"/>
              <a:t>As Unit Circles?</a:t>
            </a:r>
          </a:p>
        </p:txBody>
      </p:sp>
      <p:grpSp>
        <p:nvGrpSpPr>
          <p:cNvPr id="12" name="Group 11">
            <a:extLst>
              <a:ext uri="{FF2B5EF4-FFF2-40B4-BE49-F238E27FC236}">
                <a16:creationId xmlns:a16="http://schemas.microsoft.com/office/drawing/2014/main" id="{60F6D59B-5460-E9CF-A60E-3AE5A82BCCFE}"/>
              </a:ext>
            </a:extLst>
          </p:cNvPr>
          <p:cNvGrpSpPr/>
          <p:nvPr/>
        </p:nvGrpSpPr>
        <p:grpSpPr>
          <a:xfrm>
            <a:off x="5350465" y="5573268"/>
            <a:ext cx="6253290" cy="6048462"/>
            <a:chOff x="5350465" y="5573268"/>
            <a:chExt cx="6253290" cy="6048462"/>
          </a:xfrm>
        </p:grpSpPr>
        <p:sp>
          <p:nvSpPr>
            <p:cNvPr id="3" name="Oval 2">
              <a:extLst>
                <a:ext uri="{FF2B5EF4-FFF2-40B4-BE49-F238E27FC236}">
                  <a16:creationId xmlns:a16="http://schemas.microsoft.com/office/drawing/2014/main" id="{9A12A7D8-5E80-923B-6EF4-6F0832C4BB5B}"/>
                </a:ext>
              </a:extLst>
            </p:cNvPr>
            <p:cNvSpPr/>
            <p:nvPr/>
          </p:nvSpPr>
          <p:spPr>
            <a:xfrm>
              <a:off x="5350465" y="5739188"/>
              <a:ext cx="6253290" cy="5882542"/>
            </a:xfrm>
            <a:prstGeom prst="ellipse">
              <a:avLst/>
            </a:prstGeom>
            <a:noFill/>
            <a:ln w="762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cxnSp>
          <p:nvCxnSpPr>
            <p:cNvPr id="29" name="Straight Arrow Connector 28">
              <a:extLst>
                <a:ext uri="{FF2B5EF4-FFF2-40B4-BE49-F238E27FC236}">
                  <a16:creationId xmlns:a16="http://schemas.microsoft.com/office/drawing/2014/main" id="{167463FC-40D0-F685-ABB3-8CE2B86F623D}"/>
                </a:ext>
              </a:extLst>
            </p:cNvPr>
            <p:cNvCxnSpPr>
              <a:cxnSpLocks/>
              <a:endCxn id="3" idx="6"/>
            </p:cNvCxnSpPr>
            <p:nvPr/>
          </p:nvCxnSpPr>
          <p:spPr>
            <a:xfrm>
              <a:off x="8477110" y="8680459"/>
              <a:ext cx="3126645" cy="0"/>
            </a:xfrm>
            <a:prstGeom prst="straightConnector1">
              <a:avLst/>
            </a:prstGeom>
            <a:ln w="152400">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62F05BE-4CDD-65D1-BEDA-8EA402441311}"/>
                </a:ext>
              </a:extLst>
            </p:cNvPr>
            <p:cNvSpPr/>
            <p:nvPr/>
          </p:nvSpPr>
          <p:spPr>
            <a:xfrm>
              <a:off x="7162050" y="5573268"/>
              <a:ext cx="2630120" cy="1618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bg1"/>
                  </a:solidFill>
                  <a:latin typeface="NVIDIA Sans" panose="020B0503020203020204" pitchFamily="34" charset="0"/>
                  <a:cs typeface="NVIDIA Sans" panose="020B0503020203020204" pitchFamily="34" charset="0"/>
                </a:rPr>
                <a:t>12</a:t>
              </a:r>
            </a:p>
          </p:txBody>
        </p:sp>
      </p:grpSp>
      <p:grpSp>
        <p:nvGrpSpPr>
          <p:cNvPr id="42" name="Group 41">
            <a:extLst>
              <a:ext uri="{FF2B5EF4-FFF2-40B4-BE49-F238E27FC236}">
                <a16:creationId xmlns:a16="http://schemas.microsoft.com/office/drawing/2014/main" id="{12F71F56-88C0-2292-2F93-B7789572856E}"/>
              </a:ext>
            </a:extLst>
          </p:cNvPr>
          <p:cNvGrpSpPr/>
          <p:nvPr/>
        </p:nvGrpSpPr>
        <p:grpSpPr>
          <a:xfrm>
            <a:off x="5350465" y="5573268"/>
            <a:ext cx="14318165" cy="13191598"/>
            <a:chOff x="5350465" y="5573268"/>
            <a:chExt cx="14318165" cy="13191598"/>
          </a:xfrm>
        </p:grpSpPr>
        <p:sp>
          <p:nvSpPr>
            <p:cNvPr id="8" name="Oval 7">
              <a:extLst>
                <a:ext uri="{FF2B5EF4-FFF2-40B4-BE49-F238E27FC236}">
                  <a16:creationId xmlns:a16="http://schemas.microsoft.com/office/drawing/2014/main" id="{044FAB0E-3E19-144D-1B44-907E91D47835}"/>
                </a:ext>
              </a:extLst>
            </p:cNvPr>
            <p:cNvSpPr/>
            <p:nvPr/>
          </p:nvSpPr>
          <p:spPr>
            <a:xfrm>
              <a:off x="13415340" y="5739188"/>
              <a:ext cx="6253290" cy="5882542"/>
            </a:xfrm>
            <a:prstGeom prst="ellipse">
              <a:avLst/>
            </a:prstGeom>
            <a:noFill/>
            <a:ln w="762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cxnSp>
          <p:nvCxnSpPr>
            <p:cNvPr id="9" name="Straight Arrow Connector 8">
              <a:extLst>
                <a:ext uri="{FF2B5EF4-FFF2-40B4-BE49-F238E27FC236}">
                  <a16:creationId xmlns:a16="http://schemas.microsoft.com/office/drawing/2014/main" id="{F6999019-E8F5-5220-A83E-B1A91E9AD8B6}"/>
                </a:ext>
              </a:extLst>
            </p:cNvPr>
            <p:cNvCxnSpPr>
              <a:cxnSpLocks/>
            </p:cNvCxnSpPr>
            <p:nvPr/>
          </p:nvCxnSpPr>
          <p:spPr>
            <a:xfrm>
              <a:off x="16541985" y="8680459"/>
              <a:ext cx="3126645" cy="670018"/>
            </a:xfrm>
            <a:prstGeom prst="straightConnector1">
              <a:avLst/>
            </a:prstGeom>
            <a:ln w="152400">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5C0FBA3-2BF9-5800-64E1-4BE2020A11F6}"/>
                </a:ext>
              </a:extLst>
            </p:cNvPr>
            <p:cNvSpPr/>
            <p:nvPr/>
          </p:nvSpPr>
          <p:spPr>
            <a:xfrm>
              <a:off x="15226925" y="5573268"/>
              <a:ext cx="2630120" cy="1618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bg1"/>
                  </a:solidFill>
                  <a:latin typeface="NVIDIA Sans" panose="020B0503020203020204" pitchFamily="34" charset="0"/>
                  <a:cs typeface="NVIDIA Sans" panose="020B0503020203020204" pitchFamily="34" charset="0"/>
                </a:rPr>
                <a:t>11</a:t>
              </a:r>
            </a:p>
          </p:txBody>
        </p:sp>
        <p:grpSp>
          <p:nvGrpSpPr>
            <p:cNvPr id="39" name="Group 38">
              <a:extLst>
                <a:ext uri="{FF2B5EF4-FFF2-40B4-BE49-F238E27FC236}">
                  <a16:creationId xmlns:a16="http://schemas.microsoft.com/office/drawing/2014/main" id="{4923DA54-2AE8-289C-D521-8B1331D6A481}"/>
                </a:ext>
              </a:extLst>
            </p:cNvPr>
            <p:cNvGrpSpPr/>
            <p:nvPr/>
          </p:nvGrpSpPr>
          <p:grpSpPr>
            <a:xfrm>
              <a:off x="5350465" y="12716404"/>
              <a:ext cx="6253290" cy="6048462"/>
              <a:chOff x="5350465" y="12716404"/>
              <a:chExt cx="6253290" cy="6048462"/>
            </a:xfrm>
          </p:grpSpPr>
          <p:sp>
            <p:nvSpPr>
              <p:cNvPr id="16" name="Oval 15">
                <a:extLst>
                  <a:ext uri="{FF2B5EF4-FFF2-40B4-BE49-F238E27FC236}">
                    <a16:creationId xmlns:a16="http://schemas.microsoft.com/office/drawing/2014/main" id="{AF82C14D-CC14-9A7D-74FA-906E2DBE2C43}"/>
                  </a:ext>
                </a:extLst>
              </p:cNvPr>
              <p:cNvSpPr/>
              <p:nvPr/>
            </p:nvSpPr>
            <p:spPr>
              <a:xfrm>
                <a:off x="5350465" y="12882324"/>
                <a:ext cx="6253290" cy="5882542"/>
              </a:xfrm>
              <a:prstGeom prst="ellipse">
                <a:avLst/>
              </a:prstGeom>
              <a:noFill/>
              <a:ln w="762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cxnSp>
            <p:nvCxnSpPr>
              <p:cNvPr id="17" name="Straight Arrow Connector 16">
                <a:extLst>
                  <a:ext uri="{FF2B5EF4-FFF2-40B4-BE49-F238E27FC236}">
                    <a16:creationId xmlns:a16="http://schemas.microsoft.com/office/drawing/2014/main" id="{A9AD09B7-13C0-A91B-9B2A-48BCB20816EC}"/>
                  </a:ext>
                </a:extLst>
              </p:cNvPr>
              <p:cNvCxnSpPr>
                <a:cxnSpLocks/>
              </p:cNvCxnSpPr>
              <p:nvPr/>
            </p:nvCxnSpPr>
            <p:spPr>
              <a:xfrm>
                <a:off x="8477110" y="15823595"/>
                <a:ext cx="2696102" cy="1166547"/>
              </a:xfrm>
              <a:prstGeom prst="straightConnector1">
                <a:avLst/>
              </a:prstGeom>
              <a:ln w="152400">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F826D65-E240-6DE3-5BBB-DB8D946082A1}"/>
                  </a:ext>
                </a:extLst>
              </p:cNvPr>
              <p:cNvSpPr/>
              <p:nvPr/>
            </p:nvSpPr>
            <p:spPr>
              <a:xfrm>
                <a:off x="7162050" y="12716404"/>
                <a:ext cx="2630120" cy="1618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bg1"/>
                    </a:solidFill>
                    <a:latin typeface="NVIDIA Sans" panose="020B0503020203020204" pitchFamily="34" charset="0"/>
                    <a:cs typeface="NVIDIA Sans" panose="020B0503020203020204" pitchFamily="34" charset="0"/>
                  </a:rPr>
                  <a:t>10</a:t>
                </a:r>
              </a:p>
            </p:txBody>
          </p:sp>
        </p:grpSp>
        <p:grpSp>
          <p:nvGrpSpPr>
            <p:cNvPr id="40" name="Group 39">
              <a:extLst>
                <a:ext uri="{FF2B5EF4-FFF2-40B4-BE49-F238E27FC236}">
                  <a16:creationId xmlns:a16="http://schemas.microsoft.com/office/drawing/2014/main" id="{87A804EE-A78C-653B-F04F-EADC75C32889}"/>
                </a:ext>
              </a:extLst>
            </p:cNvPr>
            <p:cNvGrpSpPr/>
            <p:nvPr/>
          </p:nvGrpSpPr>
          <p:grpSpPr>
            <a:xfrm>
              <a:off x="13415340" y="12716404"/>
              <a:ext cx="6253290" cy="6048462"/>
              <a:chOff x="13415340" y="12716404"/>
              <a:chExt cx="6253290" cy="6048462"/>
            </a:xfrm>
          </p:grpSpPr>
          <p:sp>
            <p:nvSpPr>
              <p:cNvPr id="21" name="Oval 20">
                <a:extLst>
                  <a:ext uri="{FF2B5EF4-FFF2-40B4-BE49-F238E27FC236}">
                    <a16:creationId xmlns:a16="http://schemas.microsoft.com/office/drawing/2014/main" id="{C6BB99D1-A243-6999-184C-8A9A4B7AFBD2}"/>
                  </a:ext>
                </a:extLst>
              </p:cNvPr>
              <p:cNvSpPr/>
              <p:nvPr/>
            </p:nvSpPr>
            <p:spPr>
              <a:xfrm>
                <a:off x="13415340" y="12882324"/>
                <a:ext cx="6253290" cy="5882542"/>
              </a:xfrm>
              <a:prstGeom prst="ellipse">
                <a:avLst/>
              </a:prstGeom>
              <a:noFill/>
              <a:ln w="762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cxnSp>
            <p:nvCxnSpPr>
              <p:cNvPr id="22" name="Straight Arrow Connector 21">
                <a:extLst>
                  <a:ext uri="{FF2B5EF4-FFF2-40B4-BE49-F238E27FC236}">
                    <a16:creationId xmlns:a16="http://schemas.microsoft.com/office/drawing/2014/main" id="{E97CC34C-7177-C7B2-998B-8DD164F422F8}"/>
                  </a:ext>
                </a:extLst>
              </p:cNvPr>
              <p:cNvCxnSpPr>
                <a:cxnSpLocks/>
              </p:cNvCxnSpPr>
              <p:nvPr/>
            </p:nvCxnSpPr>
            <p:spPr>
              <a:xfrm>
                <a:off x="16541985" y="15823595"/>
                <a:ext cx="2542428" cy="1579502"/>
              </a:xfrm>
              <a:prstGeom prst="straightConnector1">
                <a:avLst/>
              </a:prstGeom>
              <a:ln w="152400">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A0D7657-A498-ACDF-CCB5-347AD7ADF065}"/>
                  </a:ext>
                </a:extLst>
              </p:cNvPr>
              <p:cNvSpPr/>
              <p:nvPr/>
            </p:nvSpPr>
            <p:spPr>
              <a:xfrm>
                <a:off x="15226925" y="12716404"/>
                <a:ext cx="2630120" cy="1618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bg1"/>
                    </a:solidFill>
                    <a:latin typeface="NVIDIA Sans" panose="020B0503020203020204" pitchFamily="34" charset="0"/>
                    <a:cs typeface="NVIDIA Sans" panose="020B0503020203020204" pitchFamily="34" charset="0"/>
                  </a:rPr>
                  <a:t>9</a:t>
                </a:r>
              </a:p>
            </p:txBody>
          </p:sp>
        </p:grpSp>
      </p:grpSp>
      <p:sp>
        <p:nvSpPr>
          <p:cNvPr id="38" name="Rectangle 37">
            <a:extLst>
              <a:ext uri="{FF2B5EF4-FFF2-40B4-BE49-F238E27FC236}">
                <a16:creationId xmlns:a16="http://schemas.microsoft.com/office/drawing/2014/main" id="{77110DCC-7860-CAF2-6559-134B0C9BEFE4}"/>
              </a:ext>
            </a:extLst>
          </p:cNvPr>
          <p:cNvSpPr/>
          <p:nvPr/>
        </p:nvSpPr>
        <p:spPr>
          <a:xfrm>
            <a:off x="11332592" y="11621730"/>
            <a:ext cx="2082748" cy="140817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t = 3</a:t>
            </a:r>
          </a:p>
        </p:txBody>
      </p:sp>
    </p:spTree>
    <p:extLst>
      <p:ext uri="{BB962C8B-B14F-4D97-AF65-F5344CB8AC3E}">
        <p14:creationId xmlns:p14="http://schemas.microsoft.com/office/powerpoint/2010/main" val="28608982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Time as a Sequence</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r>
              <a:rPr lang="en-US" dirty="0"/>
              <a:t>As Unit Circles?</a:t>
            </a:r>
          </a:p>
        </p:txBody>
      </p:sp>
      <p:grpSp>
        <p:nvGrpSpPr>
          <p:cNvPr id="12" name="Group 11">
            <a:extLst>
              <a:ext uri="{FF2B5EF4-FFF2-40B4-BE49-F238E27FC236}">
                <a16:creationId xmlns:a16="http://schemas.microsoft.com/office/drawing/2014/main" id="{60F6D59B-5460-E9CF-A60E-3AE5A82BCCFE}"/>
              </a:ext>
            </a:extLst>
          </p:cNvPr>
          <p:cNvGrpSpPr/>
          <p:nvPr/>
        </p:nvGrpSpPr>
        <p:grpSpPr>
          <a:xfrm>
            <a:off x="5350465" y="5573268"/>
            <a:ext cx="6253290" cy="6048462"/>
            <a:chOff x="5350465" y="5573268"/>
            <a:chExt cx="6253290" cy="6048462"/>
          </a:xfrm>
        </p:grpSpPr>
        <p:sp>
          <p:nvSpPr>
            <p:cNvPr id="3" name="Oval 2">
              <a:extLst>
                <a:ext uri="{FF2B5EF4-FFF2-40B4-BE49-F238E27FC236}">
                  <a16:creationId xmlns:a16="http://schemas.microsoft.com/office/drawing/2014/main" id="{9A12A7D8-5E80-923B-6EF4-6F0832C4BB5B}"/>
                </a:ext>
              </a:extLst>
            </p:cNvPr>
            <p:cNvSpPr/>
            <p:nvPr/>
          </p:nvSpPr>
          <p:spPr>
            <a:xfrm>
              <a:off x="5350465" y="5739188"/>
              <a:ext cx="6253290" cy="5882542"/>
            </a:xfrm>
            <a:prstGeom prst="ellipse">
              <a:avLst/>
            </a:prstGeom>
            <a:noFill/>
            <a:ln w="762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cxnSp>
          <p:nvCxnSpPr>
            <p:cNvPr id="29" name="Straight Arrow Connector 28">
              <a:extLst>
                <a:ext uri="{FF2B5EF4-FFF2-40B4-BE49-F238E27FC236}">
                  <a16:creationId xmlns:a16="http://schemas.microsoft.com/office/drawing/2014/main" id="{167463FC-40D0-F685-ABB3-8CE2B86F623D}"/>
                </a:ext>
              </a:extLst>
            </p:cNvPr>
            <p:cNvCxnSpPr>
              <a:cxnSpLocks/>
              <a:endCxn id="3" idx="6"/>
            </p:cNvCxnSpPr>
            <p:nvPr/>
          </p:nvCxnSpPr>
          <p:spPr>
            <a:xfrm>
              <a:off x="8477110" y="8680459"/>
              <a:ext cx="3126645" cy="0"/>
            </a:xfrm>
            <a:prstGeom prst="straightConnector1">
              <a:avLst/>
            </a:prstGeom>
            <a:ln w="152400">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62F05BE-4CDD-65D1-BEDA-8EA402441311}"/>
                </a:ext>
              </a:extLst>
            </p:cNvPr>
            <p:cNvSpPr/>
            <p:nvPr/>
          </p:nvSpPr>
          <p:spPr>
            <a:xfrm>
              <a:off x="7162050" y="5573268"/>
              <a:ext cx="2630120" cy="1618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bg1"/>
                  </a:solidFill>
                  <a:latin typeface="NVIDIA Sans" panose="020B0503020203020204" pitchFamily="34" charset="0"/>
                  <a:cs typeface="NVIDIA Sans" panose="020B0503020203020204" pitchFamily="34" charset="0"/>
                </a:rPr>
                <a:t>12</a:t>
              </a:r>
            </a:p>
          </p:txBody>
        </p:sp>
      </p:grpSp>
      <p:sp>
        <p:nvSpPr>
          <p:cNvPr id="8" name="Oval 7">
            <a:extLst>
              <a:ext uri="{FF2B5EF4-FFF2-40B4-BE49-F238E27FC236}">
                <a16:creationId xmlns:a16="http://schemas.microsoft.com/office/drawing/2014/main" id="{044FAB0E-3E19-144D-1B44-907E91D47835}"/>
              </a:ext>
            </a:extLst>
          </p:cNvPr>
          <p:cNvSpPr/>
          <p:nvPr/>
        </p:nvSpPr>
        <p:spPr>
          <a:xfrm>
            <a:off x="13415340" y="5739188"/>
            <a:ext cx="6253290" cy="5882542"/>
          </a:xfrm>
          <a:prstGeom prst="ellipse">
            <a:avLst/>
          </a:prstGeom>
          <a:noFill/>
          <a:ln w="762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cxnSp>
        <p:nvCxnSpPr>
          <p:cNvPr id="9" name="Straight Arrow Connector 8">
            <a:extLst>
              <a:ext uri="{FF2B5EF4-FFF2-40B4-BE49-F238E27FC236}">
                <a16:creationId xmlns:a16="http://schemas.microsoft.com/office/drawing/2014/main" id="{F6999019-E8F5-5220-A83E-B1A91E9AD8B6}"/>
              </a:ext>
            </a:extLst>
          </p:cNvPr>
          <p:cNvCxnSpPr>
            <a:cxnSpLocks/>
          </p:cNvCxnSpPr>
          <p:nvPr/>
        </p:nvCxnSpPr>
        <p:spPr>
          <a:xfrm>
            <a:off x="16541985" y="8680459"/>
            <a:ext cx="3126645" cy="0"/>
          </a:xfrm>
          <a:prstGeom prst="straightConnector1">
            <a:avLst/>
          </a:prstGeom>
          <a:ln w="152400">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5C0FBA3-2BF9-5800-64E1-4BE2020A11F6}"/>
              </a:ext>
            </a:extLst>
          </p:cNvPr>
          <p:cNvSpPr/>
          <p:nvPr/>
        </p:nvSpPr>
        <p:spPr>
          <a:xfrm>
            <a:off x="15226925" y="5573268"/>
            <a:ext cx="2630120" cy="1618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bg1"/>
                </a:solidFill>
                <a:latin typeface="NVIDIA Sans" panose="020B0503020203020204" pitchFamily="34" charset="0"/>
                <a:cs typeface="NVIDIA Sans" panose="020B0503020203020204" pitchFamily="34" charset="0"/>
              </a:rPr>
              <a:t>11</a:t>
            </a:r>
          </a:p>
        </p:txBody>
      </p:sp>
      <p:grpSp>
        <p:nvGrpSpPr>
          <p:cNvPr id="39" name="Group 38">
            <a:extLst>
              <a:ext uri="{FF2B5EF4-FFF2-40B4-BE49-F238E27FC236}">
                <a16:creationId xmlns:a16="http://schemas.microsoft.com/office/drawing/2014/main" id="{4923DA54-2AE8-289C-D521-8B1331D6A481}"/>
              </a:ext>
            </a:extLst>
          </p:cNvPr>
          <p:cNvGrpSpPr/>
          <p:nvPr/>
        </p:nvGrpSpPr>
        <p:grpSpPr>
          <a:xfrm>
            <a:off x="5350465" y="12716404"/>
            <a:ext cx="6253290" cy="6048462"/>
            <a:chOff x="5350465" y="12716404"/>
            <a:chExt cx="6253290" cy="6048462"/>
          </a:xfrm>
        </p:grpSpPr>
        <p:sp>
          <p:nvSpPr>
            <p:cNvPr id="16" name="Oval 15">
              <a:extLst>
                <a:ext uri="{FF2B5EF4-FFF2-40B4-BE49-F238E27FC236}">
                  <a16:creationId xmlns:a16="http://schemas.microsoft.com/office/drawing/2014/main" id="{AF82C14D-CC14-9A7D-74FA-906E2DBE2C43}"/>
                </a:ext>
              </a:extLst>
            </p:cNvPr>
            <p:cNvSpPr/>
            <p:nvPr/>
          </p:nvSpPr>
          <p:spPr>
            <a:xfrm>
              <a:off x="5350465" y="12882324"/>
              <a:ext cx="6253290" cy="5882542"/>
            </a:xfrm>
            <a:prstGeom prst="ellipse">
              <a:avLst/>
            </a:prstGeom>
            <a:noFill/>
            <a:ln w="762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cxnSp>
          <p:nvCxnSpPr>
            <p:cNvPr id="17" name="Straight Arrow Connector 16">
              <a:extLst>
                <a:ext uri="{FF2B5EF4-FFF2-40B4-BE49-F238E27FC236}">
                  <a16:creationId xmlns:a16="http://schemas.microsoft.com/office/drawing/2014/main" id="{A9AD09B7-13C0-A91B-9B2A-48BCB20816EC}"/>
                </a:ext>
              </a:extLst>
            </p:cNvPr>
            <p:cNvCxnSpPr>
              <a:cxnSpLocks/>
              <a:endCxn id="16" idx="4"/>
            </p:cNvCxnSpPr>
            <p:nvPr/>
          </p:nvCxnSpPr>
          <p:spPr>
            <a:xfrm>
              <a:off x="8477110" y="15823595"/>
              <a:ext cx="0" cy="2941271"/>
            </a:xfrm>
            <a:prstGeom prst="straightConnector1">
              <a:avLst/>
            </a:prstGeom>
            <a:ln w="152400">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F826D65-E240-6DE3-5BBB-DB8D946082A1}"/>
                </a:ext>
              </a:extLst>
            </p:cNvPr>
            <p:cNvSpPr/>
            <p:nvPr/>
          </p:nvSpPr>
          <p:spPr>
            <a:xfrm>
              <a:off x="7162050" y="12716404"/>
              <a:ext cx="2630120" cy="1618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bg1"/>
                  </a:solidFill>
                  <a:latin typeface="NVIDIA Sans" panose="020B0503020203020204" pitchFamily="34" charset="0"/>
                  <a:cs typeface="NVIDIA Sans" panose="020B0503020203020204" pitchFamily="34" charset="0"/>
                </a:rPr>
                <a:t>10</a:t>
              </a:r>
            </a:p>
          </p:txBody>
        </p:sp>
      </p:grpSp>
      <p:grpSp>
        <p:nvGrpSpPr>
          <p:cNvPr id="40" name="Group 39">
            <a:extLst>
              <a:ext uri="{FF2B5EF4-FFF2-40B4-BE49-F238E27FC236}">
                <a16:creationId xmlns:a16="http://schemas.microsoft.com/office/drawing/2014/main" id="{87A804EE-A78C-653B-F04F-EADC75C32889}"/>
              </a:ext>
            </a:extLst>
          </p:cNvPr>
          <p:cNvGrpSpPr/>
          <p:nvPr/>
        </p:nvGrpSpPr>
        <p:grpSpPr>
          <a:xfrm>
            <a:off x="13415340" y="12716404"/>
            <a:ext cx="6253290" cy="6048462"/>
            <a:chOff x="13415340" y="12716404"/>
            <a:chExt cx="6253290" cy="6048462"/>
          </a:xfrm>
        </p:grpSpPr>
        <p:sp>
          <p:nvSpPr>
            <p:cNvPr id="21" name="Oval 20">
              <a:extLst>
                <a:ext uri="{FF2B5EF4-FFF2-40B4-BE49-F238E27FC236}">
                  <a16:creationId xmlns:a16="http://schemas.microsoft.com/office/drawing/2014/main" id="{C6BB99D1-A243-6999-184C-8A9A4B7AFBD2}"/>
                </a:ext>
              </a:extLst>
            </p:cNvPr>
            <p:cNvSpPr/>
            <p:nvPr/>
          </p:nvSpPr>
          <p:spPr>
            <a:xfrm>
              <a:off x="13415340" y="12882324"/>
              <a:ext cx="6253290" cy="5882542"/>
            </a:xfrm>
            <a:prstGeom prst="ellipse">
              <a:avLst/>
            </a:prstGeom>
            <a:noFill/>
            <a:ln w="762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cxnSp>
          <p:nvCxnSpPr>
            <p:cNvPr id="22" name="Straight Arrow Connector 21">
              <a:extLst>
                <a:ext uri="{FF2B5EF4-FFF2-40B4-BE49-F238E27FC236}">
                  <a16:creationId xmlns:a16="http://schemas.microsoft.com/office/drawing/2014/main" id="{E97CC34C-7177-C7B2-998B-8DD164F422F8}"/>
                </a:ext>
              </a:extLst>
            </p:cNvPr>
            <p:cNvCxnSpPr>
              <a:cxnSpLocks/>
            </p:cNvCxnSpPr>
            <p:nvPr/>
          </p:nvCxnSpPr>
          <p:spPr>
            <a:xfrm flipH="1">
              <a:off x="13687425" y="15823595"/>
              <a:ext cx="2854560" cy="1064230"/>
            </a:xfrm>
            <a:prstGeom prst="straightConnector1">
              <a:avLst/>
            </a:prstGeom>
            <a:ln w="152400">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A0D7657-A498-ACDF-CCB5-347AD7ADF065}"/>
                </a:ext>
              </a:extLst>
            </p:cNvPr>
            <p:cNvSpPr/>
            <p:nvPr/>
          </p:nvSpPr>
          <p:spPr>
            <a:xfrm>
              <a:off x="15226925" y="12716404"/>
              <a:ext cx="2630120" cy="1618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bg1"/>
                  </a:solidFill>
                  <a:latin typeface="NVIDIA Sans" panose="020B0503020203020204" pitchFamily="34" charset="0"/>
                  <a:cs typeface="NVIDIA Sans" panose="020B0503020203020204" pitchFamily="34" charset="0"/>
                </a:rPr>
                <a:t>9</a:t>
              </a:r>
            </a:p>
          </p:txBody>
        </p:sp>
      </p:grpSp>
      <p:sp>
        <p:nvSpPr>
          <p:cNvPr id="38" name="Rectangle 37">
            <a:extLst>
              <a:ext uri="{FF2B5EF4-FFF2-40B4-BE49-F238E27FC236}">
                <a16:creationId xmlns:a16="http://schemas.microsoft.com/office/drawing/2014/main" id="{77110DCC-7860-CAF2-6559-134B0C9BEFE4}"/>
              </a:ext>
            </a:extLst>
          </p:cNvPr>
          <p:cNvSpPr/>
          <p:nvPr/>
        </p:nvSpPr>
        <p:spPr>
          <a:xfrm>
            <a:off x="11332592" y="11621730"/>
            <a:ext cx="2082748" cy="140817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t = 15</a:t>
            </a:r>
          </a:p>
        </p:txBody>
      </p:sp>
      <p:grpSp>
        <p:nvGrpSpPr>
          <p:cNvPr id="20" name="Group 19">
            <a:extLst>
              <a:ext uri="{FF2B5EF4-FFF2-40B4-BE49-F238E27FC236}">
                <a16:creationId xmlns:a16="http://schemas.microsoft.com/office/drawing/2014/main" id="{2E3CACF3-0966-29E6-0A07-A68F94C8DCD9}"/>
              </a:ext>
            </a:extLst>
          </p:cNvPr>
          <p:cNvGrpSpPr/>
          <p:nvPr/>
        </p:nvGrpSpPr>
        <p:grpSpPr>
          <a:xfrm>
            <a:off x="22795275" y="3895344"/>
            <a:ext cx="9753600" cy="15026640"/>
            <a:chOff x="22795275" y="3895344"/>
            <a:chExt cx="9753600" cy="15026640"/>
          </a:xfrm>
        </p:grpSpPr>
        <p:pic>
          <p:nvPicPr>
            <p:cNvPr id="14" name="Picture 13" descr="A group of clocks with different numbers&#10;&#10;Description automatically generated">
              <a:extLst>
                <a:ext uri="{FF2B5EF4-FFF2-40B4-BE49-F238E27FC236}">
                  <a16:creationId xmlns:a16="http://schemas.microsoft.com/office/drawing/2014/main" id="{B30EA8BF-9B53-6C92-C1BD-A10E7CDF3E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5275" y="3895344"/>
              <a:ext cx="9753600" cy="13411200"/>
            </a:xfrm>
            <a:prstGeom prst="rect">
              <a:avLst/>
            </a:prstGeom>
          </p:spPr>
        </p:pic>
        <p:sp>
          <p:nvSpPr>
            <p:cNvPr id="15" name="Rectangle: Rounded Corners 14">
              <a:extLst>
                <a:ext uri="{FF2B5EF4-FFF2-40B4-BE49-F238E27FC236}">
                  <a16:creationId xmlns:a16="http://schemas.microsoft.com/office/drawing/2014/main" id="{D64EFB36-B90C-55CD-D00D-5DEFBA5FC2E0}"/>
                </a:ext>
              </a:extLst>
            </p:cNvPr>
            <p:cNvSpPr/>
            <p:nvPr/>
          </p:nvSpPr>
          <p:spPr>
            <a:xfrm>
              <a:off x="23002875" y="17306544"/>
              <a:ext cx="9086849" cy="16154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bg1"/>
                  </a:solidFill>
                </a:rPr>
                <a:t>A bunch of abstract clocks with different numbers on them</a:t>
              </a:r>
            </a:p>
          </p:txBody>
        </p:sp>
      </p:grpSp>
    </p:spTree>
    <p:extLst>
      <p:ext uri="{BB962C8B-B14F-4D97-AF65-F5344CB8AC3E}">
        <p14:creationId xmlns:p14="http://schemas.microsoft.com/office/powerpoint/2010/main" val="20922072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CAE76B-19B2-46FF-A08B-3014226D9367}"/>
              </a:ext>
            </a:extLst>
          </p:cNvPr>
          <p:cNvSpPr>
            <a:spLocks noGrp="1"/>
          </p:cNvSpPr>
          <p:nvPr>
            <p:ph type="body" sz="quarter" idx="13"/>
          </p:nvPr>
        </p:nvSpPr>
        <p:spPr>
          <a:xfrm>
            <a:off x="1473200" y="1865313"/>
            <a:ext cx="18476913" cy="5943600"/>
          </a:xfrm>
        </p:spPr>
        <p:txBody>
          <a:bodyPr/>
          <a:lstStyle/>
          <a:p>
            <a:r>
              <a:rPr lang="en-US" dirty="0"/>
              <a:t>Deeper Networks</a:t>
            </a:r>
          </a:p>
        </p:txBody>
      </p:sp>
    </p:spTree>
    <p:extLst>
      <p:ext uri="{BB962C8B-B14F-4D97-AF65-F5344CB8AC3E}">
        <p14:creationId xmlns:p14="http://schemas.microsoft.com/office/powerpoint/2010/main" val="4147656120"/>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 name="Cube 1044">
            <a:extLst>
              <a:ext uri="{FF2B5EF4-FFF2-40B4-BE49-F238E27FC236}">
                <a16:creationId xmlns:a16="http://schemas.microsoft.com/office/drawing/2014/main" id="{BBFD36A6-C7ED-3C3E-7976-14C9A65F17D9}"/>
              </a:ext>
            </a:extLst>
          </p:cNvPr>
          <p:cNvSpPr/>
          <p:nvPr/>
        </p:nvSpPr>
        <p:spPr>
          <a:xfrm>
            <a:off x="26768348" y="6382511"/>
            <a:ext cx="2561317" cy="4048669"/>
          </a:xfrm>
          <a:prstGeom prst="cube">
            <a:avLst>
              <a:gd name="adj" fmla="val 22322"/>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3600" dirty="0">
                <a:solidFill>
                  <a:schemeClr val="tx1"/>
                </a:solidFill>
                <a:latin typeface="+mj-lt"/>
              </a:rPr>
              <a:t>Down0</a:t>
            </a:r>
          </a:p>
          <a:p>
            <a:pPr algn="ctr">
              <a:lnSpc>
                <a:spcPct val="90000"/>
              </a:lnSpc>
            </a:pPr>
            <a:r>
              <a:rPr lang="en-US" sz="4000" dirty="0">
                <a:solidFill>
                  <a:schemeClr val="tx1"/>
                </a:solidFill>
                <a:latin typeface="+mj-lt"/>
              </a:rPr>
              <a:t>Copy</a:t>
            </a:r>
          </a:p>
        </p:txBody>
      </p:sp>
      <p:sp>
        <p:nvSpPr>
          <p:cNvPr id="52" name="Cube 51">
            <a:extLst>
              <a:ext uri="{FF2B5EF4-FFF2-40B4-BE49-F238E27FC236}">
                <a16:creationId xmlns:a16="http://schemas.microsoft.com/office/drawing/2014/main" id="{05FDD819-3114-6A37-F580-EB209C408DC2}"/>
              </a:ext>
            </a:extLst>
          </p:cNvPr>
          <p:cNvSpPr/>
          <p:nvPr/>
        </p:nvSpPr>
        <p:spPr>
          <a:xfrm>
            <a:off x="23246896" y="11658600"/>
            <a:ext cx="2914807" cy="2818855"/>
          </a:xfrm>
          <a:prstGeom prst="cube">
            <a:avLst>
              <a:gd name="adj" fmla="val 22322"/>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Down1 Copy</a:t>
            </a:r>
          </a:p>
        </p:txBody>
      </p:sp>
      <p:sp>
        <p:nvSpPr>
          <p:cNvPr id="11" name="Title 1">
            <a:extLst>
              <a:ext uri="{FF2B5EF4-FFF2-40B4-BE49-F238E27FC236}">
                <a16:creationId xmlns:a16="http://schemas.microsoft.com/office/drawing/2014/main" id="{DC69C9A3-29AB-3AE7-9B45-E0C77A49C637}"/>
              </a:ext>
            </a:extLst>
          </p:cNvPr>
          <p:cNvSpPr>
            <a:spLocks noGrp="1"/>
          </p:cNvSpPr>
          <p:nvPr>
            <p:ph type="title"/>
          </p:nvPr>
        </p:nvSpPr>
        <p:spPr>
          <a:xfrm>
            <a:off x="2514600" y="0"/>
            <a:ext cx="31546800" cy="2514601"/>
          </a:xfrm>
        </p:spPr>
        <p:txBody>
          <a:bodyPr/>
          <a:lstStyle/>
          <a:p>
            <a:r>
              <a:rPr lang="en-US" dirty="0"/>
              <a:t>The U-Net Architecture</a:t>
            </a:r>
            <a:endParaRPr lang="en-US" strike="sngStrike" dirty="0"/>
          </a:p>
        </p:txBody>
      </p:sp>
      <p:pic>
        <p:nvPicPr>
          <p:cNvPr id="1024" name="Graphic 1023" descr="Checkmark with solid fill">
            <a:extLst>
              <a:ext uri="{FF2B5EF4-FFF2-40B4-BE49-F238E27FC236}">
                <a16:creationId xmlns:a16="http://schemas.microsoft.com/office/drawing/2014/main" id="{DD4AF059-7078-7353-3A9D-24906E0F17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648967" y="4974345"/>
            <a:ext cx="914400" cy="914400"/>
          </a:xfrm>
          <a:prstGeom prst="rect">
            <a:avLst/>
          </a:prstGeom>
        </p:spPr>
      </p:pic>
      <p:sp>
        <p:nvSpPr>
          <p:cNvPr id="55" name="Cube 54">
            <a:extLst>
              <a:ext uri="{FF2B5EF4-FFF2-40B4-BE49-F238E27FC236}">
                <a16:creationId xmlns:a16="http://schemas.microsoft.com/office/drawing/2014/main" id="{6EAA52D9-0986-B343-C28E-4CF0A4C05E72}"/>
              </a:ext>
            </a:extLst>
          </p:cNvPr>
          <p:cNvSpPr/>
          <p:nvPr/>
        </p:nvSpPr>
        <p:spPr>
          <a:xfrm>
            <a:off x="9151762" y="15322020"/>
            <a:ext cx="3926700" cy="1658472"/>
          </a:xfrm>
          <a:prstGeom prst="cube">
            <a:avLst>
              <a:gd name="adj" fmla="val 2848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(Down2)</a:t>
            </a:r>
          </a:p>
        </p:txBody>
      </p:sp>
      <p:pic>
        <p:nvPicPr>
          <p:cNvPr id="1047" name="Graphic 1046" descr="Close with solid fill">
            <a:extLst>
              <a:ext uri="{FF2B5EF4-FFF2-40B4-BE49-F238E27FC236}">
                <a16:creationId xmlns:a16="http://schemas.microsoft.com/office/drawing/2014/main" id="{33433C10-6FA7-927A-19FD-6FE6D83EF33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837275" y="8021431"/>
            <a:ext cx="914400" cy="914400"/>
          </a:xfrm>
          <a:prstGeom prst="rect">
            <a:avLst/>
          </a:prstGeom>
        </p:spPr>
      </p:pic>
      <p:sp>
        <p:nvSpPr>
          <p:cNvPr id="54" name="Cube 53">
            <a:extLst>
              <a:ext uri="{FF2B5EF4-FFF2-40B4-BE49-F238E27FC236}">
                <a16:creationId xmlns:a16="http://schemas.microsoft.com/office/drawing/2014/main" id="{EF69E034-41B5-AB08-1AEB-F1CE09A9E7CC}"/>
              </a:ext>
            </a:extLst>
          </p:cNvPr>
          <p:cNvSpPr/>
          <p:nvPr/>
        </p:nvSpPr>
        <p:spPr>
          <a:xfrm>
            <a:off x="7323667" y="11655583"/>
            <a:ext cx="2914807" cy="2818855"/>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(Down1)</a:t>
            </a:r>
          </a:p>
        </p:txBody>
      </p:sp>
      <p:sp>
        <p:nvSpPr>
          <p:cNvPr id="42" name="TextBox 41">
            <a:extLst>
              <a:ext uri="{FF2B5EF4-FFF2-40B4-BE49-F238E27FC236}">
                <a16:creationId xmlns:a16="http://schemas.microsoft.com/office/drawing/2014/main" id="{37F07418-58BD-12EA-3AC6-D77EFA662A4C}"/>
              </a:ext>
            </a:extLst>
          </p:cNvPr>
          <p:cNvSpPr txBox="1"/>
          <p:nvPr/>
        </p:nvSpPr>
        <p:spPr>
          <a:xfrm rot="16200000">
            <a:off x="16254802" y="16602681"/>
            <a:ext cx="800219" cy="3926701"/>
          </a:xfrm>
          <a:prstGeom prst="rect">
            <a:avLst/>
          </a:prstGeom>
          <a:solidFill>
            <a:schemeClr val="tx2"/>
          </a:solidFill>
        </p:spPr>
        <p:txBody>
          <a:bodyPr vert="eaVert" wrap="square" rtlCol="0">
            <a:spAutoFit/>
          </a:bodyPr>
          <a:lstStyle/>
          <a:p>
            <a:pPr algn="ctr"/>
            <a:r>
              <a:rPr lang="en-US" sz="4000" dirty="0">
                <a:latin typeface="+mj-lt"/>
                <a:cs typeface="NVIDIA Sans" panose="020B0503020203020204" pitchFamily="34" charset="0"/>
              </a:rPr>
              <a:t>Latent Vector</a:t>
            </a:r>
          </a:p>
        </p:txBody>
      </p:sp>
      <p:sp>
        <p:nvSpPr>
          <p:cNvPr id="44" name="Cube 43">
            <a:extLst>
              <a:ext uri="{FF2B5EF4-FFF2-40B4-BE49-F238E27FC236}">
                <a16:creationId xmlns:a16="http://schemas.microsoft.com/office/drawing/2014/main" id="{D001671E-BCFF-4292-F0A1-D236A7039590}"/>
              </a:ext>
            </a:extLst>
          </p:cNvPr>
          <p:cNvSpPr/>
          <p:nvPr/>
        </p:nvSpPr>
        <p:spPr>
          <a:xfrm>
            <a:off x="18128598" y="15322019"/>
            <a:ext cx="3926700" cy="1658472"/>
          </a:xfrm>
          <a:prstGeom prst="cube">
            <a:avLst>
              <a:gd name="adj" fmla="val 28488"/>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Down2 Copy</a:t>
            </a:r>
          </a:p>
        </p:txBody>
      </p:sp>
      <p:sp>
        <p:nvSpPr>
          <p:cNvPr id="45" name="Cube 44">
            <a:extLst>
              <a:ext uri="{FF2B5EF4-FFF2-40B4-BE49-F238E27FC236}">
                <a16:creationId xmlns:a16="http://schemas.microsoft.com/office/drawing/2014/main" id="{90087DC0-B14F-182B-3449-68F85064CD2B}"/>
              </a:ext>
            </a:extLst>
          </p:cNvPr>
          <p:cNvSpPr/>
          <p:nvPr/>
        </p:nvSpPr>
        <p:spPr>
          <a:xfrm>
            <a:off x="21584636" y="15325822"/>
            <a:ext cx="3926700" cy="1658472"/>
          </a:xfrm>
          <a:prstGeom prst="cube">
            <a:avLst>
              <a:gd name="adj" fmla="val 2848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(Up0)</a:t>
            </a:r>
          </a:p>
        </p:txBody>
      </p:sp>
      <p:sp>
        <p:nvSpPr>
          <p:cNvPr id="49" name="Cube 48">
            <a:extLst>
              <a:ext uri="{FF2B5EF4-FFF2-40B4-BE49-F238E27FC236}">
                <a16:creationId xmlns:a16="http://schemas.microsoft.com/office/drawing/2014/main" id="{578B6BBA-6F83-E5F7-23A8-E76A5161DF12}"/>
              </a:ext>
            </a:extLst>
          </p:cNvPr>
          <p:cNvSpPr/>
          <p:nvPr/>
        </p:nvSpPr>
        <p:spPr>
          <a:xfrm>
            <a:off x="25511336" y="11655583"/>
            <a:ext cx="2914807" cy="2818855"/>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(Up1)</a:t>
            </a:r>
          </a:p>
        </p:txBody>
      </p:sp>
      <p:sp>
        <p:nvSpPr>
          <p:cNvPr id="1044" name="Cube 1043">
            <a:extLst>
              <a:ext uri="{FF2B5EF4-FFF2-40B4-BE49-F238E27FC236}">
                <a16:creationId xmlns:a16="http://schemas.microsoft.com/office/drawing/2014/main" id="{BDDFF7E5-DFAB-800B-0192-2BD19E3E3A8E}"/>
              </a:ext>
            </a:extLst>
          </p:cNvPr>
          <p:cNvSpPr/>
          <p:nvPr/>
        </p:nvSpPr>
        <p:spPr>
          <a:xfrm>
            <a:off x="28830054" y="6381783"/>
            <a:ext cx="2314376" cy="4048669"/>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3200" dirty="0">
                <a:solidFill>
                  <a:schemeClr val="tx1"/>
                </a:solidFill>
                <a:latin typeface="+mj-lt"/>
              </a:rPr>
              <a:t>Feature Map</a:t>
            </a:r>
          </a:p>
          <a:p>
            <a:pPr algn="ctr">
              <a:lnSpc>
                <a:spcPct val="90000"/>
              </a:lnSpc>
            </a:pPr>
            <a:r>
              <a:rPr lang="en-US" sz="4000" dirty="0">
                <a:solidFill>
                  <a:schemeClr val="tx1"/>
                </a:solidFill>
                <a:latin typeface="+mj-lt"/>
              </a:rPr>
              <a:t>(Up2)</a:t>
            </a:r>
          </a:p>
        </p:txBody>
      </p:sp>
      <p:sp>
        <p:nvSpPr>
          <p:cNvPr id="1052" name="Arrow: Right 1051">
            <a:extLst>
              <a:ext uri="{FF2B5EF4-FFF2-40B4-BE49-F238E27FC236}">
                <a16:creationId xmlns:a16="http://schemas.microsoft.com/office/drawing/2014/main" id="{4F7D26EC-292E-BCB5-49BB-15F4B03A9C61}"/>
              </a:ext>
            </a:extLst>
          </p:cNvPr>
          <p:cNvSpPr/>
          <p:nvPr/>
        </p:nvSpPr>
        <p:spPr>
          <a:xfrm>
            <a:off x="7712377" y="7440941"/>
            <a:ext cx="18638434" cy="1160980"/>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3" name="Arrow: Right 1052">
            <a:extLst>
              <a:ext uri="{FF2B5EF4-FFF2-40B4-BE49-F238E27FC236}">
                <a16:creationId xmlns:a16="http://schemas.microsoft.com/office/drawing/2014/main" id="{D1F32898-E049-7007-210E-A0DCF6B4CC32}"/>
              </a:ext>
            </a:extLst>
          </p:cNvPr>
          <p:cNvSpPr/>
          <p:nvPr/>
        </p:nvSpPr>
        <p:spPr>
          <a:xfrm>
            <a:off x="10646457" y="11964072"/>
            <a:ext cx="12219346" cy="1160980"/>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4" name="Arrow: Right 1053">
            <a:extLst>
              <a:ext uri="{FF2B5EF4-FFF2-40B4-BE49-F238E27FC236}">
                <a16:creationId xmlns:a16="http://schemas.microsoft.com/office/drawing/2014/main" id="{86BC4847-631F-7E3A-AB8C-11C35A3F556C}"/>
              </a:ext>
            </a:extLst>
          </p:cNvPr>
          <p:cNvSpPr/>
          <p:nvPr/>
        </p:nvSpPr>
        <p:spPr>
          <a:xfrm>
            <a:off x="13344321" y="15594030"/>
            <a:ext cx="4406189" cy="1160980"/>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5" name="Arrow: Bent-Up 1054">
            <a:extLst>
              <a:ext uri="{FF2B5EF4-FFF2-40B4-BE49-F238E27FC236}">
                <a16:creationId xmlns:a16="http://schemas.microsoft.com/office/drawing/2014/main" id="{57B95C6C-E3E1-37C1-9D67-0B03EFD31C73}"/>
              </a:ext>
            </a:extLst>
          </p:cNvPr>
          <p:cNvSpPr/>
          <p:nvPr/>
        </p:nvSpPr>
        <p:spPr>
          <a:xfrm>
            <a:off x="19123961" y="17224701"/>
            <a:ext cx="5164693" cy="1545960"/>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6" name="Arrow: Bent-Up 1055">
            <a:extLst>
              <a:ext uri="{FF2B5EF4-FFF2-40B4-BE49-F238E27FC236}">
                <a16:creationId xmlns:a16="http://schemas.microsoft.com/office/drawing/2014/main" id="{ABA6A560-C6A8-FD00-1E7A-D96A91A81952}"/>
              </a:ext>
            </a:extLst>
          </p:cNvPr>
          <p:cNvSpPr/>
          <p:nvPr/>
        </p:nvSpPr>
        <p:spPr>
          <a:xfrm>
            <a:off x="25777195" y="14821050"/>
            <a:ext cx="1328239" cy="1545960"/>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7" name="Arrow: Bent-Up 1056">
            <a:extLst>
              <a:ext uri="{FF2B5EF4-FFF2-40B4-BE49-F238E27FC236}">
                <a16:creationId xmlns:a16="http://schemas.microsoft.com/office/drawing/2014/main" id="{DB421D09-3756-A7BC-A6F9-87DB2BC9AA3D}"/>
              </a:ext>
            </a:extLst>
          </p:cNvPr>
          <p:cNvSpPr/>
          <p:nvPr/>
        </p:nvSpPr>
        <p:spPr>
          <a:xfrm>
            <a:off x="28696588" y="10649791"/>
            <a:ext cx="1328239" cy="2451850"/>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9" name="Arrow: Bent-Up 1058">
            <a:extLst>
              <a:ext uri="{FF2B5EF4-FFF2-40B4-BE49-F238E27FC236}">
                <a16:creationId xmlns:a16="http://schemas.microsoft.com/office/drawing/2014/main" id="{1F9BD8D2-5C85-B593-1B6B-3E9F57C4C7C0}"/>
              </a:ext>
            </a:extLst>
          </p:cNvPr>
          <p:cNvSpPr/>
          <p:nvPr/>
        </p:nvSpPr>
        <p:spPr>
          <a:xfrm rot="5400000">
            <a:off x="7517886" y="15313999"/>
            <a:ext cx="1658472" cy="1269491"/>
          </a:xfrm>
          <a:prstGeom prst="bentUpArrow">
            <a:avLst>
              <a:gd name="adj1" fmla="val 25196"/>
              <a:gd name="adj2" fmla="val 36937"/>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60" name="Arrow: Bent-Up 1059">
            <a:extLst>
              <a:ext uri="{FF2B5EF4-FFF2-40B4-BE49-F238E27FC236}">
                <a16:creationId xmlns:a16="http://schemas.microsoft.com/office/drawing/2014/main" id="{75020050-F237-87E2-8BAC-DB8B85ABC208}"/>
              </a:ext>
            </a:extLst>
          </p:cNvPr>
          <p:cNvSpPr/>
          <p:nvPr/>
        </p:nvSpPr>
        <p:spPr>
          <a:xfrm rot="5400000">
            <a:off x="11583339" y="16418670"/>
            <a:ext cx="1658474" cy="3532239"/>
          </a:xfrm>
          <a:prstGeom prst="bentUpArrow">
            <a:avLst>
              <a:gd name="adj1" fmla="val 21808"/>
              <a:gd name="adj2" fmla="val 29835"/>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61" name="Arrow: Bent-Up 1060">
            <a:extLst>
              <a:ext uri="{FF2B5EF4-FFF2-40B4-BE49-F238E27FC236}">
                <a16:creationId xmlns:a16="http://schemas.microsoft.com/office/drawing/2014/main" id="{39BA5F06-4BF0-FB90-2C5E-71B7F541E792}"/>
              </a:ext>
            </a:extLst>
          </p:cNvPr>
          <p:cNvSpPr/>
          <p:nvPr/>
        </p:nvSpPr>
        <p:spPr>
          <a:xfrm rot="5400000">
            <a:off x="5150360" y="11561899"/>
            <a:ext cx="2466827" cy="1231486"/>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 name="Arrow: Right 1">
            <a:extLst>
              <a:ext uri="{FF2B5EF4-FFF2-40B4-BE49-F238E27FC236}">
                <a16:creationId xmlns:a16="http://schemas.microsoft.com/office/drawing/2014/main" id="{4763B0C1-59C8-2B8D-EA53-8A4B52A96CBE}"/>
              </a:ext>
            </a:extLst>
          </p:cNvPr>
          <p:cNvSpPr/>
          <p:nvPr/>
        </p:nvSpPr>
        <p:spPr>
          <a:xfrm>
            <a:off x="31363282" y="7917604"/>
            <a:ext cx="1095449" cy="116098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5" name="Cube 4">
            <a:extLst>
              <a:ext uri="{FF2B5EF4-FFF2-40B4-BE49-F238E27FC236}">
                <a16:creationId xmlns:a16="http://schemas.microsoft.com/office/drawing/2014/main" id="{6B3D2B31-2C1A-76F5-0134-A2B1BCC45F39}"/>
              </a:ext>
            </a:extLst>
          </p:cNvPr>
          <p:cNvSpPr/>
          <p:nvPr/>
        </p:nvSpPr>
        <p:spPr>
          <a:xfrm>
            <a:off x="4629832" y="6534553"/>
            <a:ext cx="2561317" cy="4048669"/>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3200" dirty="0">
                <a:solidFill>
                  <a:schemeClr val="tx1"/>
                </a:solidFill>
                <a:latin typeface="+mj-lt"/>
              </a:rPr>
              <a:t>Feature Map</a:t>
            </a:r>
          </a:p>
          <a:p>
            <a:pPr algn="ctr">
              <a:lnSpc>
                <a:spcPct val="90000"/>
              </a:lnSpc>
            </a:pPr>
            <a:r>
              <a:rPr lang="en-US" sz="3200" dirty="0">
                <a:solidFill>
                  <a:schemeClr val="tx1"/>
                </a:solidFill>
                <a:latin typeface="+mj-lt"/>
              </a:rPr>
              <a:t>(Down0)</a:t>
            </a:r>
          </a:p>
        </p:txBody>
      </p:sp>
      <p:sp>
        <p:nvSpPr>
          <p:cNvPr id="15" name="Arrow: Right 14">
            <a:extLst>
              <a:ext uri="{FF2B5EF4-FFF2-40B4-BE49-F238E27FC236}">
                <a16:creationId xmlns:a16="http://schemas.microsoft.com/office/drawing/2014/main" id="{5E07D9E4-60A2-87A0-EE47-F7AEFAEC5297}"/>
              </a:ext>
            </a:extLst>
          </p:cNvPr>
          <p:cNvSpPr/>
          <p:nvPr/>
        </p:nvSpPr>
        <p:spPr>
          <a:xfrm>
            <a:off x="3359155" y="7917604"/>
            <a:ext cx="1095449" cy="116098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8" name="Text Placeholder 17">
            <a:extLst>
              <a:ext uri="{FF2B5EF4-FFF2-40B4-BE49-F238E27FC236}">
                <a16:creationId xmlns:a16="http://schemas.microsoft.com/office/drawing/2014/main" id="{A43FA578-D5C5-0A64-0D84-F34309FC2D66}"/>
              </a:ext>
            </a:extLst>
          </p:cNvPr>
          <p:cNvSpPr>
            <a:spLocks noGrp="1"/>
          </p:cNvSpPr>
          <p:nvPr>
            <p:ph type="body" sz="quarter" idx="10"/>
          </p:nvPr>
        </p:nvSpPr>
        <p:spPr/>
        <p:txBody>
          <a:bodyPr/>
          <a:lstStyle/>
          <a:p>
            <a:r>
              <a:rPr lang="en-US" dirty="0"/>
              <a:t>Adding Time</a:t>
            </a:r>
          </a:p>
        </p:txBody>
      </p:sp>
      <p:pic>
        <p:nvPicPr>
          <p:cNvPr id="4" name="Picture 3">
            <a:extLst>
              <a:ext uri="{FF2B5EF4-FFF2-40B4-BE49-F238E27FC236}">
                <a16:creationId xmlns:a16="http://schemas.microsoft.com/office/drawing/2014/main" id="{6086CC01-6B25-8749-A651-6624EDC8F51C}"/>
              </a:ext>
            </a:extLst>
          </p:cNvPr>
          <p:cNvPicPr>
            <a:picLocks noChangeAspect="1"/>
          </p:cNvPicPr>
          <p:nvPr/>
        </p:nvPicPr>
        <p:blipFill rotWithShape="1">
          <a:blip r:embed="rId7"/>
          <a:srcRect l="57940" b="17378"/>
          <a:stretch/>
        </p:blipFill>
        <p:spPr>
          <a:xfrm>
            <a:off x="644001" y="6725378"/>
            <a:ext cx="3368602" cy="3399281"/>
          </a:xfrm>
          <a:prstGeom prst="rect">
            <a:avLst/>
          </a:prstGeom>
          <a:scene3d>
            <a:camera prst="isometricOffAxis2Right"/>
            <a:lightRig rig="threePt" dir="t"/>
          </a:scene3d>
        </p:spPr>
      </p:pic>
      <p:pic>
        <p:nvPicPr>
          <p:cNvPr id="8" name="Picture 7">
            <a:extLst>
              <a:ext uri="{FF2B5EF4-FFF2-40B4-BE49-F238E27FC236}">
                <a16:creationId xmlns:a16="http://schemas.microsoft.com/office/drawing/2014/main" id="{ABE13E4D-32A2-7302-7DCB-3666EDAEEEF1}"/>
              </a:ext>
            </a:extLst>
          </p:cNvPr>
          <p:cNvPicPr>
            <a:picLocks noChangeAspect="1"/>
          </p:cNvPicPr>
          <p:nvPr/>
        </p:nvPicPr>
        <p:blipFill rotWithShape="1">
          <a:blip r:embed="rId7"/>
          <a:srcRect l="8908" t="6237" r="49593" b="20155"/>
          <a:stretch/>
        </p:blipFill>
        <p:spPr>
          <a:xfrm>
            <a:off x="31824453" y="6910792"/>
            <a:ext cx="3323700" cy="3028451"/>
          </a:xfrm>
          <a:prstGeom prst="rect">
            <a:avLst/>
          </a:prstGeom>
          <a:scene3d>
            <a:camera prst="isometricOffAxis2Right"/>
            <a:lightRig rig="threePt" dir="t"/>
          </a:scene3d>
        </p:spPr>
      </p:pic>
      <p:sp>
        <p:nvSpPr>
          <p:cNvPr id="6" name="TextBox 5">
            <a:extLst>
              <a:ext uri="{FF2B5EF4-FFF2-40B4-BE49-F238E27FC236}">
                <a16:creationId xmlns:a16="http://schemas.microsoft.com/office/drawing/2014/main" id="{1337A89A-1D93-2A7A-8498-6646D23CF62C}"/>
              </a:ext>
            </a:extLst>
          </p:cNvPr>
          <p:cNvSpPr txBox="1"/>
          <p:nvPr/>
        </p:nvSpPr>
        <p:spPr>
          <a:xfrm rot="16200000">
            <a:off x="18873642" y="3993045"/>
            <a:ext cx="800219" cy="2290307"/>
          </a:xfrm>
          <a:prstGeom prst="rect">
            <a:avLst/>
          </a:prstGeom>
          <a:solidFill>
            <a:schemeClr val="accent4"/>
          </a:solidFill>
          <a:ln>
            <a:solidFill>
              <a:schemeClr val="accent5"/>
            </a:solidFill>
          </a:ln>
        </p:spPr>
        <p:txBody>
          <a:bodyPr vert="eaVert" wrap="square" rtlCol="0">
            <a:spAutoFit/>
          </a:bodyPr>
          <a:lstStyle/>
          <a:p>
            <a:pPr algn="ctr"/>
            <a:r>
              <a:rPr lang="en-US" sz="4000" dirty="0">
                <a:latin typeface="+mj-lt"/>
                <a:cs typeface="NVIDIA Sans" panose="020B0503020203020204" pitchFamily="34" charset="0"/>
              </a:rPr>
              <a:t>Time</a:t>
            </a:r>
          </a:p>
        </p:txBody>
      </p:sp>
      <p:sp>
        <p:nvSpPr>
          <p:cNvPr id="9" name="TextBox 8">
            <a:extLst>
              <a:ext uri="{FF2B5EF4-FFF2-40B4-BE49-F238E27FC236}">
                <a16:creationId xmlns:a16="http://schemas.microsoft.com/office/drawing/2014/main" id="{11BAC999-B35D-46EA-507A-9E2C692AA552}"/>
              </a:ext>
            </a:extLst>
          </p:cNvPr>
          <p:cNvSpPr txBox="1"/>
          <p:nvPr/>
        </p:nvSpPr>
        <p:spPr>
          <a:xfrm rot="16200000">
            <a:off x="29314936" y="3811966"/>
            <a:ext cx="1415772" cy="2652467"/>
          </a:xfrm>
          <a:prstGeom prst="rect">
            <a:avLst/>
          </a:prstGeom>
          <a:solidFill>
            <a:schemeClr val="accent4"/>
          </a:solidFill>
          <a:ln>
            <a:solidFill>
              <a:schemeClr val="accent5"/>
            </a:solidFill>
          </a:ln>
        </p:spPr>
        <p:txBody>
          <a:bodyPr vert="eaVert" wrap="square" rtlCol="0">
            <a:spAutoFit/>
          </a:bodyPr>
          <a:lstStyle/>
          <a:p>
            <a:pPr algn="ctr"/>
            <a:r>
              <a:rPr lang="en-US" sz="4000" dirty="0">
                <a:latin typeface="+mj-lt"/>
                <a:cs typeface="NVIDIA Sans" panose="020B0503020203020204" pitchFamily="34" charset="0"/>
              </a:rPr>
              <a:t>Time </a:t>
            </a:r>
            <a:r>
              <a:rPr lang="en-US" sz="4000">
                <a:latin typeface="+mj-lt"/>
                <a:cs typeface="NVIDIA Sans" panose="020B0503020203020204" pitchFamily="34" charset="0"/>
              </a:rPr>
              <a:t>Embed 2</a:t>
            </a:r>
            <a:endParaRPr lang="en-US" sz="4000" dirty="0">
              <a:latin typeface="+mj-lt"/>
              <a:cs typeface="NVIDIA Sans" panose="020B0503020203020204" pitchFamily="34" charset="0"/>
            </a:endParaRPr>
          </a:p>
        </p:txBody>
      </p:sp>
      <p:sp>
        <p:nvSpPr>
          <p:cNvPr id="10" name="Plus Sign 9">
            <a:extLst>
              <a:ext uri="{FF2B5EF4-FFF2-40B4-BE49-F238E27FC236}">
                <a16:creationId xmlns:a16="http://schemas.microsoft.com/office/drawing/2014/main" id="{4DA84684-B850-67FC-CAC3-40D54022E898}"/>
              </a:ext>
            </a:extLst>
          </p:cNvPr>
          <p:cNvSpPr/>
          <p:nvPr/>
        </p:nvSpPr>
        <p:spPr>
          <a:xfrm>
            <a:off x="26350811" y="10942971"/>
            <a:ext cx="1419190" cy="1419190"/>
          </a:xfrm>
          <a:prstGeom prst="mathPlus">
            <a:avLst/>
          </a:prstGeom>
          <a:solidFill>
            <a:schemeClr val="accent4"/>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2" name="TextBox 11">
            <a:extLst>
              <a:ext uri="{FF2B5EF4-FFF2-40B4-BE49-F238E27FC236}">
                <a16:creationId xmlns:a16="http://schemas.microsoft.com/office/drawing/2014/main" id="{579D5E96-4E08-D691-4F88-0D4D84994E3A}"/>
              </a:ext>
            </a:extLst>
          </p:cNvPr>
          <p:cNvSpPr txBox="1"/>
          <p:nvPr/>
        </p:nvSpPr>
        <p:spPr>
          <a:xfrm rot="16200000">
            <a:off x="26384371" y="8966043"/>
            <a:ext cx="1415772" cy="2652467"/>
          </a:xfrm>
          <a:prstGeom prst="rect">
            <a:avLst/>
          </a:prstGeom>
          <a:solidFill>
            <a:schemeClr val="accent4"/>
          </a:solidFill>
          <a:ln>
            <a:solidFill>
              <a:schemeClr val="accent5"/>
            </a:solidFill>
          </a:ln>
        </p:spPr>
        <p:txBody>
          <a:bodyPr vert="eaVert" wrap="square" rtlCol="0">
            <a:spAutoFit/>
          </a:bodyPr>
          <a:lstStyle/>
          <a:p>
            <a:pPr algn="ctr"/>
            <a:r>
              <a:rPr lang="en-US" sz="4000" dirty="0">
                <a:latin typeface="+mj-lt"/>
                <a:cs typeface="NVIDIA Sans" panose="020B0503020203020204" pitchFamily="34" charset="0"/>
              </a:rPr>
              <a:t>Time Embed 1</a:t>
            </a:r>
          </a:p>
        </p:txBody>
      </p:sp>
      <p:sp>
        <p:nvSpPr>
          <p:cNvPr id="13" name="Plus Sign 12">
            <a:extLst>
              <a:ext uri="{FF2B5EF4-FFF2-40B4-BE49-F238E27FC236}">
                <a16:creationId xmlns:a16="http://schemas.microsoft.com/office/drawing/2014/main" id="{398EB3D9-4937-8EDE-CF8F-9D80C79195D8}"/>
              </a:ext>
            </a:extLst>
          </p:cNvPr>
          <p:cNvSpPr/>
          <p:nvPr/>
        </p:nvSpPr>
        <p:spPr>
          <a:xfrm>
            <a:off x="29202615" y="5841908"/>
            <a:ext cx="1419190" cy="1419190"/>
          </a:xfrm>
          <a:prstGeom prst="mathPlus">
            <a:avLst/>
          </a:prstGeom>
          <a:solidFill>
            <a:schemeClr val="accent4"/>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cxnSp>
        <p:nvCxnSpPr>
          <p:cNvPr id="16" name="Connector: Elbow 15">
            <a:extLst>
              <a:ext uri="{FF2B5EF4-FFF2-40B4-BE49-F238E27FC236}">
                <a16:creationId xmlns:a16="http://schemas.microsoft.com/office/drawing/2014/main" id="{4D348513-F4B8-16E5-A06B-A30B1F28BC4F}"/>
              </a:ext>
            </a:extLst>
          </p:cNvPr>
          <p:cNvCxnSpPr>
            <a:cxnSpLocks/>
            <a:stCxn id="6" idx="2"/>
            <a:endCxn id="9" idx="0"/>
          </p:cNvCxnSpPr>
          <p:nvPr/>
        </p:nvCxnSpPr>
        <p:spPr>
          <a:xfrm>
            <a:off x="20418905" y="5138198"/>
            <a:ext cx="8277684" cy="2"/>
          </a:xfrm>
          <a:prstGeom prst="bentConnector3">
            <a:avLst/>
          </a:prstGeom>
          <a:ln w="15875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66538E5A-4462-311B-BEAA-8A2DABF1E8D4}"/>
              </a:ext>
            </a:extLst>
          </p:cNvPr>
          <p:cNvCxnSpPr>
            <a:stCxn id="6" idx="2"/>
            <a:endCxn id="12" idx="0"/>
          </p:cNvCxnSpPr>
          <p:nvPr/>
        </p:nvCxnSpPr>
        <p:spPr>
          <a:xfrm>
            <a:off x="20418905" y="5138198"/>
            <a:ext cx="5358290" cy="5292254"/>
          </a:xfrm>
          <a:prstGeom prst="bentConnector3">
            <a:avLst/>
          </a:prstGeom>
          <a:ln w="15875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B6BF787B-EDC8-6258-B155-ABB35BCF4A0F}"/>
              </a:ext>
            </a:extLst>
          </p:cNvPr>
          <p:cNvGrpSpPr/>
          <p:nvPr/>
        </p:nvGrpSpPr>
        <p:grpSpPr>
          <a:xfrm>
            <a:off x="10214409" y="4706591"/>
            <a:ext cx="4464704" cy="2807375"/>
            <a:chOff x="10214409" y="4706591"/>
            <a:chExt cx="4464704" cy="2807375"/>
          </a:xfrm>
        </p:grpSpPr>
        <p:sp>
          <p:nvSpPr>
            <p:cNvPr id="3" name="Arrow: Down 2">
              <a:extLst>
                <a:ext uri="{FF2B5EF4-FFF2-40B4-BE49-F238E27FC236}">
                  <a16:creationId xmlns:a16="http://schemas.microsoft.com/office/drawing/2014/main" id="{78348652-B58D-BEE5-A185-E06286F11215}"/>
                </a:ext>
              </a:extLst>
            </p:cNvPr>
            <p:cNvSpPr/>
            <p:nvPr/>
          </p:nvSpPr>
          <p:spPr>
            <a:xfrm>
              <a:off x="11460480" y="5888745"/>
              <a:ext cx="1883841" cy="1625221"/>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7" name="TextBox 6">
              <a:extLst>
                <a:ext uri="{FF2B5EF4-FFF2-40B4-BE49-F238E27FC236}">
                  <a16:creationId xmlns:a16="http://schemas.microsoft.com/office/drawing/2014/main" id="{70B2BE26-38AB-019B-8B1E-D95B900747A4}"/>
                </a:ext>
              </a:extLst>
            </p:cNvPr>
            <p:cNvSpPr txBox="1"/>
            <p:nvPr/>
          </p:nvSpPr>
          <p:spPr>
            <a:xfrm>
              <a:off x="10214409" y="4706591"/>
              <a:ext cx="4464704" cy="1323439"/>
            </a:xfrm>
            <a:prstGeom prst="rect">
              <a:avLst/>
            </a:prstGeom>
            <a:solidFill>
              <a:schemeClr val="tx1"/>
            </a:solidFill>
            <a:ln>
              <a:solidFill>
                <a:schemeClr val="accent2"/>
              </a:solidFill>
            </a:ln>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Missing in previous labs</a:t>
              </a:r>
            </a:p>
          </p:txBody>
        </p:sp>
      </p:grpSp>
    </p:spTree>
    <p:extLst>
      <p:ext uri="{BB962C8B-B14F-4D97-AF65-F5344CB8AC3E}">
        <p14:creationId xmlns:p14="http://schemas.microsoft.com/office/powerpoint/2010/main" val="5877974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C69C9A3-29AB-3AE7-9B45-E0C77A49C637}"/>
              </a:ext>
            </a:extLst>
          </p:cNvPr>
          <p:cNvSpPr>
            <a:spLocks noGrp="1"/>
          </p:cNvSpPr>
          <p:nvPr>
            <p:ph type="title"/>
          </p:nvPr>
        </p:nvSpPr>
        <p:spPr>
          <a:xfrm>
            <a:off x="2514600" y="0"/>
            <a:ext cx="31546800" cy="2514601"/>
          </a:xfrm>
        </p:spPr>
        <p:txBody>
          <a:bodyPr/>
          <a:lstStyle/>
          <a:p>
            <a:r>
              <a:rPr lang="en-US" dirty="0"/>
              <a:t>Adding Depth</a:t>
            </a:r>
            <a:endParaRPr lang="en-US" strike="sngStrike" dirty="0"/>
          </a:p>
        </p:txBody>
      </p:sp>
      <p:sp>
        <p:nvSpPr>
          <p:cNvPr id="18" name="Text Placeholder 17">
            <a:extLst>
              <a:ext uri="{FF2B5EF4-FFF2-40B4-BE49-F238E27FC236}">
                <a16:creationId xmlns:a16="http://schemas.microsoft.com/office/drawing/2014/main" id="{A43FA578-D5C5-0A64-0D84-F34309FC2D66}"/>
              </a:ext>
            </a:extLst>
          </p:cNvPr>
          <p:cNvSpPr>
            <a:spLocks noGrp="1"/>
          </p:cNvSpPr>
          <p:nvPr>
            <p:ph type="body" sz="quarter" idx="10"/>
          </p:nvPr>
        </p:nvSpPr>
        <p:spPr/>
        <p:txBody>
          <a:bodyPr/>
          <a:lstStyle/>
          <a:p>
            <a:endParaRPr lang="en-US" dirty="0"/>
          </a:p>
        </p:txBody>
      </p:sp>
      <p:grpSp>
        <p:nvGrpSpPr>
          <p:cNvPr id="17" name="Group 16">
            <a:extLst>
              <a:ext uri="{FF2B5EF4-FFF2-40B4-BE49-F238E27FC236}">
                <a16:creationId xmlns:a16="http://schemas.microsoft.com/office/drawing/2014/main" id="{4C798A65-594E-5EF7-8458-3ACA95195A71}"/>
              </a:ext>
            </a:extLst>
          </p:cNvPr>
          <p:cNvGrpSpPr/>
          <p:nvPr/>
        </p:nvGrpSpPr>
        <p:grpSpPr>
          <a:xfrm flipH="1">
            <a:off x="15723502" y="13799911"/>
            <a:ext cx="2868518" cy="5580518"/>
            <a:chOff x="17866626" y="11363695"/>
            <a:chExt cx="2448232" cy="2874828"/>
          </a:xfrm>
          <a:solidFill>
            <a:schemeClr val="bg2">
              <a:lumMod val="25000"/>
            </a:schemeClr>
          </a:solidFill>
          <a:effectLst/>
          <a:scene3d>
            <a:camera prst="orthographicFront"/>
            <a:lightRig rig="threePt" dir="t"/>
          </a:scene3d>
        </p:grpSpPr>
        <p:sp>
          <p:nvSpPr>
            <p:cNvPr id="19" name="Trapezoid 18">
              <a:extLst>
                <a:ext uri="{FF2B5EF4-FFF2-40B4-BE49-F238E27FC236}">
                  <a16:creationId xmlns:a16="http://schemas.microsoft.com/office/drawing/2014/main" id="{6853D218-0191-A5F4-E944-3C13EAAB24C0}"/>
                </a:ext>
              </a:extLst>
            </p:cNvPr>
            <p:cNvSpPr/>
            <p:nvPr/>
          </p:nvSpPr>
          <p:spPr>
            <a:xfrm rot="5400000">
              <a:off x="17653328" y="11576993"/>
              <a:ext cx="2874828" cy="2448232"/>
            </a:xfrm>
            <a:prstGeom prst="trapezoid">
              <a:avLst>
                <a:gd name="adj" fmla="val 27326"/>
              </a:avLst>
            </a:prstGeom>
            <a:grpFill/>
            <a:ln>
              <a:noFill/>
            </a:ln>
            <a:sp3d>
              <a:bevelT w="266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mj-lt"/>
              </a:endParaRPr>
            </a:p>
          </p:txBody>
        </p:sp>
        <p:sp>
          <p:nvSpPr>
            <p:cNvPr id="20" name="TextBox 19">
              <a:extLst>
                <a:ext uri="{FF2B5EF4-FFF2-40B4-BE49-F238E27FC236}">
                  <a16:creationId xmlns:a16="http://schemas.microsoft.com/office/drawing/2014/main" id="{8BBF26F0-726F-EF51-5F17-CE311694B7A2}"/>
                </a:ext>
              </a:extLst>
            </p:cNvPr>
            <p:cNvSpPr txBox="1"/>
            <p:nvPr/>
          </p:nvSpPr>
          <p:spPr>
            <a:xfrm>
              <a:off x="18058533" y="12305096"/>
              <a:ext cx="2014309" cy="903749"/>
            </a:xfrm>
            <a:prstGeom prst="rect">
              <a:avLst/>
            </a:prstGeom>
            <a:noFill/>
          </p:spPr>
          <p:txBody>
            <a:bodyPr wrap="square" rtlCol="0" anchor="ctr">
              <a:spAutoFit/>
            </a:bodyPr>
            <a:lstStyle/>
            <a:p>
              <a:pPr algn="ctr">
                <a:lnSpc>
                  <a:spcPct val="90000"/>
                </a:lnSpc>
              </a:pPr>
              <a:r>
                <a:rPr lang="en-US" sz="4000" dirty="0">
                  <a:solidFill>
                    <a:schemeClr val="tx1"/>
                  </a:solidFill>
                  <a:latin typeface="+mj-lt"/>
                </a:rPr>
                <a:t>CT</a:t>
              </a:r>
            </a:p>
            <a:p>
              <a:pPr algn="ctr">
                <a:lnSpc>
                  <a:spcPct val="90000"/>
                </a:lnSpc>
              </a:pPr>
              <a:r>
                <a:rPr lang="en-US" sz="4000" dirty="0">
                  <a:solidFill>
                    <a:schemeClr val="tx1"/>
                  </a:solidFill>
                  <a:latin typeface="+mj-lt"/>
                </a:rPr>
                <a:t>Up</a:t>
              </a:r>
            </a:p>
            <a:p>
              <a:pPr algn="ctr">
                <a:lnSpc>
                  <a:spcPct val="90000"/>
                </a:lnSpc>
              </a:pPr>
              <a:r>
                <a:rPr lang="en-US" sz="4000" dirty="0">
                  <a:solidFill>
                    <a:schemeClr val="tx1"/>
                  </a:solidFill>
                  <a:latin typeface="+mj-lt"/>
                </a:rPr>
                <a:t>Block</a:t>
              </a:r>
            </a:p>
          </p:txBody>
        </p:sp>
      </p:grpSp>
      <p:sp>
        <p:nvSpPr>
          <p:cNvPr id="22" name="Left Brace 21">
            <a:extLst>
              <a:ext uri="{FF2B5EF4-FFF2-40B4-BE49-F238E27FC236}">
                <a16:creationId xmlns:a16="http://schemas.microsoft.com/office/drawing/2014/main" id="{77BBE28C-93BE-FC40-48C7-3B9ABB3CC790}"/>
              </a:ext>
            </a:extLst>
          </p:cNvPr>
          <p:cNvSpPr/>
          <p:nvPr/>
        </p:nvSpPr>
        <p:spPr>
          <a:xfrm rot="5400000" flipH="1">
            <a:off x="16647468" y="9738212"/>
            <a:ext cx="959447" cy="6774658"/>
          </a:xfrm>
          <a:prstGeom prst="leftBrace">
            <a:avLst>
              <a:gd name="adj1" fmla="val 28291"/>
              <a:gd name="adj2" fmla="val 50000"/>
            </a:avLst>
          </a:prstGeom>
          <a:ln w="762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rapezoid 23">
            <a:extLst>
              <a:ext uri="{FF2B5EF4-FFF2-40B4-BE49-F238E27FC236}">
                <a16:creationId xmlns:a16="http://schemas.microsoft.com/office/drawing/2014/main" id="{55310F09-A343-3330-DC41-678F122DB31C}"/>
              </a:ext>
            </a:extLst>
          </p:cNvPr>
          <p:cNvSpPr/>
          <p:nvPr/>
        </p:nvSpPr>
        <p:spPr>
          <a:xfrm rot="16200000" flipH="1">
            <a:off x="13367276" y="5374357"/>
            <a:ext cx="7558931" cy="6813756"/>
          </a:xfrm>
          <a:prstGeom prst="trapezoid">
            <a:avLst>
              <a:gd name="adj" fmla="val 26713"/>
            </a:avLst>
          </a:prstGeom>
          <a:solidFill>
            <a:schemeClr val="bg2">
              <a:lumMod val="25000"/>
            </a:schemeClr>
          </a:solidFill>
          <a:ln>
            <a:noFill/>
          </a:ln>
          <a:scene3d>
            <a:camera prst="orthographicFront"/>
            <a:lightRig rig="threePt" dir="t"/>
          </a:scene3d>
          <a:sp3d>
            <a:bevelT w="266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nvGrpSpPr>
          <p:cNvPr id="25" name="Group 24">
            <a:extLst>
              <a:ext uri="{FF2B5EF4-FFF2-40B4-BE49-F238E27FC236}">
                <a16:creationId xmlns:a16="http://schemas.microsoft.com/office/drawing/2014/main" id="{47606422-97B4-2431-BCBB-1BB04B9065A6}"/>
              </a:ext>
            </a:extLst>
          </p:cNvPr>
          <p:cNvGrpSpPr/>
          <p:nvPr/>
        </p:nvGrpSpPr>
        <p:grpSpPr>
          <a:xfrm>
            <a:off x="14429228" y="6297393"/>
            <a:ext cx="5818482" cy="4967683"/>
            <a:chOff x="15315723" y="5971483"/>
            <a:chExt cx="5818482" cy="4967683"/>
          </a:xfrm>
        </p:grpSpPr>
        <p:sp>
          <p:nvSpPr>
            <p:cNvPr id="26" name="TextBox 25">
              <a:extLst>
                <a:ext uri="{FF2B5EF4-FFF2-40B4-BE49-F238E27FC236}">
                  <a16:creationId xmlns:a16="http://schemas.microsoft.com/office/drawing/2014/main" id="{40B30AF7-85B9-2451-D620-0405C9D6CE70}"/>
                </a:ext>
              </a:extLst>
            </p:cNvPr>
            <p:cNvSpPr txBox="1"/>
            <p:nvPr/>
          </p:nvSpPr>
          <p:spPr>
            <a:xfrm rot="10800000" flipH="1">
              <a:off x="20333986" y="5971483"/>
              <a:ext cx="800219" cy="4967683"/>
            </a:xfrm>
            <a:prstGeom prst="rect">
              <a:avLst/>
            </a:prstGeom>
            <a:solidFill>
              <a:schemeClr val="tx1"/>
            </a:solidFill>
          </p:spPr>
          <p:txBody>
            <a:bodyPr vert="eaVert"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Activation Function</a:t>
              </a:r>
            </a:p>
          </p:txBody>
        </p:sp>
        <p:sp>
          <p:nvSpPr>
            <p:cNvPr id="27" name="TextBox 26">
              <a:extLst>
                <a:ext uri="{FF2B5EF4-FFF2-40B4-BE49-F238E27FC236}">
                  <a16:creationId xmlns:a16="http://schemas.microsoft.com/office/drawing/2014/main" id="{1EB6AE1E-E564-D0E6-198A-E1BD0D6CB47E}"/>
                </a:ext>
              </a:extLst>
            </p:cNvPr>
            <p:cNvSpPr txBox="1"/>
            <p:nvPr/>
          </p:nvSpPr>
          <p:spPr>
            <a:xfrm rot="10800000" flipH="1">
              <a:off x="19367159" y="5971483"/>
              <a:ext cx="754185" cy="4967683"/>
            </a:xfrm>
            <a:prstGeom prst="rect">
              <a:avLst/>
            </a:prstGeom>
            <a:solidFill>
              <a:schemeClr val="tx1"/>
            </a:solidFill>
          </p:spPr>
          <p:txBody>
            <a:bodyPr vert="eaVert"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Normalization</a:t>
              </a:r>
            </a:p>
          </p:txBody>
        </p:sp>
        <p:sp>
          <p:nvSpPr>
            <p:cNvPr id="28" name="TextBox 27">
              <a:extLst>
                <a:ext uri="{FF2B5EF4-FFF2-40B4-BE49-F238E27FC236}">
                  <a16:creationId xmlns:a16="http://schemas.microsoft.com/office/drawing/2014/main" id="{27B2DAC1-0DB5-E16E-5581-F36BAA264F52}"/>
                </a:ext>
              </a:extLst>
            </p:cNvPr>
            <p:cNvSpPr txBox="1"/>
            <p:nvPr/>
          </p:nvSpPr>
          <p:spPr>
            <a:xfrm rot="10800000" flipH="1">
              <a:off x="18354300" y="5971484"/>
              <a:ext cx="800219" cy="4967682"/>
            </a:xfrm>
            <a:prstGeom prst="rect">
              <a:avLst/>
            </a:prstGeom>
            <a:solidFill>
              <a:schemeClr val="tx1"/>
            </a:solidFill>
          </p:spPr>
          <p:txBody>
            <a:bodyPr vert="eaVert"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Convolution</a:t>
              </a:r>
            </a:p>
          </p:txBody>
        </p:sp>
        <p:sp>
          <p:nvSpPr>
            <p:cNvPr id="29" name="TextBox 28">
              <a:extLst>
                <a:ext uri="{FF2B5EF4-FFF2-40B4-BE49-F238E27FC236}">
                  <a16:creationId xmlns:a16="http://schemas.microsoft.com/office/drawing/2014/main" id="{E5D708E5-E710-C042-AB2F-56F82D401593}"/>
                </a:ext>
              </a:extLst>
            </p:cNvPr>
            <p:cNvSpPr txBox="1"/>
            <p:nvPr/>
          </p:nvSpPr>
          <p:spPr>
            <a:xfrm rot="10800000" flipH="1">
              <a:off x="15315723" y="6707063"/>
              <a:ext cx="800219" cy="3496524"/>
            </a:xfrm>
            <a:prstGeom prst="rect">
              <a:avLst/>
            </a:prstGeom>
            <a:solidFill>
              <a:schemeClr val="tx1"/>
            </a:solidFill>
          </p:spPr>
          <p:txBody>
            <a:bodyPr vert="eaVert"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Conv T</a:t>
              </a:r>
            </a:p>
          </p:txBody>
        </p:sp>
        <p:sp>
          <p:nvSpPr>
            <p:cNvPr id="30" name="TextBox 29">
              <a:extLst>
                <a:ext uri="{FF2B5EF4-FFF2-40B4-BE49-F238E27FC236}">
                  <a16:creationId xmlns:a16="http://schemas.microsoft.com/office/drawing/2014/main" id="{CEE854A9-1C22-988F-95F4-EB3483C93516}"/>
                </a:ext>
              </a:extLst>
            </p:cNvPr>
            <p:cNvSpPr txBox="1"/>
            <p:nvPr/>
          </p:nvSpPr>
          <p:spPr>
            <a:xfrm rot="10800000" flipH="1">
              <a:off x="16328582" y="6357303"/>
              <a:ext cx="800219" cy="4196044"/>
            </a:xfrm>
            <a:prstGeom prst="rect">
              <a:avLst/>
            </a:prstGeom>
            <a:solidFill>
              <a:schemeClr val="tx1"/>
            </a:solidFill>
          </p:spPr>
          <p:txBody>
            <a:bodyPr vert="eaVert"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Normalization</a:t>
              </a:r>
            </a:p>
          </p:txBody>
        </p:sp>
        <p:sp>
          <p:nvSpPr>
            <p:cNvPr id="31" name="TextBox 30">
              <a:extLst>
                <a:ext uri="{FF2B5EF4-FFF2-40B4-BE49-F238E27FC236}">
                  <a16:creationId xmlns:a16="http://schemas.microsoft.com/office/drawing/2014/main" id="{382AF837-BDF7-66CF-DF6F-A9AA4BC93063}"/>
                </a:ext>
              </a:extLst>
            </p:cNvPr>
            <p:cNvSpPr txBox="1"/>
            <p:nvPr/>
          </p:nvSpPr>
          <p:spPr>
            <a:xfrm rot="10800000" flipH="1">
              <a:off x="17341441" y="5971483"/>
              <a:ext cx="800219" cy="4967683"/>
            </a:xfrm>
            <a:prstGeom prst="rect">
              <a:avLst/>
            </a:prstGeom>
            <a:solidFill>
              <a:schemeClr val="tx1"/>
            </a:solidFill>
          </p:spPr>
          <p:txBody>
            <a:bodyPr vert="eaVert"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Activation Function</a:t>
              </a:r>
            </a:p>
          </p:txBody>
        </p:sp>
      </p:grpSp>
    </p:spTree>
    <p:extLst>
      <p:ext uri="{BB962C8B-B14F-4D97-AF65-F5344CB8AC3E}">
        <p14:creationId xmlns:p14="http://schemas.microsoft.com/office/powerpoint/2010/main" val="2527010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C69C9A3-29AB-3AE7-9B45-E0C77A49C637}"/>
              </a:ext>
            </a:extLst>
          </p:cNvPr>
          <p:cNvSpPr>
            <a:spLocks noGrp="1"/>
          </p:cNvSpPr>
          <p:nvPr>
            <p:ph type="title"/>
          </p:nvPr>
        </p:nvSpPr>
        <p:spPr>
          <a:xfrm>
            <a:off x="2514600" y="0"/>
            <a:ext cx="31546800" cy="2514601"/>
          </a:xfrm>
        </p:spPr>
        <p:txBody>
          <a:bodyPr/>
          <a:lstStyle/>
          <a:p>
            <a:r>
              <a:rPr lang="en-US" dirty="0"/>
              <a:t>Adding Depth</a:t>
            </a:r>
            <a:endParaRPr lang="en-US" strike="sngStrike" dirty="0"/>
          </a:p>
        </p:txBody>
      </p:sp>
      <p:sp>
        <p:nvSpPr>
          <p:cNvPr id="18" name="Text Placeholder 17">
            <a:extLst>
              <a:ext uri="{FF2B5EF4-FFF2-40B4-BE49-F238E27FC236}">
                <a16:creationId xmlns:a16="http://schemas.microsoft.com/office/drawing/2014/main" id="{A43FA578-D5C5-0A64-0D84-F34309FC2D66}"/>
              </a:ext>
            </a:extLst>
          </p:cNvPr>
          <p:cNvSpPr>
            <a:spLocks noGrp="1"/>
          </p:cNvSpPr>
          <p:nvPr>
            <p:ph type="body" sz="quarter" idx="10"/>
          </p:nvPr>
        </p:nvSpPr>
        <p:spPr/>
        <p:txBody>
          <a:bodyPr/>
          <a:lstStyle/>
          <a:p>
            <a:endParaRPr lang="en-US" dirty="0"/>
          </a:p>
        </p:txBody>
      </p:sp>
      <p:grpSp>
        <p:nvGrpSpPr>
          <p:cNvPr id="17" name="Group 16">
            <a:extLst>
              <a:ext uri="{FF2B5EF4-FFF2-40B4-BE49-F238E27FC236}">
                <a16:creationId xmlns:a16="http://schemas.microsoft.com/office/drawing/2014/main" id="{4C798A65-594E-5EF7-8458-3ACA95195A71}"/>
              </a:ext>
            </a:extLst>
          </p:cNvPr>
          <p:cNvGrpSpPr/>
          <p:nvPr/>
        </p:nvGrpSpPr>
        <p:grpSpPr>
          <a:xfrm flipH="1">
            <a:off x="15723502" y="13799911"/>
            <a:ext cx="2868518" cy="5580518"/>
            <a:chOff x="17866626" y="11363695"/>
            <a:chExt cx="2448232" cy="2874828"/>
          </a:xfrm>
          <a:solidFill>
            <a:schemeClr val="bg2">
              <a:lumMod val="25000"/>
            </a:schemeClr>
          </a:solidFill>
          <a:effectLst/>
          <a:scene3d>
            <a:camera prst="orthographicFront"/>
            <a:lightRig rig="threePt" dir="t"/>
          </a:scene3d>
        </p:grpSpPr>
        <p:sp>
          <p:nvSpPr>
            <p:cNvPr id="19" name="Trapezoid 18">
              <a:extLst>
                <a:ext uri="{FF2B5EF4-FFF2-40B4-BE49-F238E27FC236}">
                  <a16:creationId xmlns:a16="http://schemas.microsoft.com/office/drawing/2014/main" id="{6853D218-0191-A5F4-E944-3C13EAAB24C0}"/>
                </a:ext>
              </a:extLst>
            </p:cNvPr>
            <p:cNvSpPr/>
            <p:nvPr/>
          </p:nvSpPr>
          <p:spPr>
            <a:xfrm rot="5400000">
              <a:off x="17653328" y="11576993"/>
              <a:ext cx="2874828" cy="2448232"/>
            </a:xfrm>
            <a:prstGeom prst="trapezoid">
              <a:avLst>
                <a:gd name="adj" fmla="val 27326"/>
              </a:avLst>
            </a:prstGeom>
            <a:grpFill/>
            <a:ln>
              <a:noFill/>
            </a:ln>
            <a:sp3d>
              <a:bevelT w="266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mj-lt"/>
              </a:endParaRPr>
            </a:p>
          </p:txBody>
        </p:sp>
        <p:sp>
          <p:nvSpPr>
            <p:cNvPr id="20" name="TextBox 19">
              <a:extLst>
                <a:ext uri="{FF2B5EF4-FFF2-40B4-BE49-F238E27FC236}">
                  <a16:creationId xmlns:a16="http://schemas.microsoft.com/office/drawing/2014/main" id="{8BBF26F0-726F-EF51-5F17-CE311694B7A2}"/>
                </a:ext>
              </a:extLst>
            </p:cNvPr>
            <p:cNvSpPr txBox="1"/>
            <p:nvPr/>
          </p:nvSpPr>
          <p:spPr>
            <a:xfrm>
              <a:off x="18058533" y="12305096"/>
              <a:ext cx="2014309" cy="903749"/>
            </a:xfrm>
            <a:prstGeom prst="rect">
              <a:avLst/>
            </a:prstGeom>
            <a:noFill/>
          </p:spPr>
          <p:txBody>
            <a:bodyPr wrap="square" rtlCol="0" anchor="ctr">
              <a:spAutoFit/>
            </a:bodyPr>
            <a:lstStyle/>
            <a:p>
              <a:pPr algn="ctr">
                <a:lnSpc>
                  <a:spcPct val="90000"/>
                </a:lnSpc>
              </a:pPr>
              <a:r>
                <a:rPr lang="en-US" sz="4000" dirty="0">
                  <a:solidFill>
                    <a:schemeClr val="tx1"/>
                  </a:solidFill>
                  <a:latin typeface="+mj-lt"/>
                </a:rPr>
                <a:t>CT</a:t>
              </a:r>
            </a:p>
            <a:p>
              <a:pPr algn="ctr">
                <a:lnSpc>
                  <a:spcPct val="90000"/>
                </a:lnSpc>
              </a:pPr>
              <a:r>
                <a:rPr lang="en-US" sz="4000" dirty="0">
                  <a:solidFill>
                    <a:schemeClr val="tx1"/>
                  </a:solidFill>
                  <a:latin typeface="+mj-lt"/>
                </a:rPr>
                <a:t>Up</a:t>
              </a:r>
            </a:p>
            <a:p>
              <a:pPr algn="ctr">
                <a:lnSpc>
                  <a:spcPct val="90000"/>
                </a:lnSpc>
              </a:pPr>
              <a:r>
                <a:rPr lang="en-US" sz="4000" dirty="0">
                  <a:solidFill>
                    <a:schemeClr val="tx1"/>
                  </a:solidFill>
                  <a:latin typeface="+mj-lt"/>
                </a:rPr>
                <a:t>Block</a:t>
              </a:r>
            </a:p>
          </p:txBody>
        </p:sp>
      </p:grpSp>
      <p:sp>
        <p:nvSpPr>
          <p:cNvPr id="22" name="Left Brace 21">
            <a:extLst>
              <a:ext uri="{FF2B5EF4-FFF2-40B4-BE49-F238E27FC236}">
                <a16:creationId xmlns:a16="http://schemas.microsoft.com/office/drawing/2014/main" id="{77BBE28C-93BE-FC40-48C7-3B9ABB3CC790}"/>
              </a:ext>
            </a:extLst>
          </p:cNvPr>
          <p:cNvSpPr/>
          <p:nvPr/>
        </p:nvSpPr>
        <p:spPr>
          <a:xfrm rot="5400000" flipH="1">
            <a:off x="16647468" y="9738212"/>
            <a:ext cx="959447" cy="6774658"/>
          </a:xfrm>
          <a:prstGeom prst="leftBrace">
            <a:avLst>
              <a:gd name="adj1" fmla="val 28291"/>
              <a:gd name="adj2" fmla="val 50000"/>
            </a:avLst>
          </a:prstGeom>
          <a:ln w="762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rapezoid 23">
            <a:extLst>
              <a:ext uri="{FF2B5EF4-FFF2-40B4-BE49-F238E27FC236}">
                <a16:creationId xmlns:a16="http://schemas.microsoft.com/office/drawing/2014/main" id="{55310F09-A343-3330-DC41-678F122DB31C}"/>
              </a:ext>
            </a:extLst>
          </p:cNvPr>
          <p:cNvSpPr/>
          <p:nvPr/>
        </p:nvSpPr>
        <p:spPr>
          <a:xfrm rot="16200000" flipH="1">
            <a:off x="13199757" y="301470"/>
            <a:ext cx="7558931" cy="17129763"/>
          </a:xfrm>
          <a:prstGeom prst="trapezoid">
            <a:avLst>
              <a:gd name="adj" fmla="val 17842"/>
            </a:avLst>
          </a:prstGeom>
          <a:solidFill>
            <a:schemeClr val="bg2">
              <a:lumMod val="25000"/>
            </a:schemeClr>
          </a:solidFill>
          <a:ln>
            <a:noFill/>
          </a:ln>
          <a:scene3d>
            <a:camera prst="orthographicFront"/>
            <a:lightRig rig="threePt" dir="t"/>
          </a:scene3d>
          <a:sp3d>
            <a:bevelT w="266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nvGrpSpPr>
          <p:cNvPr id="34" name="Group 33">
            <a:extLst>
              <a:ext uri="{FF2B5EF4-FFF2-40B4-BE49-F238E27FC236}">
                <a16:creationId xmlns:a16="http://schemas.microsoft.com/office/drawing/2014/main" id="{7E123EF0-9DBE-9C45-3BDA-B7D86C1F2660}"/>
              </a:ext>
            </a:extLst>
          </p:cNvPr>
          <p:cNvGrpSpPr/>
          <p:nvPr/>
        </p:nvGrpSpPr>
        <p:grpSpPr>
          <a:xfrm>
            <a:off x="9731896" y="6382510"/>
            <a:ext cx="14790590" cy="4967683"/>
            <a:chOff x="8973308" y="6251063"/>
            <a:chExt cx="14790590" cy="4967683"/>
          </a:xfrm>
        </p:grpSpPr>
        <p:grpSp>
          <p:nvGrpSpPr>
            <p:cNvPr id="25" name="Group 24">
              <a:extLst>
                <a:ext uri="{FF2B5EF4-FFF2-40B4-BE49-F238E27FC236}">
                  <a16:creationId xmlns:a16="http://schemas.microsoft.com/office/drawing/2014/main" id="{47606422-97B4-2431-BCBB-1BB04B9065A6}"/>
                </a:ext>
              </a:extLst>
            </p:cNvPr>
            <p:cNvGrpSpPr/>
            <p:nvPr/>
          </p:nvGrpSpPr>
          <p:grpSpPr>
            <a:xfrm>
              <a:off x="8973308" y="6251063"/>
              <a:ext cx="5818482" cy="4967683"/>
              <a:chOff x="15315723" y="5971483"/>
              <a:chExt cx="5818482" cy="4967683"/>
            </a:xfrm>
          </p:grpSpPr>
          <p:sp>
            <p:nvSpPr>
              <p:cNvPr id="26" name="TextBox 25">
                <a:extLst>
                  <a:ext uri="{FF2B5EF4-FFF2-40B4-BE49-F238E27FC236}">
                    <a16:creationId xmlns:a16="http://schemas.microsoft.com/office/drawing/2014/main" id="{40B30AF7-85B9-2451-D620-0405C9D6CE70}"/>
                  </a:ext>
                </a:extLst>
              </p:cNvPr>
              <p:cNvSpPr txBox="1"/>
              <p:nvPr/>
            </p:nvSpPr>
            <p:spPr>
              <a:xfrm rot="10800000" flipH="1">
                <a:off x="20333986" y="5971483"/>
                <a:ext cx="800219" cy="4967683"/>
              </a:xfrm>
              <a:prstGeom prst="rect">
                <a:avLst/>
              </a:prstGeom>
              <a:solidFill>
                <a:schemeClr val="tx2">
                  <a:lumMod val="20000"/>
                  <a:lumOff val="80000"/>
                </a:schemeClr>
              </a:solidFill>
              <a:ln>
                <a:solidFill>
                  <a:schemeClr val="tx2">
                    <a:lumMod val="20000"/>
                    <a:lumOff val="80000"/>
                  </a:schemeClr>
                </a:solidFill>
              </a:ln>
            </p:spPr>
            <p:txBody>
              <a:bodyPr vert="eaVert"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Activation Function</a:t>
                </a:r>
              </a:p>
            </p:txBody>
          </p:sp>
          <p:sp>
            <p:nvSpPr>
              <p:cNvPr id="27" name="TextBox 26">
                <a:extLst>
                  <a:ext uri="{FF2B5EF4-FFF2-40B4-BE49-F238E27FC236}">
                    <a16:creationId xmlns:a16="http://schemas.microsoft.com/office/drawing/2014/main" id="{1EB6AE1E-E564-D0E6-198A-E1BD0D6CB47E}"/>
                  </a:ext>
                </a:extLst>
              </p:cNvPr>
              <p:cNvSpPr txBox="1"/>
              <p:nvPr/>
            </p:nvSpPr>
            <p:spPr>
              <a:xfrm rot="10800000" flipH="1">
                <a:off x="19367159" y="5971483"/>
                <a:ext cx="754185" cy="4967683"/>
              </a:xfrm>
              <a:prstGeom prst="rect">
                <a:avLst/>
              </a:prstGeom>
              <a:solidFill>
                <a:schemeClr val="tx2">
                  <a:lumMod val="20000"/>
                  <a:lumOff val="80000"/>
                </a:schemeClr>
              </a:solidFill>
              <a:ln>
                <a:solidFill>
                  <a:schemeClr val="tx2">
                    <a:lumMod val="20000"/>
                    <a:lumOff val="80000"/>
                  </a:schemeClr>
                </a:solidFill>
              </a:ln>
            </p:spPr>
            <p:txBody>
              <a:bodyPr vert="eaVert"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Normalization</a:t>
                </a:r>
              </a:p>
            </p:txBody>
          </p:sp>
          <p:sp>
            <p:nvSpPr>
              <p:cNvPr id="28" name="TextBox 27">
                <a:extLst>
                  <a:ext uri="{FF2B5EF4-FFF2-40B4-BE49-F238E27FC236}">
                    <a16:creationId xmlns:a16="http://schemas.microsoft.com/office/drawing/2014/main" id="{27B2DAC1-0DB5-E16E-5581-F36BAA264F52}"/>
                  </a:ext>
                </a:extLst>
              </p:cNvPr>
              <p:cNvSpPr txBox="1"/>
              <p:nvPr/>
            </p:nvSpPr>
            <p:spPr>
              <a:xfrm rot="10800000" flipH="1">
                <a:off x="18354300" y="5971484"/>
                <a:ext cx="800219" cy="4967682"/>
              </a:xfrm>
              <a:prstGeom prst="rect">
                <a:avLst/>
              </a:prstGeom>
              <a:solidFill>
                <a:schemeClr val="tx2">
                  <a:lumMod val="20000"/>
                  <a:lumOff val="80000"/>
                </a:schemeClr>
              </a:solidFill>
              <a:ln>
                <a:solidFill>
                  <a:schemeClr val="tx2">
                    <a:lumMod val="20000"/>
                    <a:lumOff val="80000"/>
                  </a:schemeClr>
                </a:solidFill>
              </a:ln>
            </p:spPr>
            <p:txBody>
              <a:bodyPr vert="eaVert"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Convolution</a:t>
                </a:r>
              </a:p>
            </p:txBody>
          </p:sp>
          <p:sp>
            <p:nvSpPr>
              <p:cNvPr id="29" name="TextBox 28">
                <a:extLst>
                  <a:ext uri="{FF2B5EF4-FFF2-40B4-BE49-F238E27FC236}">
                    <a16:creationId xmlns:a16="http://schemas.microsoft.com/office/drawing/2014/main" id="{E5D708E5-E710-C042-AB2F-56F82D401593}"/>
                  </a:ext>
                </a:extLst>
              </p:cNvPr>
              <p:cNvSpPr txBox="1"/>
              <p:nvPr/>
            </p:nvSpPr>
            <p:spPr>
              <a:xfrm rot="10800000" flipH="1">
                <a:off x="15315723" y="6707063"/>
                <a:ext cx="800219" cy="3496524"/>
              </a:xfrm>
              <a:prstGeom prst="rect">
                <a:avLst/>
              </a:prstGeom>
              <a:solidFill>
                <a:schemeClr val="tx1"/>
              </a:solidFill>
            </p:spPr>
            <p:txBody>
              <a:bodyPr vert="eaVert"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Conv T</a:t>
                </a:r>
              </a:p>
            </p:txBody>
          </p:sp>
          <p:sp>
            <p:nvSpPr>
              <p:cNvPr id="30" name="TextBox 29">
                <a:extLst>
                  <a:ext uri="{FF2B5EF4-FFF2-40B4-BE49-F238E27FC236}">
                    <a16:creationId xmlns:a16="http://schemas.microsoft.com/office/drawing/2014/main" id="{CEE854A9-1C22-988F-95F4-EB3483C93516}"/>
                  </a:ext>
                </a:extLst>
              </p:cNvPr>
              <p:cNvSpPr txBox="1"/>
              <p:nvPr/>
            </p:nvSpPr>
            <p:spPr>
              <a:xfrm rot="10800000" flipH="1">
                <a:off x="16328582" y="6357303"/>
                <a:ext cx="800219" cy="4196044"/>
              </a:xfrm>
              <a:prstGeom prst="rect">
                <a:avLst/>
              </a:prstGeom>
              <a:solidFill>
                <a:schemeClr val="tx1"/>
              </a:solidFill>
            </p:spPr>
            <p:txBody>
              <a:bodyPr vert="eaVert"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Normalization</a:t>
                </a:r>
              </a:p>
            </p:txBody>
          </p:sp>
          <p:sp>
            <p:nvSpPr>
              <p:cNvPr id="31" name="TextBox 30">
                <a:extLst>
                  <a:ext uri="{FF2B5EF4-FFF2-40B4-BE49-F238E27FC236}">
                    <a16:creationId xmlns:a16="http://schemas.microsoft.com/office/drawing/2014/main" id="{382AF837-BDF7-66CF-DF6F-A9AA4BC93063}"/>
                  </a:ext>
                </a:extLst>
              </p:cNvPr>
              <p:cNvSpPr txBox="1"/>
              <p:nvPr/>
            </p:nvSpPr>
            <p:spPr>
              <a:xfrm rot="10800000" flipH="1">
                <a:off x="17341441" y="5971483"/>
                <a:ext cx="800219" cy="4967683"/>
              </a:xfrm>
              <a:prstGeom prst="rect">
                <a:avLst/>
              </a:prstGeom>
              <a:solidFill>
                <a:schemeClr val="tx1"/>
              </a:solidFill>
            </p:spPr>
            <p:txBody>
              <a:bodyPr vert="eaVert"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Activation Function</a:t>
                </a:r>
              </a:p>
            </p:txBody>
          </p:sp>
        </p:grpSp>
        <p:sp>
          <p:nvSpPr>
            <p:cNvPr id="5" name="TextBox 4">
              <a:extLst>
                <a:ext uri="{FF2B5EF4-FFF2-40B4-BE49-F238E27FC236}">
                  <a16:creationId xmlns:a16="http://schemas.microsoft.com/office/drawing/2014/main" id="{E8FCE942-DFF9-1B65-72FD-34853B7E2769}"/>
                </a:ext>
              </a:extLst>
            </p:cNvPr>
            <p:cNvSpPr txBox="1"/>
            <p:nvPr/>
          </p:nvSpPr>
          <p:spPr>
            <a:xfrm rot="10800000" flipH="1">
              <a:off x="16979223" y="6251063"/>
              <a:ext cx="800219" cy="4967683"/>
            </a:xfrm>
            <a:prstGeom prst="rect">
              <a:avLst/>
            </a:prstGeom>
            <a:solidFill>
              <a:schemeClr val="tx2">
                <a:lumMod val="40000"/>
                <a:lumOff val="60000"/>
              </a:schemeClr>
            </a:solidFill>
          </p:spPr>
          <p:txBody>
            <a:bodyPr vert="eaVert"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Activation Function</a:t>
              </a:r>
            </a:p>
          </p:txBody>
        </p:sp>
        <p:sp>
          <p:nvSpPr>
            <p:cNvPr id="6" name="TextBox 5">
              <a:extLst>
                <a:ext uri="{FF2B5EF4-FFF2-40B4-BE49-F238E27FC236}">
                  <a16:creationId xmlns:a16="http://schemas.microsoft.com/office/drawing/2014/main" id="{68CF2420-6714-8038-D8A7-A1926332439B}"/>
                </a:ext>
              </a:extLst>
            </p:cNvPr>
            <p:cNvSpPr txBox="1"/>
            <p:nvPr/>
          </p:nvSpPr>
          <p:spPr>
            <a:xfrm rot="10800000" flipH="1">
              <a:off x="16012396" y="6251063"/>
              <a:ext cx="754185" cy="4967683"/>
            </a:xfrm>
            <a:prstGeom prst="rect">
              <a:avLst/>
            </a:prstGeom>
            <a:solidFill>
              <a:schemeClr val="tx2">
                <a:lumMod val="40000"/>
                <a:lumOff val="60000"/>
              </a:schemeClr>
            </a:solidFill>
          </p:spPr>
          <p:txBody>
            <a:bodyPr vert="eaVert"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Normalization</a:t>
              </a:r>
            </a:p>
          </p:txBody>
        </p:sp>
        <p:sp>
          <p:nvSpPr>
            <p:cNvPr id="7" name="TextBox 6">
              <a:extLst>
                <a:ext uri="{FF2B5EF4-FFF2-40B4-BE49-F238E27FC236}">
                  <a16:creationId xmlns:a16="http://schemas.microsoft.com/office/drawing/2014/main" id="{8DC18CB4-817B-31A7-C70D-F45FB64400DD}"/>
                </a:ext>
              </a:extLst>
            </p:cNvPr>
            <p:cNvSpPr txBox="1"/>
            <p:nvPr/>
          </p:nvSpPr>
          <p:spPr>
            <a:xfrm rot="10800000" flipH="1">
              <a:off x="14999537" y="6251064"/>
              <a:ext cx="800219" cy="4967682"/>
            </a:xfrm>
            <a:prstGeom prst="rect">
              <a:avLst/>
            </a:prstGeom>
            <a:solidFill>
              <a:schemeClr val="tx2">
                <a:lumMod val="40000"/>
                <a:lumOff val="60000"/>
              </a:schemeClr>
            </a:solidFill>
          </p:spPr>
          <p:txBody>
            <a:bodyPr vert="eaVert"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Convolution</a:t>
              </a:r>
            </a:p>
          </p:txBody>
        </p:sp>
        <p:sp>
          <p:nvSpPr>
            <p:cNvPr id="15" name="TextBox 14">
              <a:extLst>
                <a:ext uri="{FF2B5EF4-FFF2-40B4-BE49-F238E27FC236}">
                  <a16:creationId xmlns:a16="http://schemas.microsoft.com/office/drawing/2014/main" id="{5B313933-D1FD-AABF-F9D3-6542C204AD9C}"/>
                </a:ext>
              </a:extLst>
            </p:cNvPr>
            <p:cNvSpPr txBox="1"/>
            <p:nvPr/>
          </p:nvSpPr>
          <p:spPr>
            <a:xfrm rot="10800000" flipH="1">
              <a:off x="19966103" y="6251063"/>
              <a:ext cx="800219" cy="4967683"/>
            </a:xfrm>
            <a:prstGeom prst="rect">
              <a:avLst/>
            </a:prstGeom>
            <a:solidFill>
              <a:schemeClr val="tx2">
                <a:lumMod val="60000"/>
                <a:lumOff val="40000"/>
              </a:schemeClr>
            </a:solidFill>
          </p:spPr>
          <p:txBody>
            <a:bodyPr vert="eaVert"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Activation Function</a:t>
              </a:r>
            </a:p>
          </p:txBody>
        </p:sp>
        <p:sp>
          <p:nvSpPr>
            <p:cNvPr id="16" name="TextBox 15">
              <a:extLst>
                <a:ext uri="{FF2B5EF4-FFF2-40B4-BE49-F238E27FC236}">
                  <a16:creationId xmlns:a16="http://schemas.microsoft.com/office/drawing/2014/main" id="{977ACE06-24CF-689C-8F60-CEFDAC9E5BDF}"/>
                </a:ext>
              </a:extLst>
            </p:cNvPr>
            <p:cNvSpPr txBox="1"/>
            <p:nvPr/>
          </p:nvSpPr>
          <p:spPr>
            <a:xfrm rot="10800000" flipH="1">
              <a:off x="18999276" y="6251063"/>
              <a:ext cx="754185" cy="4967683"/>
            </a:xfrm>
            <a:prstGeom prst="rect">
              <a:avLst/>
            </a:prstGeom>
            <a:solidFill>
              <a:schemeClr val="tx2">
                <a:lumMod val="60000"/>
                <a:lumOff val="40000"/>
              </a:schemeClr>
            </a:solidFill>
          </p:spPr>
          <p:txBody>
            <a:bodyPr vert="eaVert"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Normalization</a:t>
              </a:r>
            </a:p>
          </p:txBody>
        </p:sp>
        <p:sp>
          <p:nvSpPr>
            <p:cNvPr id="21" name="TextBox 20">
              <a:extLst>
                <a:ext uri="{FF2B5EF4-FFF2-40B4-BE49-F238E27FC236}">
                  <a16:creationId xmlns:a16="http://schemas.microsoft.com/office/drawing/2014/main" id="{5C34B019-91D0-1EA8-5D43-75510EBFF251}"/>
                </a:ext>
              </a:extLst>
            </p:cNvPr>
            <p:cNvSpPr txBox="1"/>
            <p:nvPr/>
          </p:nvSpPr>
          <p:spPr>
            <a:xfrm rot="10800000" flipH="1">
              <a:off x="17986417" y="6251064"/>
              <a:ext cx="800219" cy="4967682"/>
            </a:xfrm>
            <a:prstGeom prst="rect">
              <a:avLst/>
            </a:prstGeom>
            <a:solidFill>
              <a:schemeClr val="tx2">
                <a:lumMod val="60000"/>
                <a:lumOff val="40000"/>
              </a:schemeClr>
            </a:solidFill>
          </p:spPr>
          <p:txBody>
            <a:bodyPr vert="eaVert"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Convolution</a:t>
              </a:r>
            </a:p>
          </p:txBody>
        </p:sp>
        <p:sp>
          <p:nvSpPr>
            <p:cNvPr id="23" name="TextBox 22">
              <a:extLst>
                <a:ext uri="{FF2B5EF4-FFF2-40B4-BE49-F238E27FC236}">
                  <a16:creationId xmlns:a16="http://schemas.microsoft.com/office/drawing/2014/main" id="{9D20F1D3-EB90-2F65-3D03-65284C702B8A}"/>
                </a:ext>
              </a:extLst>
            </p:cNvPr>
            <p:cNvSpPr txBox="1"/>
            <p:nvPr/>
          </p:nvSpPr>
          <p:spPr>
            <a:xfrm rot="10800000" flipH="1">
              <a:off x="22963679" y="6251063"/>
              <a:ext cx="800219" cy="4967683"/>
            </a:xfrm>
            <a:prstGeom prst="rect">
              <a:avLst/>
            </a:prstGeom>
            <a:solidFill>
              <a:schemeClr val="tx2"/>
            </a:solidFill>
          </p:spPr>
          <p:txBody>
            <a:bodyPr vert="eaVert"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Activation Function</a:t>
              </a:r>
            </a:p>
          </p:txBody>
        </p:sp>
        <p:sp>
          <p:nvSpPr>
            <p:cNvPr id="32" name="TextBox 31">
              <a:extLst>
                <a:ext uri="{FF2B5EF4-FFF2-40B4-BE49-F238E27FC236}">
                  <a16:creationId xmlns:a16="http://schemas.microsoft.com/office/drawing/2014/main" id="{2336BCCF-5B7F-7EEE-EC64-759F3DCB6B3D}"/>
                </a:ext>
              </a:extLst>
            </p:cNvPr>
            <p:cNvSpPr txBox="1"/>
            <p:nvPr/>
          </p:nvSpPr>
          <p:spPr>
            <a:xfrm rot="10800000" flipH="1">
              <a:off x="21996852" y="6251063"/>
              <a:ext cx="754185" cy="4967683"/>
            </a:xfrm>
            <a:prstGeom prst="rect">
              <a:avLst/>
            </a:prstGeom>
            <a:solidFill>
              <a:schemeClr val="tx2"/>
            </a:solidFill>
          </p:spPr>
          <p:txBody>
            <a:bodyPr vert="eaVert"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Normalization</a:t>
              </a:r>
            </a:p>
          </p:txBody>
        </p:sp>
        <p:sp>
          <p:nvSpPr>
            <p:cNvPr id="33" name="TextBox 32">
              <a:extLst>
                <a:ext uri="{FF2B5EF4-FFF2-40B4-BE49-F238E27FC236}">
                  <a16:creationId xmlns:a16="http://schemas.microsoft.com/office/drawing/2014/main" id="{062C64AD-39D3-9388-A272-7E19E6005787}"/>
                </a:ext>
              </a:extLst>
            </p:cNvPr>
            <p:cNvSpPr txBox="1"/>
            <p:nvPr/>
          </p:nvSpPr>
          <p:spPr>
            <a:xfrm rot="10800000" flipH="1">
              <a:off x="20983993" y="6251064"/>
              <a:ext cx="800219" cy="4967682"/>
            </a:xfrm>
            <a:prstGeom prst="rect">
              <a:avLst/>
            </a:prstGeom>
            <a:solidFill>
              <a:schemeClr val="tx2"/>
            </a:solidFill>
          </p:spPr>
          <p:txBody>
            <a:bodyPr vert="eaVert"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Convolution</a:t>
              </a:r>
            </a:p>
          </p:txBody>
        </p:sp>
      </p:grpSp>
    </p:spTree>
    <p:extLst>
      <p:ext uri="{BB962C8B-B14F-4D97-AF65-F5344CB8AC3E}">
        <p14:creationId xmlns:p14="http://schemas.microsoft.com/office/powerpoint/2010/main" val="35573241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CAE76B-19B2-46FF-A08B-3014226D9367}"/>
              </a:ext>
            </a:extLst>
          </p:cNvPr>
          <p:cNvSpPr>
            <a:spLocks noGrp="1"/>
          </p:cNvSpPr>
          <p:nvPr>
            <p:ph type="body" sz="quarter" idx="13"/>
          </p:nvPr>
        </p:nvSpPr>
        <p:spPr>
          <a:xfrm>
            <a:off x="1473200" y="1865313"/>
            <a:ext cx="18476913" cy="5943600"/>
          </a:xfrm>
        </p:spPr>
        <p:txBody>
          <a:bodyPr/>
          <a:lstStyle/>
          <a:p>
            <a:r>
              <a:rPr lang="en-US" dirty="0"/>
              <a:t>Let’s get started!</a:t>
            </a:r>
          </a:p>
        </p:txBody>
      </p:sp>
    </p:spTree>
    <p:extLst>
      <p:ext uri="{BB962C8B-B14F-4D97-AF65-F5344CB8AC3E}">
        <p14:creationId xmlns:p14="http://schemas.microsoft.com/office/powerpoint/2010/main" val="3578327566"/>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CAE76B-19B2-46FF-A08B-3014226D9367}"/>
              </a:ext>
            </a:extLst>
          </p:cNvPr>
          <p:cNvSpPr>
            <a:spLocks noGrp="1"/>
          </p:cNvSpPr>
          <p:nvPr>
            <p:ph type="body" sz="quarter" idx="13"/>
          </p:nvPr>
        </p:nvSpPr>
        <p:spPr>
          <a:xfrm>
            <a:off x="1473200" y="1865313"/>
            <a:ext cx="18476913" cy="5943600"/>
          </a:xfrm>
        </p:spPr>
        <p:txBody>
          <a:bodyPr/>
          <a:lstStyle/>
          <a:p>
            <a:r>
              <a:rPr lang="en-US" dirty="0"/>
              <a:t>The Checkerboard Problem</a:t>
            </a:r>
          </a:p>
        </p:txBody>
      </p:sp>
    </p:spTree>
    <p:extLst>
      <p:ext uri="{BB962C8B-B14F-4D97-AF65-F5344CB8AC3E}">
        <p14:creationId xmlns:p14="http://schemas.microsoft.com/office/powerpoint/2010/main" val="106270058"/>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7888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The Checkerboard Problem</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endParaRPr lang="en-US" dirty="0"/>
          </a:p>
        </p:txBody>
      </p:sp>
      <p:pic>
        <p:nvPicPr>
          <p:cNvPr id="4" name="Picture 3" descr="A green and yellow squares&#10;&#10;Description automatically generated">
            <a:extLst>
              <a:ext uri="{FF2B5EF4-FFF2-40B4-BE49-F238E27FC236}">
                <a16:creationId xmlns:a16="http://schemas.microsoft.com/office/drawing/2014/main" id="{F60C98E5-7D57-C8D8-19CD-B1A9E1F806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0689" y="4644857"/>
            <a:ext cx="18597474" cy="6268519"/>
          </a:xfrm>
          <a:prstGeom prst="rect">
            <a:avLst/>
          </a:prstGeom>
        </p:spPr>
      </p:pic>
      <p:pic>
        <p:nvPicPr>
          <p:cNvPr id="6" name="Picture 5" descr="A close-up of a graph&#10;&#10;Description automatically generated">
            <a:extLst>
              <a:ext uri="{FF2B5EF4-FFF2-40B4-BE49-F238E27FC236}">
                <a16:creationId xmlns:a16="http://schemas.microsoft.com/office/drawing/2014/main" id="{DF73BDC7-5D8E-D6FA-24AA-3D70D8793E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7168" y="11603896"/>
            <a:ext cx="18909601" cy="6190488"/>
          </a:xfrm>
          <a:prstGeom prst="rect">
            <a:avLst/>
          </a:prstGeom>
        </p:spPr>
      </p:pic>
      <p:sp>
        <p:nvSpPr>
          <p:cNvPr id="8" name="Rectangle 7">
            <a:extLst>
              <a:ext uri="{FF2B5EF4-FFF2-40B4-BE49-F238E27FC236}">
                <a16:creationId xmlns:a16="http://schemas.microsoft.com/office/drawing/2014/main" id="{E28A31F8-9C9C-5791-7AE5-4C02DD232083}"/>
              </a:ext>
            </a:extLst>
          </p:cNvPr>
          <p:cNvSpPr/>
          <p:nvPr/>
        </p:nvSpPr>
        <p:spPr>
          <a:xfrm>
            <a:off x="25376769" y="7097325"/>
            <a:ext cx="3309319"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Shoe?</a:t>
            </a:r>
          </a:p>
        </p:txBody>
      </p:sp>
      <p:sp>
        <p:nvSpPr>
          <p:cNvPr id="9" name="Rectangle 8">
            <a:extLst>
              <a:ext uri="{FF2B5EF4-FFF2-40B4-BE49-F238E27FC236}">
                <a16:creationId xmlns:a16="http://schemas.microsoft.com/office/drawing/2014/main" id="{B03D3BC8-A380-A4D1-E7FE-B1230848983B}"/>
              </a:ext>
            </a:extLst>
          </p:cNvPr>
          <p:cNvSpPr/>
          <p:nvPr/>
        </p:nvSpPr>
        <p:spPr>
          <a:xfrm>
            <a:off x="25376769" y="14017349"/>
            <a:ext cx="3309319"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Shirt?</a:t>
            </a:r>
          </a:p>
        </p:txBody>
      </p:sp>
    </p:spTree>
    <p:extLst>
      <p:ext uri="{BB962C8B-B14F-4D97-AF65-F5344CB8AC3E}">
        <p14:creationId xmlns:p14="http://schemas.microsoft.com/office/powerpoint/2010/main" val="23967921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858646C-449B-4BA7-53FE-9139C73096E5}"/>
              </a:ext>
            </a:extLst>
          </p:cNvPr>
          <p:cNvSpPr/>
          <p:nvPr/>
        </p:nvSpPr>
        <p:spPr>
          <a:xfrm>
            <a:off x="16281400" y="11113220"/>
            <a:ext cx="4602480" cy="3583941"/>
          </a:xfrm>
          <a:prstGeom prst="rect">
            <a:avLst/>
          </a:prstGeom>
          <a:solidFill>
            <a:srgbClr val="76B9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5" name="Rectangle 14">
            <a:extLst>
              <a:ext uri="{FF2B5EF4-FFF2-40B4-BE49-F238E27FC236}">
                <a16:creationId xmlns:a16="http://schemas.microsoft.com/office/drawing/2014/main" id="{47B31E1F-B3BC-A602-749D-FFA91782F25C}"/>
              </a:ext>
            </a:extLst>
          </p:cNvPr>
          <p:cNvSpPr/>
          <p:nvPr/>
        </p:nvSpPr>
        <p:spPr>
          <a:xfrm>
            <a:off x="13197206" y="11113221"/>
            <a:ext cx="4602480" cy="3583941"/>
          </a:xfrm>
          <a:prstGeom prst="rect">
            <a:avLst/>
          </a:prstGeom>
          <a:solidFill>
            <a:srgbClr val="76B9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4" name="Rectangle 13">
            <a:extLst>
              <a:ext uri="{FF2B5EF4-FFF2-40B4-BE49-F238E27FC236}">
                <a16:creationId xmlns:a16="http://schemas.microsoft.com/office/drawing/2014/main" id="{10C9A623-A96E-6AA9-597C-F3ED6786598C}"/>
              </a:ext>
            </a:extLst>
          </p:cNvPr>
          <p:cNvSpPr/>
          <p:nvPr/>
        </p:nvSpPr>
        <p:spPr>
          <a:xfrm>
            <a:off x="16297275" y="8723926"/>
            <a:ext cx="4602480" cy="3583941"/>
          </a:xfrm>
          <a:prstGeom prst="rect">
            <a:avLst/>
          </a:prstGeom>
          <a:solidFill>
            <a:srgbClr val="76B9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3" name="Rectangle 12">
            <a:extLst>
              <a:ext uri="{FF2B5EF4-FFF2-40B4-BE49-F238E27FC236}">
                <a16:creationId xmlns:a16="http://schemas.microsoft.com/office/drawing/2014/main" id="{651B7A63-2A61-1C0E-163B-EE809AA9A30F}"/>
              </a:ext>
            </a:extLst>
          </p:cNvPr>
          <p:cNvSpPr/>
          <p:nvPr/>
        </p:nvSpPr>
        <p:spPr>
          <a:xfrm>
            <a:off x="13213080" y="8723926"/>
            <a:ext cx="4602480" cy="3583941"/>
          </a:xfrm>
          <a:prstGeom prst="rect">
            <a:avLst/>
          </a:prstGeom>
          <a:solidFill>
            <a:srgbClr val="76B9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2" name="Rectangle 11">
            <a:extLst>
              <a:ext uri="{FF2B5EF4-FFF2-40B4-BE49-F238E27FC236}">
                <a16:creationId xmlns:a16="http://schemas.microsoft.com/office/drawing/2014/main" id="{5702B1F1-FC24-CEF9-43C6-3CCB3FB03B61}"/>
              </a:ext>
            </a:extLst>
          </p:cNvPr>
          <p:cNvSpPr/>
          <p:nvPr/>
        </p:nvSpPr>
        <p:spPr>
          <a:xfrm>
            <a:off x="5086350" y="10277982"/>
            <a:ext cx="4602480" cy="3583941"/>
          </a:xfrm>
          <a:prstGeom prst="rect">
            <a:avLst/>
          </a:prstGeom>
          <a:solidFill>
            <a:srgbClr val="76B9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aphicFrame>
        <p:nvGraphicFramePr>
          <p:cNvPr id="7" name="Table 6">
            <a:extLst>
              <a:ext uri="{FF2B5EF4-FFF2-40B4-BE49-F238E27FC236}">
                <a16:creationId xmlns:a16="http://schemas.microsoft.com/office/drawing/2014/main" id="{88247E9D-0C14-0DF9-D731-5B56E7AD5922}"/>
              </a:ext>
            </a:extLst>
          </p:cNvPr>
          <p:cNvGraphicFramePr>
            <a:graphicFrameLocks noGrp="1"/>
          </p:cNvGraphicFramePr>
          <p:nvPr>
            <p:extLst>
              <p:ext uri="{D42A27DB-BD31-4B8C-83A1-F6EECF244321}">
                <p14:modId xmlns:p14="http://schemas.microsoft.com/office/powerpoint/2010/main" val="1553430923"/>
              </p:ext>
            </p:extLst>
          </p:nvPr>
        </p:nvGraphicFramePr>
        <p:xfrm>
          <a:off x="5086350" y="10277982"/>
          <a:ext cx="4602480" cy="3583941"/>
        </p:xfrm>
        <a:graphic>
          <a:graphicData uri="http://schemas.openxmlformats.org/drawingml/2006/table">
            <a:tbl>
              <a:tblPr firstRow="1" bandRow="1">
                <a:tableStyleId>{5C22544A-7EE6-4342-B048-85BDC9FD1C3A}</a:tableStyleId>
              </a:tblPr>
              <a:tblGrid>
                <a:gridCol w="1534160">
                  <a:extLst>
                    <a:ext uri="{9D8B030D-6E8A-4147-A177-3AD203B41FA5}">
                      <a16:colId xmlns:a16="http://schemas.microsoft.com/office/drawing/2014/main" val="2830482670"/>
                    </a:ext>
                  </a:extLst>
                </a:gridCol>
                <a:gridCol w="1534160">
                  <a:extLst>
                    <a:ext uri="{9D8B030D-6E8A-4147-A177-3AD203B41FA5}">
                      <a16:colId xmlns:a16="http://schemas.microsoft.com/office/drawing/2014/main" val="2333698869"/>
                    </a:ext>
                  </a:extLst>
                </a:gridCol>
                <a:gridCol w="1534160">
                  <a:extLst>
                    <a:ext uri="{9D8B030D-6E8A-4147-A177-3AD203B41FA5}">
                      <a16:colId xmlns:a16="http://schemas.microsoft.com/office/drawing/2014/main" val="2094004498"/>
                    </a:ext>
                  </a:extLst>
                </a:gridCol>
              </a:tblGrid>
              <a:tr h="1194647">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7531698"/>
                  </a:ext>
                </a:extLst>
              </a:tr>
              <a:tr h="1194647">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9504147"/>
                  </a:ext>
                </a:extLst>
              </a:tr>
              <a:tr h="1194647">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61833964"/>
                  </a:ext>
                </a:extLst>
              </a:tr>
            </a:tbl>
          </a:graphicData>
        </a:graphic>
      </p:graphicFrame>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The Checkerboard Problem</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r>
              <a:rPr lang="en-US" dirty="0"/>
              <a:t>The Impact of Stride</a:t>
            </a:r>
          </a:p>
        </p:txBody>
      </p:sp>
      <p:graphicFrame>
        <p:nvGraphicFramePr>
          <p:cNvPr id="5" name="Table 25">
            <a:extLst>
              <a:ext uri="{FF2B5EF4-FFF2-40B4-BE49-F238E27FC236}">
                <a16:creationId xmlns:a16="http://schemas.microsoft.com/office/drawing/2014/main" id="{456A560B-1456-FE0D-7A22-08B39EECB097}"/>
              </a:ext>
            </a:extLst>
          </p:cNvPr>
          <p:cNvGraphicFramePr>
            <a:graphicFrameLocks noGrp="1"/>
          </p:cNvGraphicFramePr>
          <p:nvPr>
            <p:extLst>
              <p:ext uri="{D42A27DB-BD31-4B8C-83A1-F6EECF244321}">
                <p14:modId xmlns:p14="http://schemas.microsoft.com/office/powerpoint/2010/main" val="1770314109"/>
              </p:ext>
            </p:extLst>
          </p:nvPr>
        </p:nvGraphicFramePr>
        <p:xfrm>
          <a:off x="13213081" y="8723927"/>
          <a:ext cx="7670800" cy="5973235"/>
        </p:xfrm>
        <a:graphic>
          <a:graphicData uri="http://schemas.openxmlformats.org/drawingml/2006/table">
            <a:tbl>
              <a:tblPr firstRow="1" bandRow="1">
                <a:tableStyleId>{5C22544A-7EE6-4342-B048-85BDC9FD1C3A}</a:tableStyleId>
              </a:tblPr>
              <a:tblGrid>
                <a:gridCol w="1534160">
                  <a:extLst>
                    <a:ext uri="{9D8B030D-6E8A-4147-A177-3AD203B41FA5}">
                      <a16:colId xmlns:a16="http://schemas.microsoft.com/office/drawing/2014/main" val="2213415125"/>
                    </a:ext>
                  </a:extLst>
                </a:gridCol>
                <a:gridCol w="1534160">
                  <a:extLst>
                    <a:ext uri="{9D8B030D-6E8A-4147-A177-3AD203B41FA5}">
                      <a16:colId xmlns:a16="http://schemas.microsoft.com/office/drawing/2014/main" val="4051812869"/>
                    </a:ext>
                  </a:extLst>
                </a:gridCol>
                <a:gridCol w="1534160">
                  <a:extLst>
                    <a:ext uri="{9D8B030D-6E8A-4147-A177-3AD203B41FA5}">
                      <a16:colId xmlns:a16="http://schemas.microsoft.com/office/drawing/2014/main" val="1328166560"/>
                    </a:ext>
                  </a:extLst>
                </a:gridCol>
                <a:gridCol w="1534160">
                  <a:extLst>
                    <a:ext uri="{9D8B030D-6E8A-4147-A177-3AD203B41FA5}">
                      <a16:colId xmlns:a16="http://schemas.microsoft.com/office/drawing/2014/main" val="4246046491"/>
                    </a:ext>
                  </a:extLst>
                </a:gridCol>
                <a:gridCol w="1534160">
                  <a:extLst>
                    <a:ext uri="{9D8B030D-6E8A-4147-A177-3AD203B41FA5}">
                      <a16:colId xmlns:a16="http://schemas.microsoft.com/office/drawing/2014/main" val="643585518"/>
                    </a:ext>
                  </a:extLst>
                </a:gridCol>
              </a:tblGrid>
              <a:tr h="1194647">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71900171"/>
                  </a:ext>
                </a:extLst>
              </a:tr>
              <a:tr h="1194647">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8864020"/>
                  </a:ext>
                </a:extLst>
              </a:tr>
              <a:tr h="1194647">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05205549"/>
                  </a:ext>
                </a:extLst>
              </a:tr>
              <a:tr h="1194647">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4486350"/>
                  </a:ext>
                </a:extLst>
              </a:tr>
              <a:tr h="1194647">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5939331"/>
                  </a:ext>
                </a:extLst>
              </a:tr>
            </a:tbl>
          </a:graphicData>
        </a:graphic>
      </p:graphicFrame>
      <p:sp>
        <p:nvSpPr>
          <p:cNvPr id="10" name="Rectangle 9">
            <a:extLst>
              <a:ext uri="{FF2B5EF4-FFF2-40B4-BE49-F238E27FC236}">
                <a16:creationId xmlns:a16="http://schemas.microsoft.com/office/drawing/2014/main" id="{E7B782BA-6985-A9DF-0B1A-E5686B21C653}"/>
              </a:ext>
            </a:extLst>
          </p:cNvPr>
          <p:cNvSpPr/>
          <p:nvPr/>
        </p:nvSpPr>
        <p:spPr>
          <a:xfrm>
            <a:off x="5210567" y="7906722"/>
            <a:ext cx="4354045"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Kernel Size = 3</a:t>
            </a:r>
          </a:p>
        </p:txBody>
      </p:sp>
      <p:sp>
        <p:nvSpPr>
          <p:cNvPr id="11" name="Rectangle 10">
            <a:extLst>
              <a:ext uri="{FF2B5EF4-FFF2-40B4-BE49-F238E27FC236}">
                <a16:creationId xmlns:a16="http://schemas.microsoft.com/office/drawing/2014/main" id="{FEC8633B-F135-FE22-0C24-D231034BB25B}"/>
              </a:ext>
            </a:extLst>
          </p:cNvPr>
          <p:cNvSpPr/>
          <p:nvPr/>
        </p:nvSpPr>
        <p:spPr>
          <a:xfrm>
            <a:off x="14871458" y="6543140"/>
            <a:ext cx="4354045"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Stride = 2</a:t>
            </a:r>
          </a:p>
        </p:txBody>
      </p:sp>
      <p:grpSp>
        <p:nvGrpSpPr>
          <p:cNvPr id="21" name="Group 20">
            <a:extLst>
              <a:ext uri="{FF2B5EF4-FFF2-40B4-BE49-F238E27FC236}">
                <a16:creationId xmlns:a16="http://schemas.microsoft.com/office/drawing/2014/main" id="{B122CB1C-407B-047D-92F1-5F692A244CC1}"/>
              </a:ext>
            </a:extLst>
          </p:cNvPr>
          <p:cNvGrpSpPr/>
          <p:nvPr/>
        </p:nvGrpSpPr>
        <p:grpSpPr>
          <a:xfrm>
            <a:off x="23983949" y="4063218"/>
            <a:ext cx="9753600" cy="15294652"/>
            <a:chOff x="23952199" y="4407620"/>
            <a:chExt cx="9753600" cy="15294652"/>
          </a:xfrm>
        </p:grpSpPr>
        <p:pic>
          <p:nvPicPr>
            <p:cNvPr id="18" name="Picture 17" descr="A green and white plaid rug&#10;&#10;Description automatically generated">
              <a:extLst>
                <a:ext uri="{FF2B5EF4-FFF2-40B4-BE49-F238E27FC236}">
                  <a16:creationId xmlns:a16="http://schemas.microsoft.com/office/drawing/2014/main" id="{872F2F65-535C-DF6E-F954-44857F8398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52199" y="4407620"/>
              <a:ext cx="9753600" cy="13411200"/>
            </a:xfrm>
            <a:prstGeom prst="rect">
              <a:avLst/>
            </a:prstGeom>
          </p:spPr>
        </p:pic>
        <p:sp>
          <p:nvSpPr>
            <p:cNvPr id="20" name="Rectangle: Rounded Corners 19">
              <a:extLst>
                <a:ext uri="{FF2B5EF4-FFF2-40B4-BE49-F238E27FC236}">
                  <a16:creationId xmlns:a16="http://schemas.microsoft.com/office/drawing/2014/main" id="{2AD4B6EC-91C2-8459-3651-68564218896F}"/>
                </a:ext>
              </a:extLst>
            </p:cNvPr>
            <p:cNvSpPr/>
            <p:nvPr/>
          </p:nvSpPr>
          <p:spPr>
            <a:xfrm>
              <a:off x="25114249" y="18086832"/>
              <a:ext cx="7429500" cy="16154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bg1"/>
                  </a:solidFill>
                </a:rPr>
                <a:t>A cozy green plaid blanket, fairy tale drawing</a:t>
              </a:r>
            </a:p>
          </p:txBody>
        </p:sp>
      </p:grpSp>
    </p:spTree>
    <p:extLst>
      <p:ext uri="{BB962C8B-B14F-4D97-AF65-F5344CB8AC3E}">
        <p14:creationId xmlns:p14="http://schemas.microsoft.com/office/powerpoint/2010/main" val="9702745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14"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88247E9D-0C14-0DF9-D731-5B56E7AD5922}"/>
              </a:ext>
            </a:extLst>
          </p:cNvPr>
          <p:cNvGraphicFramePr>
            <a:graphicFrameLocks noGrp="1"/>
          </p:cNvGraphicFramePr>
          <p:nvPr>
            <p:extLst>
              <p:ext uri="{D42A27DB-BD31-4B8C-83A1-F6EECF244321}">
                <p14:modId xmlns:p14="http://schemas.microsoft.com/office/powerpoint/2010/main" val="2592893931"/>
              </p:ext>
            </p:extLst>
          </p:nvPr>
        </p:nvGraphicFramePr>
        <p:xfrm>
          <a:off x="11454129" y="10366225"/>
          <a:ext cx="3068320" cy="2389294"/>
        </p:xfrm>
        <a:graphic>
          <a:graphicData uri="http://schemas.openxmlformats.org/drawingml/2006/table">
            <a:tbl>
              <a:tblPr firstRow="1" bandRow="1">
                <a:tableStyleId>{5C22544A-7EE6-4342-B048-85BDC9FD1C3A}</a:tableStyleId>
              </a:tblPr>
              <a:tblGrid>
                <a:gridCol w="1534160">
                  <a:extLst>
                    <a:ext uri="{9D8B030D-6E8A-4147-A177-3AD203B41FA5}">
                      <a16:colId xmlns:a16="http://schemas.microsoft.com/office/drawing/2014/main" val="2830482670"/>
                    </a:ext>
                  </a:extLst>
                </a:gridCol>
                <a:gridCol w="1534160">
                  <a:extLst>
                    <a:ext uri="{9D8B030D-6E8A-4147-A177-3AD203B41FA5}">
                      <a16:colId xmlns:a16="http://schemas.microsoft.com/office/drawing/2014/main" val="2333698869"/>
                    </a:ext>
                  </a:extLst>
                </a:gridCol>
              </a:tblGrid>
              <a:tr h="1194647">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4017531698"/>
                  </a:ext>
                </a:extLst>
              </a:tr>
              <a:tr h="1194647">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75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439504147"/>
                  </a:ext>
                </a:extLst>
              </a:tr>
            </a:tbl>
          </a:graphicData>
        </a:graphic>
      </p:graphicFrame>
      <p:graphicFrame>
        <p:nvGraphicFramePr>
          <p:cNvPr id="5" name="Table 25">
            <a:extLst>
              <a:ext uri="{FF2B5EF4-FFF2-40B4-BE49-F238E27FC236}">
                <a16:creationId xmlns:a16="http://schemas.microsoft.com/office/drawing/2014/main" id="{456A560B-1456-FE0D-7A22-08B39EECB097}"/>
              </a:ext>
            </a:extLst>
          </p:cNvPr>
          <p:cNvGraphicFramePr>
            <a:graphicFrameLocks noGrp="1"/>
          </p:cNvGraphicFramePr>
          <p:nvPr>
            <p:extLst>
              <p:ext uri="{D42A27DB-BD31-4B8C-83A1-F6EECF244321}">
                <p14:modId xmlns:p14="http://schemas.microsoft.com/office/powerpoint/2010/main" val="2737309381"/>
              </p:ext>
            </p:extLst>
          </p:nvPr>
        </p:nvGraphicFramePr>
        <p:xfrm>
          <a:off x="19580860" y="9171578"/>
          <a:ext cx="6136640" cy="4778588"/>
        </p:xfrm>
        <a:graphic>
          <a:graphicData uri="http://schemas.openxmlformats.org/drawingml/2006/table">
            <a:tbl>
              <a:tblPr firstRow="1" bandRow="1">
                <a:tableStyleId>{5C22544A-7EE6-4342-B048-85BDC9FD1C3A}</a:tableStyleId>
              </a:tblPr>
              <a:tblGrid>
                <a:gridCol w="1534160">
                  <a:extLst>
                    <a:ext uri="{9D8B030D-6E8A-4147-A177-3AD203B41FA5}">
                      <a16:colId xmlns:a16="http://schemas.microsoft.com/office/drawing/2014/main" val="2213415125"/>
                    </a:ext>
                  </a:extLst>
                </a:gridCol>
                <a:gridCol w="1534160">
                  <a:extLst>
                    <a:ext uri="{9D8B030D-6E8A-4147-A177-3AD203B41FA5}">
                      <a16:colId xmlns:a16="http://schemas.microsoft.com/office/drawing/2014/main" val="4051812869"/>
                    </a:ext>
                  </a:extLst>
                </a:gridCol>
                <a:gridCol w="1534160">
                  <a:extLst>
                    <a:ext uri="{9D8B030D-6E8A-4147-A177-3AD203B41FA5}">
                      <a16:colId xmlns:a16="http://schemas.microsoft.com/office/drawing/2014/main" val="1328166560"/>
                    </a:ext>
                  </a:extLst>
                </a:gridCol>
                <a:gridCol w="1534160">
                  <a:extLst>
                    <a:ext uri="{9D8B030D-6E8A-4147-A177-3AD203B41FA5}">
                      <a16:colId xmlns:a16="http://schemas.microsoft.com/office/drawing/2014/main" val="4246046491"/>
                    </a:ext>
                  </a:extLst>
                </a:gridCol>
              </a:tblGrid>
              <a:tr h="1194647">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4271900171"/>
                  </a:ext>
                </a:extLst>
              </a:tr>
              <a:tr h="1194647">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75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75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548864020"/>
                  </a:ext>
                </a:extLst>
              </a:tr>
              <a:tr h="1194647">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3405205549"/>
                  </a:ext>
                </a:extLst>
              </a:tr>
              <a:tr h="1194647">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75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75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924486350"/>
                  </a:ext>
                </a:extLst>
              </a:tr>
            </a:tbl>
          </a:graphicData>
        </a:graphic>
      </p:graphicFrame>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The Checkerboard Problem</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r>
              <a:rPr lang="en-US" dirty="0"/>
              <a:t>The Impact of Stride</a:t>
            </a:r>
          </a:p>
        </p:txBody>
      </p:sp>
      <p:sp>
        <p:nvSpPr>
          <p:cNvPr id="10" name="Rectangle 9">
            <a:extLst>
              <a:ext uri="{FF2B5EF4-FFF2-40B4-BE49-F238E27FC236}">
                <a16:creationId xmlns:a16="http://schemas.microsoft.com/office/drawing/2014/main" id="{E7B782BA-6985-A9DF-0B1A-E5686B21C653}"/>
              </a:ext>
            </a:extLst>
          </p:cNvPr>
          <p:cNvSpPr/>
          <p:nvPr/>
        </p:nvSpPr>
        <p:spPr>
          <a:xfrm>
            <a:off x="10811267" y="8163897"/>
            <a:ext cx="4354045"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Kernel Size = 2</a:t>
            </a:r>
          </a:p>
        </p:txBody>
      </p:sp>
      <p:sp>
        <p:nvSpPr>
          <p:cNvPr id="11" name="Rectangle 10">
            <a:extLst>
              <a:ext uri="{FF2B5EF4-FFF2-40B4-BE49-F238E27FC236}">
                <a16:creationId xmlns:a16="http://schemas.microsoft.com/office/drawing/2014/main" id="{FEC8633B-F135-FE22-0C24-D231034BB25B}"/>
              </a:ext>
            </a:extLst>
          </p:cNvPr>
          <p:cNvSpPr/>
          <p:nvPr/>
        </p:nvSpPr>
        <p:spPr>
          <a:xfrm>
            <a:off x="20472158" y="6800315"/>
            <a:ext cx="4354045"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Stride = 2</a:t>
            </a:r>
          </a:p>
        </p:txBody>
      </p:sp>
    </p:spTree>
    <p:extLst>
      <p:ext uri="{BB962C8B-B14F-4D97-AF65-F5344CB8AC3E}">
        <p14:creationId xmlns:p14="http://schemas.microsoft.com/office/powerpoint/2010/main" val="38280505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CAE76B-19B2-46FF-A08B-3014226D9367}"/>
              </a:ext>
            </a:extLst>
          </p:cNvPr>
          <p:cNvSpPr>
            <a:spLocks noGrp="1"/>
          </p:cNvSpPr>
          <p:nvPr>
            <p:ph type="body" sz="quarter" idx="13"/>
          </p:nvPr>
        </p:nvSpPr>
        <p:spPr>
          <a:xfrm>
            <a:off x="1473200" y="1865313"/>
            <a:ext cx="18476913" cy="5943600"/>
          </a:xfrm>
        </p:spPr>
        <p:txBody>
          <a:bodyPr/>
          <a:lstStyle/>
          <a:p>
            <a:r>
              <a:rPr lang="en-US" dirty="0"/>
              <a:t>Group Normalization</a:t>
            </a:r>
          </a:p>
        </p:txBody>
      </p:sp>
    </p:spTree>
    <p:extLst>
      <p:ext uri="{BB962C8B-B14F-4D97-AF65-F5344CB8AC3E}">
        <p14:creationId xmlns:p14="http://schemas.microsoft.com/office/powerpoint/2010/main" val="3106100879"/>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Group 93">
            <a:extLst>
              <a:ext uri="{FF2B5EF4-FFF2-40B4-BE49-F238E27FC236}">
                <a16:creationId xmlns:a16="http://schemas.microsoft.com/office/drawing/2014/main" id="{B6359513-30EF-A7F7-42BF-BCA0ED8BE3BB}"/>
              </a:ext>
            </a:extLst>
          </p:cNvPr>
          <p:cNvGrpSpPr/>
          <p:nvPr/>
        </p:nvGrpSpPr>
        <p:grpSpPr>
          <a:xfrm>
            <a:off x="8354708" y="6781697"/>
            <a:ext cx="5125091" cy="8543140"/>
            <a:chOff x="7125341" y="7101461"/>
            <a:chExt cx="5125091" cy="8543140"/>
          </a:xfrm>
        </p:grpSpPr>
        <p:grpSp>
          <p:nvGrpSpPr>
            <p:cNvPr id="93" name="Group 92">
              <a:extLst>
                <a:ext uri="{FF2B5EF4-FFF2-40B4-BE49-F238E27FC236}">
                  <a16:creationId xmlns:a16="http://schemas.microsoft.com/office/drawing/2014/main" id="{DD007C86-7CB3-7D39-B3BF-9135F06322C1}"/>
                </a:ext>
              </a:extLst>
            </p:cNvPr>
            <p:cNvGrpSpPr/>
            <p:nvPr/>
          </p:nvGrpSpPr>
          <p:grpSpPr>
            <a:xfrm>
              <a:off x="7125341" y="7101461"/>
              <a:ext cx="5125091" cy="7532364"/>
              <a:chOff x="7125341" y="7101461"/>
              <a:chExt cx="5125091" cy="7532364"/>
            </a:xfrm>
          </p:grpSpPr>
          <p:grpSp>
            <p:nvGrpSpPr>
              <p:cNvPr id="71" name="Group 70">
                <a:extLst>
                  <a:ext uri="{FF2B5EF4-FFF2-40B4-BE49-F238E27FC236}">
                    <a16:creationId xmlns:a16="http://schemas.microsoft.com/office/drawing/2014/main" id="{20CF217E-FCAB-487B-DB4C-17051F6A200A}"/>
                  </a:ext>
                </a:extLst>
              </p:cNvPr>
              <p:cNvGrpSpPr/>
              <p:nvPr/>
            </p:nvGrpSpPr>
            <p:grpSpPr>
              <a:xfrm>
                <a:off x="8850007" y="7101461"/>
                <a:ext cx="3400425" cy="7503789"/>
                <a:chOff x="7143750" y="8287896"/>
                <a:chExt cx="3400425" cy="7503789"/>
              </a:xfrm>
            </p:grpSpPr>
            <p:grpSp>
              <p:nvGrpSpPr>
                <p:cNvPr id="72" name="Group 71">
                  <a:extLst>
                    <a:ext uri="{FF2B5EF4-FFF2-40B4-BE49-F238E27FC236}">
                      <a16:creationId xmlns:a16="http://schemas.microsoft.com/office/drawing/2014/main" id="{11649CC1-31F3-9A8C-1451-CFE511648D7A}"/>
                    </a:ext>
                  </a:extLst>
                </p:cNvPr>
                <p:cNvGrpSpPr/>
                <p:nvPr/>
              </p:nvGrpSpPr>
              <p:grpSpPr>
                <a:xfrm>
                  <a:off x="7143750" y="8287896"/>
                  <a:ext cx="1943100" cy="6085329"/>
                  <a:chOff x="7143750" y="8287896"/>
                  <a:chExt cx="1943100" cy="6085329"/>
                </a:xfrm>
              </p:grpSpPr>
              <p:sp>
                <p:nvSpPr>
                  <p:cNvPr id="88" name="Cube 87">
                    <a:extLst>
                      <a:ext uri="{FF2B5EF4-FFF2-40B4-BE49-F238E27FC236}">
                        <a16:creationId xmlns:a16="http://schemas.microsoft.com/office/drawing/2014/main" id="{380A00E9-489C-B748-5BDA-44CDC411E932}"/>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89" name="Cube 88">
                    <a:extLst>
                      <a:ext uri="{FF2B5EF4-FFF2-40B4-BE49-F238E27FC236}">
                        <a16:creationId xmlns:a16="http://schemas.microsoft.com/office/drawing/2014/main" id="{F82F1C58-0C1B-1852-965F-F3A2194B898C}"/>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90" name="Cube 89">
                    <a:extLst>
                      <a:ext uri="{FF2B5EF4-FFF2-40B4-BE49-F238E27FC236}">
                        <a16:creationId xmlns:a16="http://schemas.microsoft.com/office/drawing/2014/main" id="{5AFE46D2-CF74-7ACE-860E-805FC76DECB9}"/>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91" name="Cube 90">
                    <a:extLst>
                      <a:ext uri="{FF2B5EF4-FFF2-40B4-BE49-F238E27FC236}">
                        <a16:creationId xmlns:a16="http://schemas.microsoft.com/office/drawing/2014/main" id="{A7B48EC6-591F-217E-EF2D-2C417C1290B9}"/>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73" name="Group 72">
                  <a:extLst>
                    <a:ext uri="{FF2B5EF4-FFF2-40B4-BE49-F238E27FC236}">
                      <a16:creationId xmlns:a16="http://schemas.microsoft.com/office/drawing/2014/main" id="{6E86C206-C8BB-458C-1790-C9915A320F42}"/>
                    </a:ext>
                  </a:extLst>
                </p:cNvPr>
                <p:cNvGrpSpPr/>
                <p:nvPr/>
              </p:nvGrpSpPr>
              <p:grpSpPr>
                <a:xfrm>
                  <a:off x="7639050" y="8778242"/>
                  <a:ext cx="1943100" cy="6085329"/>
                  <a:chOff x="7143750" y="8287896"/>
                  <a:chExt cx="1943100" cy="6085329"/>
                </a:xfrm>
              </p:grpSpPr>
              <p:sp>
                <p:nvSpPr>
                  <p:cNvPr id="84" name="Cube 83">
                    <a:extLst>
                      <a:ext uri="{FF2B5EF4-FFF2-40B4-BE49-F238E27FC236}">
                        <a16:creationId xmlns:a16="http://schemas.microsoft.com/office/drawing/2014/main" id="{D2223079-3A3D-4E2F-92FE-0A2D2FCC415B}"/>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85" name="Cube 84">
                    <a:extLst>
                      <a:ext uri="{FF2B5EF4-FFF2-40B4-BE49-F238E27FC236}">
                        <a16:creationId xmlns:a16="http://schemas.microsoft.com/office/drawing/2014/main" id="{A280BF49-0F7F-25BD-8ED6-AC1654F11E1D}"/>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86" name="Cube 85">
                    <a:extLst>
                      <a:ext uri="{FF2B5EF4-FFF2-40B4-BE49-F238E27FC236}">
                        <a16:creationId xmlns:a16="http://schemas.microsoft.com/office/drawing/2014/main" id="{4B78F655-854F-4E40-9C20-63518F45F6CF}"/>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87" name="Cube 86">
                    <a:extLst>
                      <a:ext uri="{FF2B5EF4-FFF2-40B4-BE49-F238E27FC236}">
                        <a16:creationId xmlns:a16="http://schemas.microsoft.com/office/drawing/2014/main" id="{43B5D3A8-636C-0882-B671-FBF77762BD7D}"/>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74" name="Group 73">
                  <a:extLst>
                    <a:ext uri="{FF2B5EF4-FFF2-40B4-BE49-F238E27FC236}">
                      <a16:creationId xmlns:a16="http://schemas.microsoft.com/office/drawing/2014/main" id="{74B66625-41BD-3808-3EAD-88C6E21C8E06}"/>
                    </a:ext>
                  </a:extLst>
                </p:cNvPr>
                <p:cNvGrpSpPr/>
                <p:nvPr/>
              </p:nvGrpSpPr>
              <p:grpSpPr>
                <a:xfrm>
                  <a:off x="8105775" y="9244585"/>
                  <a:ext cx="1943100" cy="6085329"/>
                  <a:chOff x="7143750" y="8287896"/>
                  <a:chExt cx="1943100" cy="6085329"/>
                </a:xfrm>
              </p:grpSpPr>
              <p:sp>
                <p:nvSpPr>
                  <p:cNvPr id="80" name="Cube 79">
                    <a:extLst>
                      <a:ext uri="{FF2B5EF4-FFF2-40B4-BE49-F238E27FC236}">
                        <a16:creationId xmlns:a16="http://schemas.microsoft.com/office/drawing/2014/main" id="{AB82F059-7910-B5DE-CD68-69B24C55AE02}"/>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81" name="Cube 80">
                    <a:extLst>
                      <a:ext uri="{FF2B5EF4-FFF2-40B4-BE49-F238E27FC236}">
                        <a16:creationId xmlns:a16="http://schemas.microsoft.com/office/drawing/2014/main" id="{CA93ECE3-365E-9202-9200-043E230797F5}"/>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82" name="Cube 81">
                    <a:extLst>
                      <a:ext uri="{FF2B5EF4-FFF2-40B4-BE49-F238E27FC236}">
                        <a16:creationId xmlns:a16="http://schemas.microsoft.com/office/drawing/2014/main" id="{BA3A3305-7632-002A-A587-F96FCB4B9508}"/>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83" name="Cube 82">
                    <a:extLst>
                      <a:ext uri="{FF2B5EF4-FFF2-40B4-BE49-F238E27FC236}">
                        <a16:creationId xmlns:a16="http://schemas.microsoft.com/office/drawing/2014/main" id="{15D51EE8-F98F-FCDA-544E-182815FDB3F5}"/>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75" name="Group 74">
                  <a:extLst>
                    <a:ext uri="{FF2B5EF4-FFF2-40B4-BE49-F238E27FC236}">
                      <a16:creationId xmlns:a16="http://schemas.microsoft.com/office/drawing/2014/main" id="{D405EC6C-A68E-62FA-8BCE-09CC7E27D9C9}"/>
                    </a:ext>
                  </a:extLst>
                </p:cNvPr>
                <p:cNvGrpSpPr/>
                <p:nvPr/>
              </p:nvGrpSpPr>
              <p:grpSpPr>
                <a:xfrm>
                  <a:off x="8601075" y="9706356"/>
                  <a:ext cx="1943100" cy="6085329"/>
                  <a:chOff x="7143750" y="8259321"/>
                  <a:chExt cx="1943100" cy="6085329"/>
                </a:xfrm>
              </p:grpSpPr>
              <p:sp>
                <p:nvSpPr>
                  <p:cNvPr id="76" name="Cube 75">
                    <a:extLst>
                      <a:ext uri="{FF2B5EF4-FFF2-40B4-BE49-F238E27FC236}">
                        <a16:creationId xmlns:a16="http://schemas.microsoft.com/office/drawing/2014/main" id="{5FB740B0-2836-8B36-44A6-4AA7E0039604}"/>
                      </a:ext>
                    </a:extLst>
                  </p:cNvPr>
                  <p:cNvSpPr/>
                  <p:nvPr/>
                </p:nvSpPr>
                <p:spPr>
                  <a:xfrm flipH="1">
                    <a:off x="7143750" y="12401550"/>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77" name="Cube 76">
                    <a:extLst>
                      <a:ext uri="{FF2B5EF4-FFF2-40B4-BE49-F238E27FC236}">
                        <a16:creationId xmlns:a16="http://schemas.microsoft.com/office/drawing/2014/main" id="{E38E2448-AFD8-D80C-BE33-2332A9B491D4}"/>
                      </a:ext>
                    </a:extLst>
                  </p:cNvPr>
                  <p:cNvSpPr/>
                  <p:nvPr/>
                </p:nvSpPr>
                <p:spPr>
                  <a:xfrm flipH="1">
                    <a:off x="7143750" y="11020807"/>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78" name="Cube 77">
                    <a:extLst>
                      <a:ext uri="{FF2B5EF4-FFF2-40B4-BE49-F238E27FC236}">
                        <a16:creationId xmlns:a16="http://schemas.microsoft.com/office/drawing/2014/main" id="{FD7AA656-7207-1732-10B7-0E0B9C3B51A3}"/>
                      </a:ext>
                    </a:extLst>
                  </p:cNvPr>
                  <p:cNvSpPr/>
                  <p:nvPr/>
                </p:nvSpPr>
                <p:spPr>
                  <a:xfrm flipH="1">
                    <a:off x="7143750" y="9640064"/>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79" name="Cube 78">
                    <a:extLst>
                      <a:ext uri="{FF2B5EF4-FFF2-40B4-BE49-F238E27FC236}">
                        <a16:creationId xmlns:a16="http://schemas.microsoft.com/office/drawing/2014/main" id="{1A2A749B-957B-7E3C-CA17-DDC592AA46B9}"/>
                      </a:ext>
                    </a:extLst>
                  </p:cNvPr>
                  <p:cNvSpPr/>
                  <p:nvPr/>
                </p:nvSpPr>
                <p:spPr>
                  <a:xfrm flipH="1">
                    <a:off x="7143750" y="8259321"/>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grpSp>
            <p:nvGrpSpPr>
              <p:cNvPr id="50" name="Group 49">
                <a:extLst>
                  <a:ext uri="{FF2B5EF4-FFF2-40B4-BE49-F238E27FC236}">
                    <a16:creationId xmlns:a16="http://schemas.microsoft.com/office/drawing/2014/main" id="{0327BBE8-9AE6-2826-7B9D-A5D2A78F1877}"/>
                  </a:ext>
                </a:extLst>
              </p:cNvPr>
              <p:cNvGrpSpPr/>
              <p:nvPr/>
            </p:nvGrpSpPr>
            <p:grpSpPr>
              <a:xfrm>
                <a:off x="7125341" y="7101461"/>
                <a:ext cx="3400425" cy="7532364"/>
                <a:chOff x="7143750" y="8287896"/>
                <a:chExt cx="3400425" cy="7532364"/>
              </a:xfrm>
            </p:grpSpPr>
            <p:grpSp>
              <p:nvGrpSpPr>
                <p:cNvPr id="51" name="Group 50">
                  <a:extLst>
                    <a:ext uri="{FF2B5EF4-FFF2-40B4-BE49-F238E27FC236}">
                      <a16:creationId xmlns:a16="http://schemas.microsoft.com/office/drawing/2014/main" id="{AA7EAB6E-608D-CB81-5819-0E1580DE5C54}"/>
                    </a:ext>
                  </a:extLst>
                </p:cNvPr>
                <p:cNvGrpSpPr/>
                <p:nvPr/>
              </p:nvGrpSpPr>
              <p:grpSpPr>
                <a:xfrm>
                  <a:off x="7143750" y="8287896"/>
                  <a:ext cx="1943100" cy="6085329"/>
                  <a:chOff x="7143750" y="8287896"/>
                  <a:chExt cx="1943100" cy="6085329"/>
                </a:xfrm>
              </p:grpSpPr>
              <p:sp>
                <p:nvSpPr>
                  <p:cNvPr id="67" name="Cube 66">
                    <a:extLst>
                      <a:ext uri="{FF2B5EF4-FFF2-40B4-BE49-F238E27FC236}">
                        <a16:creationId xmlns:a16="http://schemas.microsoft.com/office/drawing/2014/main" id="{128B3D62-47EE-E280-D7FB-42113F3B7F3E}"/>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68" name="Cube 67">
                    <a:extLst>
                      <a:ext uri="{FF2B5EF4-FFF2-40B4-BE49-F238E27FC236}">
                        <a16:creationId xmlns:a16="http://schemas.microsoft.com/office/drawing/2014/main" id="{343CDF22-84A6-416F-925A-1CBF06DA966B}"/>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69" name="Cube 68">
                    <a:extLst>
                      <a:ext uri="{FF2B5EF4-FFF2-40B4-BE49-F238E27FC236}">
                        <a16:creationId xmlns:a16="http://schemas.microsoft.com/office/drawing/2014/main" id="{CE2D895E-C665-562B-E1CB-37B1D0095537}"/>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70" name="Cube 69">
                    <a:extLst>
                      <a:ext uri="{FF2B5EF4-FFF2-40B4-BE49-F238E27FC236}">
                        <a16:creationId xmlns:a16="http://schemas.microsoft.com/office/drawing/2014/main" id="{22363ADD-676A-B5E4-AA50-A07B16320727}"/>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52" name="Group 51">
                  <a:extLst>
                    <a:ext uri="{FF2B5EF4-FFF2-40B4-BE49-F238E27FC236}">
                      <a16:creationId xmlns:a16="http://schemas.microsoft.com/office/drawing/2014/main" id="{64F7E14D-9827-DC20-0E83-4B745E013C67}"/>
                    </a:ext>
                  </a:extLst>
                </p:cNvPr>
                <p:cNvGrpSpPr/>
                <p:nvPr/>
              </p:nvGrpSpPr>
              <p:grpSpPr>
                <a:xfrm>
                  <a:off x="7639050" y="8778242"/>
                  <a:ext cx="1943100" cy="6085329"/>
                  <a:chOff x="7143750" y="8287896"/>
                  <a:chExt cx="1943100" cy="6085329"/>
                </a:xfrm>
              </p:grpSpPr>
              <p:sp>
                <p:nvSpPr>
                  <p:cNvPr id="63" name="Cube 62">
                    <a:extLst>
                      <a:ext uri="{FF2B5EF4-FFF2-40B4-BE49-F238E27FC236}">
                        <a16:creationId xmlns:a16="http://schemas.microsoft.com/office/drawing/2014/main" id="{ECA33176-9EFD-C12F-B8EA-B70D9E8CF6FF}"/>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64" name="Cube 63">
                    <a:extLst>
                      <a:ext uri="{FF2B5EF4-FFF2-40B4-BE49-F238E27FC236}">
                        <a16:creationId xmlns:a16="http://schemas.microsoft.com/office/drawing/2014/main" id="{694FE393-CA96-3D3E-AB43-C24AC72918A0}"/>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65" name="Cube 64">
                    <a:extLst>
                      <a:ext uri="{FF2B5EF4-FFF2-40B4-BE49-F238E27FC236}">
                        <a16:creationId xmlns:a16="http://schemas.microsoft.com/office/drawing/2014/main" id="{67E0BE6E-F03A-66D5-B8A6-257F825817A2}"/>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66" name="Cube 65">
                    <a:extLst>
                      <a:ext uri="{FF2B5EF4-FFF2-40B4-BE49-F238E27FC236}">
                        <a16:creationId xmlns:a16="http://schemas.microsoft.com/office/drawing/2014/main" id="{8A2E6300-71D9-D1D2-6751-F9455B1BD09C}"/>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53" name="Group 52">
                  <a:extLst>
                    <a:ext uri="{FF2B5EF4-FFF2-40B4-BE49-F238E27FC236}">
                      <a16:creationId xmlns:a16="http://schemas.microsoft.com/office/drawing/2014/main" id="{4B7B1F42-2AD0-2B30-76E3-162074E18E5D}"/>
                    </a:ext>
                  </a:extLst>
                </p:cNvPr>
                <p:cNvGrpSpPr/>
                <p:nvPr/>
              </p:nvGrpSpPr>
              <p:grpSpPr>
                <a:xfrm>
                  <a:off x="8105775" y="9244585"/>
                  <a:ext cx="1943100" cy="6085329"/>
                  <a:chOff x="7143750" y="8287896"/>
                  <a:chExt cx="1943100" cy="6085329"/>
                </a:xfrm>
              </p:grpSpPr>
              <p:sp>
                <p:nvSpPr>
                  <p:cNvPr id="59" name="Cube 58">
                    <a:extLst>
                      <a:ext uri="{FF2B5EF4-FFF2-40B4-BE49-F238E27FC236}">
                        <a16:creationId xmlns:a16="http://schemas.microsoft.com/office/drawing/2014/main" id="{F49DA371-BA6B-92D2-59FF-EC25B6CFAF02}"/>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60" name="Cube 59">
                    <a:extLst>
                      <a:ext uri="{FF2B5EF4-FFF2-40B4-BE49-F238E27FC236}">
                        <a16:creationId xmlns:a16="http://schemas.microsoft.com/office/drawing/2014/main" id="{E1241B5D-C5F8-8122-B9E7-19229C7B6A4F}"/>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61" name="Cube 60">
                    <a:extLst>
                      <a:ext uri="{FF2B5EF4-FFF2-40B4-BE49-F238E27FC236}">
                        <a16:creationId xmlns:a16="http://schemas.microsoft.com/office/drawing/2014/main" id="{EB21FF35-3877-776C-BA98-56A0A57D269A}"/>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62" name="Cube 61">
                    <a:extLst>
                      <a:ext uri="{FF2B5EF4-FFF2-40B4-BE49-F238E27FC236}">
                        <a16:creationId xmlns:a16="http://schemas.microsoft.com/office/drawing/2014/main" id="{50C4B27F-D811-68EA-2F02-C07DB6C04409}"/>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54" name="Group 53">
                  <a:extLst>
                    <a:ext uri="{FF2B5EF4-FFF2-40B4-BE49-F238E27FC236}">
                      <a16:creationId xmlns:a16="http://schemas.microsoft.com/office/drawing/2014/main" id="{726DD469-72B2-72F5-D56D-6B144D7F614D}"/>
                    </a:ext>
                  </a:extLst>
                </p:cNvPr>
                <p:cNvGrpSpPr/>
                <p:nvPr/>
              </p:nvGrpSpPr>
              <p:grpSpPr>
                <a:xfrm>
                  <a:off x="8601075" y="9734931"/>
                  <a:ext cx="1943100" cy="6085329"/>
                  <a:chOff x="7143750" y="8287896"/>
                  <a:chExt cx="1943100" cy="6085329"/>
                </a:xfrm>
              </p:grpSpPr>
              <p:sp>
                <p:nvSpPr>
                  <p:cNvPr id="55" name="Cube 54">
                    <a:extLst>
                      <a:ext uri="{FF2B5EF4-FFF2-40B4-BE49-F238E27FC236}">
                        <a16:creationId xmlns:a16="http://schemas.microsoft.com/office/drawing/2014/main" id="{366C52FD-F8B2-2161-016C-A9A490C1A16D}"/>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56" name="Cube 55">
                    <a:extLst>
                      <a:ext uri="{FF2B5EF4-FFF2-40B4-BE49-F238E27FC236}">
                        <a16:creationId xmlns:a16="http://schemas.microsoft.com/office/drawing/2014/main" id="{2F8C67B1-634F-0DF6-A68C-82AF6CFA2467}"/>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57" name="Cube 56">
                    <a:extLst>
                      <a:ext uri="{FF2B5EF4-FFF2-40B4-BE49-F238E27FC236}">
                        <a16:creationId xmlns:a16="http://schemas.microsoft.com/office/drawing/2014/main" id="{2D71E082-0106-525E-D05F-1C7252340654}"/>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58" name="Cube 57">
                    <a:extLst>
                      <a:ext uri="{FF2B5EF4-FFF2-40B4-BE49-F238E27FC236}">
                        <a16:creationId xmlns:a16="http://schemas.microsoft.com/office/drawing/2014/main" id="{9FFAD8A1-47B3-3B4E-26D2-725E1818D8FD}"/>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grpSp>
        <p:sp>
          <p:nvSpPr>
            <p:cNvPr id="92" name="TextBox 91">
              <a:extLst>
                <a:ext uri="{FF2B5EF4-FFF2-40B4-BE49-F238E27FC236}">
                  <a16:creationId xmlns:a16="http://schemas.microsoft.com/office/drawing/2014/main" id="{6D0D7E5B-F860-0D32-2858-A77ABDD269D1}"/>
                </a:ext>
              </a:extLst>
            </p:cNvPr>
            <p:cNvSpPr txBox="1"/>
            <p:nvPr/>
          </p:nvSpPr>
          <p:spPr>
            <a:xfrm>
              <a:off x="8838101" y="14936715"/>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N</a:t>
              </a:r>
            </a:p>
          </p:txBody>
        </p:sp>
      </p:grpSp>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Group Normalization</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r>
              <a:rPr lang="en-US" dirty="0"/>
              <a:t>Batch Normalization Review</a:t>
            </a:r>
          </a:p>
        </p:txBody>
      </p:sp>
      <p:sp>
        <p:nvSpPr>
          <p:cNvPr id="48" name="TextBox 47">
            <a:extLst>
              <a:ext uri="{FF2B5EF4-FFF2-40B4-BE49-F238E27FC236}">
                <a16:creationId xmlns:a16="http://schemas.microsoft.com/office/drawing/2014/main" id="{84195F08-5C3F-F95F-480D-63DCCD2534DB}"/>
              </a:ext>
            </a:extLst>
          </p:cNvPr>
          <p:cNvSpPr txBox="1"/>
          <p:nvPr/>
        </p:nvSpPr>
        <p:spPr>
          <a:xfrm>
            <a:off x="6053138" y="1357760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C</a:t>
            </a:r>
          </a:p>
        </p:txBody>
      </p:sp>
      <p:grpSp>
        <p:nvGrpSpPr>
          <p:cNvPr id="47" name="Group 46">
            <a:extLst>
              <a:ext uri="{FF2B5EF4-FFF2-40B4-BE49-F238E27FC236}">
                <a16:creationId xmlns:a16="http://schemas.microsoft.com/office/drawing/2014/main" id="{5344C891-DC25-38FF-B17B-A78B01BB755B}"/>
              </a:ext>
            </a:extLst>
          </p:cNvPr>
          <p:cNvGrpSpPr/>
          <p:nvPr/>
        </p:nvGrpSpPr>
        <p:grpSpPr>
          <a:xfrm>
            <a:off x="6630042" y="6781697"/>
            <a:ext cx="3400425" cy="7532364"/>
            <a:chOff x="7143750" y="8287896"/>
            <a:chExt cx="3400425" cy="7532364"/>
          </a:xfrm>
        </p:grpSpPr>
        <p:grpSp>
          <p:nvGrpSpPr>
            <p:cNvPr id="31" name="Group 30">
              <a:extLst>
                <a:ext uri="{FF2B5EF4-FFF2-40B4-BE49-F238E27FC236}">
                  <a16:creationId xmlns:a16="http://schemas.microsoft.com/office/drawing/2014/main" id="{794727B0-A103-CEE4-F512-CF7A970D2F99}"/>
                </a:ext>
              </a:extLst>
            </p:cNvPr>
            <p:cNvGrpSpPr/>
            <p:nvPr/>
          </p:nvGrpSpPr>
          <p:grpSpPr>
            <a:xfrm>
              <a:off x="7143750" y="8287896"/>
              <a:ext cx="1943100" cy="6085329"/>
              <a:chOff x="7143750" y="8287896"/>
              <a:chExt cx="1943100" cy="6085329"/>
            </a:xfrm>
          </p:grpSpPr>
          <p:sp>
            <p:nvSpPr>
              <p:cNvPr id="7" name="Cube 6">
                <a:extLst>
                  <a:ext uri="{FF2B5EF4-FFF2-40B4-BE49-F238E27FC236}">
                    <a16:creationId xmlns:a16="http://schemas.microsoft.com/office/drawing/2014/main" id="{A2B884A9-660E-6E31-C4E6-BBDEB2E424BF}"/>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3" name="Cube 12">
                <a:extLst>
                  <a:ext uri="{FF2B5EF4-FFF2-40B4-BE49-F238E27FC236}">
                    <a16:creationId xmlns:a16="http://schemas.microsoft.com/office/drawing/2014/main" id="{29106DE8-0305-A23D-A803-66BC11CA167A}"/>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2" name="Cube 21">
                <a:extLst>
                  <a:ext uri="{FF2B5EF4-FFF2-40B4-BE49-F238E27FC236}">
                    <a16:creationId xmlns:a16="http://schemas.microsoft.com/office/drawing/2014/main" id="{C8C45F21-C2CE-4408-4276-2DBB034190C9}"/>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6" name="Cube 25">
                <a:extLst>
                  <a:ext uri="{FF2B5EF4-FFF2-40B4-BE49-F238E27FC236}">
                    <a16:creationId xmlns:a16="http://schemas.microsoft.com/office/drawing/2014/main" id="{064BB4D2-3ED2-292B-BA20-0E4869D9CC02}"/>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32" name="Group 31">
              <a:extLst>
                <a:ext uri="{FF2B5EF4-FFF2-40B4-BE49-F238E27FC236}">
                  <a16:creationId xmlns:a16="http://schemas.microsoft.com/office/drawing/2014/main" id="{93B5CF2C-CF15-E7A4-6F9B-0D92D2C35FC4}"/>
                </a:ext>
              </a:extLst>
            </p:cNvPr>
            <p:cNvGrpSpPr/>
            <p:nvPr/>
          </p:nvGrpSpPr>
          <p:grpSpPr>
            <a:xfrm>
              <a:off x="7639050" y="8778242"/>
              <a:ext cx="1943100" cy="6085329"/>
              <a:chOff x="7143750" y="8287896"/>
              <a:chExt cx="1943100" cy="6085329"/>
            </a:xfrm>
          </p:grpSpPr>
          <p:sp>
            <p:nvSpPr>
              <p:cNvPr id="33" name="Cube 32">
                <a:extLst>
                  <a:ext uri="{FF2B5EF4-FFF2-40B4-BE49-F238E27FC236}">
                    <a16:creationId xmlns:a16="http://schemas.microsoft.com/office/drawing/2014/main" id="{946F1569-E04F-2884-81C8-91335A1B8EB2}"/>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4" name="Cube 33">
                <a:extLst>
                  <a:ext uri="{FF2B5EF4-FFF2-40B4-BE49-F238E27FC236}">
                    <a16:creationId xmlns:a16="http://schemas.microsoft.com/office/drawing/2014/main" id="{E6058C10-7F1A-5728-650D-6B43380D6D36}"/>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5" name="Cube 34">
                <a:extLst>
                  <a:ext uri="{FF2B5EF4-FFF2-40B4-BE49-F238E27FC236}">
                    <a16:creationId xmlns:a16="http://schemas.microsoft.com/office/drawing/2014/main" id="{B3D7B5F2-D89A-0A5D-970E-EFD5065C1C9B}"/>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6" name="Cube 35">
                <a:extLst>
                  <a:ext uri="{FF2B5EF4-FFF2-40B4-BE49-F238E27FC236}">
                    <a16:creationId xmlns:a16="http://schemas.microsoft.com/office/drawing/2014/main" id="{817CA7A1-9DAA-9A8A-4DA6-4653A72E02E9}"/>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37" name="Group 36">
              <a:extLst>
                <a:ext uri="{FF2B5EF4-FFF2-40B4-BE49-F238E27FC236}">
                  <a16:creationId xmlns:a16="http://schemas.microsoft.com/office/drawing/2014/main" id="{F8EFA11F-48E8-29AB-034E-743D99BD18F2}"/>
                </a:ext>
              </a:extLst>
            </p:cNvPr>
            <p:cNvGrpSpPr/>
            <p:nvPr/>
          </p:nvGrpSpPr>
          <p:grpSpPr>
            <a:xfrm>
              <a:off x="8105775" y="9244585"/>
              <a:ext cx="1943100" cy="6085329"/>
              <a:chOff x="7143750" y="8287896"/>
              <a:chExt cx="1943100" cy="6085329"/>
            </a:xfrm>
          </p:grpSpPr>
          <p:sp>
            <p:nvSpPr>
              <p:cNvPr id="38" name="Cube 37">
                <a:extLst>
                  <a:ext uri="{FF2B5EF4-FFF2-40B4-BE49-F238E27FC236}">
                    <a16:creationId xmlns:a16="http://schemas.microsoft.com/office/drawing/2014/main" id="{7F100C93-9CFF-A7DE-1424-1BF26D4C5562}"/>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9" name="Cube 38">
                <a:extLst>
                  <a:ext uri="{FF2B5EF4-FFF2-40B4-BE49-F238E27FC236}">
                    <a16:creationId xmlns:a16="http://schemas.microsoft.com/office/drawing/2014/main" id="{714B9D3D-7E14-EA26-8A66-E3ED0CE8E441}"/>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0" name="Cube 39">
                <a:extLst>
                  <a:ext uri="{FF2B5EF4-FFF2-40B4-BE49-F238E27FC236}">
                    <a16:creationId xmlns:a16="http://schemas.microsoft.com/office/drawing/2014/main" id="{B34CF44D-9C8F-DDD3-1536-7D657605D2F9}"/>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1" name="Cube 40">
                <a:extLst>
                  <a:ext uri="{FF2B5EF4-FFF2-40B4-BE49-F238E27FC236}">
                    <a16:creationId xmlns:a16="http://schemas.microsoft.com/office/drawing/2014/main" id="{E187FA37-4804-2BF9-760E-01E130809054}"/>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42" name="Group 41">
              <a:extLst>
                <a:ext uri="{FF2B5EF4-FFF2-40B4-BE49-F238E27FC236}">
                  <a16:creationId xmlns:a16="http://schemas.microsoft.com/office/drawing/2014/main" id="{91DE92D4-AC80-9255-0EE4-91F24ED54216}"/>
                </a:ext>
              </a:extLst>
            </p:cNvPr>
            <p:cNvGrpSpPr/>
            <p:nvPr/>
          </p:nvGrpSpPr>
          <p:grpSpPr>
            <a:xfrm>
              <a:off x="8601075" y="9734931"/>
              <a:ext cx="1943100" cy="6085329"/>
              <a:chOff x="7143750" y="8287896"/>
              <a:chExt cx="1943100" cy="6085329"/>
            </a:xfrm>
          </p:grpSpPr>
          <p:sp>
            <p:nvSpPr>
              <p:cNvPr id="43" name="Cube 42">
                <a:extLst>
                  <a:ext uri="{FF2B5EF4-FFF2-40B4-BE49-F238E27FC236}">
                    <a16:creationId xmlns:a16="http://schemas.microsoft.com/office/drawing/2014/main" id="{E86C2910-EF9E-A33D-855D-9251390EEA70}"/>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4" name="Cube 43">
                <a:extLst>
                  <a:ext uri="{FF2B5EF4-FFF2-40B4-BE49-F238E27FC236}">
                    <a16:creationId xmlns:a16="http://schemas.microsoft.com/office/drawing/2014/main" id="{4F4C8C8E-0B45-1766-0CAB-F55499CFFBE9}"/>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5" name="Cube 44">
                <a:extLst>
                  <a:ext uri="{FF2B5EF4-FFF2-40B4-BE49-F238E27FC236}">
                    <a16:creationId xmlns:a16="http://schemas.microsoft.com/office/drawing/2014/main" id="{7D721EE1-7462-B1AF-75B0-FB3A2595E649}"/>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6" name="Cube 45">
                <a:extLst>
                  <a:ext uri="{FF2B5EF4-FFF2-40B4-BE49-F238E27FC236}">
                    <a16:creationId xmlns:a16="http://schemas.microsoft.com/office/drawing/2014/main" id="{2A62D4F5-917F-2812-E7CF-9607DA88BFD3}"/>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sp>
        <p:nvSpPr>
          <p:cNvPr id="49" name="TextBox 48">
            <a:extLst>
              <a:ext uri="{FF2B5EF4-FFF2-40B4-BE49-F238E27FC236}">
                <a16:creationId xmlns:a16="http://schemas.microsoft.com/office/drawing/2014/main" id="{E992CA35-D7B5-3324-5CB5-8FB41ADFA3F7}"/>
              </a:ext>
            </a:extLst>
          </p:cNvPr>
          <p:cNvSpPr txBox="1"/>
          <p:nvPr/>
        </p:nvSpPr>
        <p:spPr>
          <a:xfrm rot="16200000">
            <a:off x="5120872" y="9868788"/>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H, W</a:t>
            </a:r>
          </a:p>
        </p:txBody>
      </p:sp>
    </p:spTree>
    <p:extLst>
      <p:ext uri="{BB962C8B-B14F-4D97-AF65-F5344CB8AC3E}">
        <p14:creationId xmlns:p14="http://schemas.microsoft.com/office/powerpoint/2010/main" val="1467882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11649CC1-31F3-9A8C-1451-CFE511648D7A}"/>
              </a:ext>
            </a:extLst>
          </p:cNvPr>
          <p:cNvGrpSpPr/>
          <p:nvPr/>
        </p:nvGrpSpPr>
        <p:grpSpPr>
          <a:xfrm>
            <a:off x="10079374" y="6781697"/>
            <a:ext cx="1943100" cy="6085329"/>
            <a:chOff x="7143750" y="8287896"/>
            <a:chExt cx="1943100" cy="6085329"/>
          </a:xfrm>
        </p:grpSpPr>
        <p:sp>
          <p:nvSpPr>
            <p:cNvPr id="88" name="Cube 87">
              <a:extLst>
                <a:ext uri="{FF2B5EF4-FFF2-40B4-BE49-F238E27FC236}">
                  <a16:creationId xmlns:a16="http://schemas.microsoft.com/office/drawing/2014/main" id="{380A00E9-489C-B748-5BDA-44CDC411E932}"/>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89" name="Cube 88">
              <a:extLst>
                <a:ext uri="{FF2B5EF4-FFF2-40B4-BE49-F238E27FC236}">
                  <a16:creationId xmlns:a16="http://schemas.microsoft.com/office/drawing/2014/main" id="{F82F1C58-0C1B-1852-965F-F3A2194B898C}"/>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90" name="Cube 89">
              <a:extLst>
                <a:ext uri="{FF2B5EF4-FFF2-40B4-BE49-F238E27FC236}">
                  <a16:creationId xmlns:a16="http://schemas.microsoft.com/office/drawing/2014/main" id="{5AFE46D2-CF74-7ACE-860E-805FC76DECB9}"/>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91" name="Cube 90">
              <a:extLst>
                <a:ext uri="{FF2B5EF4-FFF2-40B4-BE49-F238E27FC236}">
                  <a16:creationId xmlns:a16="http://schemas.microsoft.com/office/drawing/2014/main" id="{A7B48EC6-591F-217E-EF2D-2C417C1290B9}"/>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73" name="Group 72">
            <a:extLst>
              <a:ext uri="{FF2B5EF4-FFF2-40B4-BE49-F238E27FC236}">
                <a16:creationId xmlns:a16="http://schemas.microsoft.com/office/drawing/2014/main" id="{6E86C206-C8BB-458C-1790-C9915A320F42}"/>
              </a:ext>
            </a:extLst>
          </p:cNvPr>
          <p:cNvGrpSpPr/>
          <p:nvPr/>
        </p:nvGrpSpPr>
        <p:grpSpPr>
          <a:xfrm>
            <a:off x="10574674" y="7272043"/>
            <a:ext cx="1943100" cy="6085329"/>
            <a:chOff x="7143750" y="8287896"/>
            <a:chExt cx="1943100" cy="6085329"/>
          </a:xfrm>
        </p:grpSpPr>
        <p:sp>
          <p:nvSpPr>
            <p:cNvPr id="84" name="Cube 83">
              <a:extLst>
                <a:ext uri="{FF2B5EF4-FFF2-40B4-BE49-F238E27FC236}">
                  <a16:creationId xmlns:a16="http://schemas.microsoft.com/office/drawing/2014/main" id="{D2223079-3A3D-4E2F-92FE-0A2D2FCC415B}"/>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85" name="Cube 84">
              <a:extLst>
                <a:ext uri="{FF2B5EF4-FFF2-40B4-BE49-F238E27FC236}">
                  <a16:creationId xmlns:a16="http://schemas.microsoft.com/office/drawing/2014/main" id="{A280BF49-0F7F-25BD-8ED6-AC1654F11E1D}"/>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86" name="Cube 85">
              <a:extLst>
                <a:ext uri="{FF2B5EF4-FFF2-40B4-BE49-F238E27FC236}">
                  <a16:creationId xmlns:a16="http://schemas.microsoft.com/office/drawing/2014/main" id="{4B78F655-854F-4E40-9C20-63518F45F6CF}"/>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87" name="Cube 86">
              <a:extLst>
                <a:ext uri="{FF2B5EF4-FFF2-40B4-BE49-F238E27FC236}">
                  <a16:creationId xmlns:a16="http://schemas.microsoft.com/office/drawing/2014/main" id="{43B5D3A8-636C-0882-B671-FBF77762BD7D}"/>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74" name="Group 73">
            <a:extLst>
              <a:ext uri="{FF2B5EF4-FFF2-40B4-BE49-F238E27FC236}">
                <a16:creationId xmlns:a16="http://schemas.microsoft.com/office/drawing/2014/main" id="{74B66625-41BD-3808-3EAD-88C6E21C8E06}"/>
              </a:ext>
            </a:extLst>
          </p:cNvPr>
          <p:cNvGrpSpPr/>
          <p:nvPr/>
        </p:nvGrpSpPr>
        <p:grpSpPr>
          <a:xfrm>
            <a:off x="11041399" y="7738386"/>
            <a:ext cx="1943100" cy="6085329"/>
            <a:chOff x="7143750" y="8287896"/>
            <a:chExt cx="1943100" cy="6085329"/>
          </a:xfrm>
        </p:grpSpPr>
        <p:sp>
          <p:nvSpPr>
            <p:cNvPr id="80" name="Cube 79">
              <a:extLst>
                <a:ext uri="{FF2B5EF4-FFF2-40B4-BE49-F238E27FC236}">
                  <a16:creationId xmlns:a16="http://schemas.microsoft.com/office/drawing/2014/main" id="{AB82F059-7910-B5DE-CD68-69B24C55AE02}"/>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81" name="Cube 80">
              <a:extLst>
                <a:ext uri="{FF2B5EF4-FFF2-40B4-BE49-F238E27FC236}">
                  <a16:creationId xmlns:a16="http://schemas.microsoft.com/office/drawing/2014/main" id="{CA93ECE3-365E-9202-9200-043E230797F5}"/>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82" name="Cube 81">
              <a:extLst>
                <a:ext uri="{FF2B5EF4-FFF2-40B4-BE49-F238E27FC236}">
                  <a16:creationId xmlns:a16="http://schemas.microsoft.com/office/drawing/2014/main" id="{BA3A3305-7632-002A-A587-F96FCB4B9508}"/>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83" name="Cube 82">
              <a:extLst>
                <a:ext uri="{FF2B5EF4-FFF2-40B4-BE49-F238E27FC236}">
                  <a16:creationId xmlns:a16="http://schemas.microsoft.com/office/drawing/2014/main" id="{15D51EE8-F98F-FCDA-544E-182815FDB3F5}"/>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sp>
        <p:nvSpPr>
          <p:cNvPr id="76" name="Cube 75">
            <a:extLst>
              <a:ext uri="{FF2B5EF4-FFF2-40B4-BE49-F238E27FC236}">
                <a16:creationId xmlns:a16="http://schemas.microsoft.com/office/drawing/2014/main" id="{5FB740B0-2836-8B36-44A6-4AA7E0039604}"/>
              </a:ext>
            </a:extLst>
          </p:cNvPr>
          <p:cNvSpPr/>
          <p:nvPr/>
        </p:nvSpPr>
        <p:spPr>
          <a:xfrm flipH="1">
            <a:off x="11536699" y="12342386"/>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77" name="Cube 76">
            <a:extLst>
              <a:ext uri="{FF2B5EF4-FFF2-40B4-BE49-F238E27FC236}">
                <a16:creationId xmlns:a16="http://schemas.microsoft.com/office/drawing/2014/main" id="{E38E2448-AFD8-D80C-BE33-2332A9B491D4}"/>
              </a:ext>
            </a:extLst>
          </p:cNvPr>
          <p:cNvSpPr/>
          <p:nvPr/>
        </p:nvSpPr>
        <p:spPr>
          <a:xfrm flipH="1">
            <a:off x="11536699" y="10961643"/>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78" name="Cube 77">
            <a:extLst>
              <a:ext uri="{FF2B5EF4-FFF2-40B4-BE49-F238E27FC236}">
                <a16:creationId xmlns:a16="http://schemas.microsoft.com/office/drawing/2014/main" id="{FD7AA656-7207-1732-10B7-0E0B9C3B51A3}"/>
              </a:ext>
            </a:extLst>
          </p:cNvPr>
          <p:cNvSpPr/>
          <p:nvPr/>
        </p:nvSpPr>
        <p:spPr>
          <a:xfrm flipH="1">
            <a:off x="11536699" y="9580900"/>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79" name="Cube 78">
            <a:extLst>
              <a:ext uri="{FF2B5EF4-FFF2-40B4-BE49-F238E27FC236}">
                <a16:creationId xmlns:a16="http://schemas.microsoft.com/office/drawing/2014/main" id="{1A2A749B-957B-7E3C-CA17-DDC592AA46B9}"/>
              </a:ext>
            </a:extLst>
          </p:cNvPr>
          <p:cNvSpPr/>
          <p:nvPr/>
        </p:nvSpPr>
        <p:spPr>
          <a:xfrm flipH="1">
            <a:off x="11536699" y="8200157"/>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nvGrpSpPr>
          <p:cNvPr id="51" name="Group 50">
            <a:extLst>
              <a:ext uri="{FF2B5EF4-FFF2-40B4-BE49-F238E27FC236}">
                <a16:creationId xmlns:a16="http://schemas.microsoft.com/office/drawing/2014/main" id="{AA7EAB6E-608D-CB81-5819-0E1580DE5C54}"/>
              </a:ext>
            </a:extLst>
          </p:cNvPr>
          <p:cNvGrpSpPr/>
          <p:nvPr/>
        </p:nvGrpSpPr>
        <p:grpSpPr>
          <a:xfrm>
            <a:off x="8354708" y="6781697"/>
            <a:ext cx="1943100" cy="6085329"/>
            <a:chOff x="7143750" y="8287896"/>
            <a:chExt cx="1943100" cy="6085329"/>
          </a:xfrm>
        </p:grpSpPr>
        <p:sp>
          <p:nvSpPr>
            <p:cNvPr id="67" name="Cube 66">
              <a:extLst>
                <a:ext uri="{FF2B5EF4-FFF2-40B4-BE49-F238E27FC236}">
                  <a16:creationId xmlns:a16="http://schemas.microsoft.com/office/drawing/2014/main" id="{128B3D62-47EE-E280-D7FB-42113F3B7F3E}"/>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68" name="Cube 67">
              <a:extLst>
                <a:ext uri="{FF2B5EF4-FFF2-40B4-BE49-F238E27FC236}">
                  <a16:creationId xmlns:a16="http://schemas.microsoft.com/office/drawing/2014/main" id="{343CDF22-84A6-416F-925A-1CBF06DA966B}"/>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69" name="Cube 68">
              <a:extLst>
                <a:ext uri="{FF2B5EF4-FFF2-40B4-BE49-F238E27FC236}">
                  <a16:creationId xmlns:a16="http://schemas.microsoft.com/office/drawing/2014/main" id="{CE2D895E-C665-562B-E1CB-37B1D0095537}"/>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70" name="Cube 69">
              <a:extLst>
                <a:ext uri="{FF2B5EF4-FFF2-40B4-BE49-F238E27FC236}">
                  <a16:creationId xmlns:a16="http://schemas.microsoft.com/office/drawing/2014/main" id="{22363ADD-676A-B5E4-AA50-A07B16320727}"/>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52" name="Group 51">
            <a:extLst>
              <a:ext uri="{FF2B5EF4-FFF2-40B4-BE49-F238E27FC236}">
                <a16:creationId xmlns:a16="http://schemas.microsoft.com/office/drawing/2014/main" id="{64F7E14D-9827-DC20-0E83-4B745E013C67}"/>
              </a:ext>
            </a:extLst>
          </p:cNvPr>
          <p:cNvGrpSpPr/>
          <p:nvPr/>
        </p:nvGrpSpPr>
        <p:grpSpPr>
          <a:xfrm>
            <a:off x="8850008" y="7272043"/>
            <a:ext cx="1943100" cy="6085329"/>
            <a:chOff x="7143750" y="8287896"/>
            <a:chExt cx="1943100" cy="6085329"/>
          </a:xfrm>
        </p:grpSpPr>
        <p:sp>
          <p:nvSpPr>
            <p:cNvPr id="63" name="Cube 62">
              <a:extLst>
                <a:ext uri="{FF2B5EF4-FFF2-40B4-BE49-F238E27FC236}">
                  <a16:creationId xmlns:a16="http://schemas.microsoft.com/office/drawing/2014/main" id="{ECA33176-9EFD-C12F-B8EA-B70D9E8CF6FF}"/>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64" name="Cube 63">
              <a:extLst>
                <a:ext uri="{FF2B5EF4-FFF2-40B4-BE49-F238E27FC236}">
                  <a16:creationId xmlns:a16="http://schemas.microsoft.com/office/drawing/2014/main" id="{694FE393-CA96-3D3E-AB43-C24AC72918A0}"/>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65" name="Cube 64">
              <a:extLst>
                <a:ext uri="{FF2B5EF4-FFF2-40B4-BE49-F238E27FC236}">
                  <a16:creationId xmlns:a16="http://schemas.microsoft.com/office/drawing/2014/main" id="{67E0BE6E-F03A-66D5-B8A6-257F825817A2}"/>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66" name="Cube 65">
              <a:extLst>
                <a:ext uri="{FF2B5EF4-FFF2-40B4-BE49-F238E27FC236}">
                  <a16:creationId xmlns:a16="http://schemas.microsoft.com/office/drawing/2014/main" id="{8A2E6300-71D9-D1D2-6751-F9455B1BD09C}"/>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53" name="Group 52">
            <a:extLst>
              <a:ext uri="{FF2B5EF4-FFF2-40B4-BE49-F238E27FC236}">
                <a16:creationId xmlns:a16="http://schemas.microsoft.com/office/drawing/2014/main" id="{4B7B1F42-2AD0-2B30-76E3-162074E18E5D}"/>
              </a:ext>
            </a:extLst>
          </p:cNvPr>
          <p:cNvGrpSpPr/>
          <p:nvPr/>
        </p:nvGrpSpPr>
        <p:grpSpPr>
          <a:xfrm>
            <a:off x="9316733" y="7738386"/>
            <a:ext cx="1943100" cy="6085329"/>
            <a:chOff x="7143750" y="8287896"/>
            <a:chExt cx="1943100" cy="6085329"/>
          </a:xfrm>
        </p:grpSpPr>
        <p:sp>
          <p:nvSpPr>
            <p:cNvPr id="59" name="Cube 58">
              <a:extLst>
                <a:ext uri="{FF2B5EF4-FFF2-40B4-BE49-F238E27FC236}">
                  <a16:creationId xmlns:a16="http://schemas.microsoft.com/office/drawing/2014/main" id="{F49DA371-BA6B-92D2-59FF-EC25B6CFAF02}"/>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60" name="Cube 59">
              <a:extLst>
                <a:ext uri="{FF2B5EF4-FFF2-40B4-BE49-F238E27FC236}">
                  <a16:creationId xmlns:a16="http://schemas.microsoft.com/office/drawing/2014/main" id="{E1241B5D-C5F8-8122-B9E7-19229C7B6A4F}"/>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61" name="Cube 60">
              <a:extLst>
                <a:ext uri="{FF2B5EF4-FFF2-40B4-BE49-F238E27FC236}">
                  <a16:creationId xmlns:a16="http://schemas.microsoft.com/office/drawing/2014/main" id="{EB21FF35-3877-776C-BA98-56A0A57D269A}"/>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62" name="Cube 61">
              <a:extLst>
                <a:ext uri="{FF2B5EF4-FFF2-40B4-BE49-F238E27FC236}">
                  <a16:creationId xmlns:a16="http://schemas.microsoft.com/office/drawing/2014/main" id="{50C4B27F-D811-68EA-2F02-C07DB6C04409}"/>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sp>
        <p:nvSpPr>
          <p:cNvPr id="55" name="Cube 54">
            <a:extLst>
              <a:ext uri="{FF2B5EF4-FFF2-40B4-BE49-F238E27FC236}">
                <a16:creationId xmlns:a16="http://schemas.microsoft.com/office/drawing/2014/main" id="{366C52FD-F8B2-2161-016C-A9A490C1A16D}"/>
              </a:ext>
            </a:extLst>
          </p:cNvPr>
          <p:cNvSpPr/>
          <p:nvPr/>
        </p:nvSpPr>
        <p:spPr>
          <a:xfrm flipH="1">
            <a:off x="9812033" y="12370961"/>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56" name="Cube 55">
            <a:extLst>
              <a:ext uri="{FF2B5EF4-FFF2-40B4-BE49-F238E27FC236}">
                <a16:creationId xmlns:a16="http://schemas.microsoft.com/office/drawing/2014/main" id="{2F8C67B1-634F-0DF6-A68C-82AF6CFA2467}"/>
              </a:ext>
            </a:extLst>
          </p:cNvPr>
          <p:cNvSpPr/>
          <p:nvPr/>
        </p:nvSpPr>
        <p:spPr>
          <a:xfrm flipH="1">
            <a:off x="9812033" y="10990218"/>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57" name="Cube 56">
            <a:extLst>
              <a:ext uri="{FF2B5EF4-FFF2-40B4-BE49-F238E27FC236}">
                <a16:creationId xmlns:a16="http://schemas.microsoft.com/office/drawing/2014/main" id="{2D71E082-0106-525E-D05F-1C7252340654}"/>
              </a:ext>
            </a:extLst>
          </p:cNvPr>
          <p:cNvSpPr/>
          <p:nvPr/>
        </p:nvSpPr>
        <p:spPr>
          <a:xfrm flipH="1">
            <a:off x="9812033" y="9609475"/>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58" name="Cube 57">
            <a:extLst>
              <a:ext uri="{FF2B5EF4-FFF2-40B4-BE49-F238E27FC236}">
                <a16:creationId xmlns:a16="http://schemas.microsoft.com/office/drawing/2014/main" id="{9FFAD8A1-47B3-3B4E-26D2-725E1818D8FD}"/>
              </a:ext>
            </a:extLst>
          </p:cNvPr>
          <p:cNvSpPr/>
          <p:nvPr/>
        </p:nvSpPr>
        <p:spPr>
          <a:xfrm flipH="1">
            <a:off x="9812033" y="8228732"/>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92" name="TextBox 91">
            <a:extLst>
              <a:ext uri="{FF2B5EF4-FFF2-40B4-BE49-F238E27FC236}">
                <a16:creationId xmlns:a16="http://schemas.microsoft.com/office/drawing/2014/main" id="{6D0D7E5B-F860-0D32-2858-A77ABDD269D1}"/>
              </a:ext>
            </a:extLst>
          </p:cNvPr>
          <p:cNvSpPr txBox="1"/>
          <p:nvPr/>
        </p:nvSpPr>
        <p:spPr>
          <a:xfrm>
            <a:off x="10067468" y="14616951"/>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N</a:t>
            </a:r>
          </a:p>
        </p:txBody>
      </p:sp>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Group Normalization</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r>
              <a:rPr lang="en-US" dirty="0"/>
              <a:t>Batch Normalization Review</a:t>
            </a:r>
          </a:p>
          <a:p>
            <a:endParaRPr lang="en-US" dirty="0"/>
          </a:p>
        </p:txBody>
      </p:sp>
      <p:sp>
        <p:nvSpPr>
          <p:cNvPr id="48" name="TextBox 47">
            <a:extLst>
              <a:ext uri="{FF2B5EF4-FFF2-40B4-BE49-F238E27FC236}">
                <a16:creationId xmlns:a16="http://schemas.microsoft.com/office/drawing/2014/main" id="{84195F08-5C3F-F95F-480D-63DCCD2534DB}"/>
              </a:ext>
            </a:extLst>
          </p:cNvPr>
          <p:cNvSpPr txBox="1"/>
          <p:nvPr/>
        </p:nvSpPr>
        <p:spPr>
          <a:xfrm>
            <a:off x="6053138" y="13577600"/>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C</a:t>
            </a:r>
          </a:p>
        </p:txBody>
      </p:sp>
      <p:grpSp>
        <p:nvGrpSpPr>
          <p:cNvPr id="31" name="Group 30">
            <a:extLst>
              <a:ext uri="{FF2B5EF4-FFF2-40B4-BE49-F238E27FC236}">
                <a16:creationId xmlns:a16="http://schemas.microsoft.com/office/drawing/2014/main" id="{794727B0-A103-CEE4-F512-CF7A970D2F99}"/>
              </a:ext>
            </a:extLst>
          </p:cNvPr>
          <p:cNvGrpSpPr/>
          <p:nvPr/>
        </p:nvGrpSpPr>
        <p:grpSpPr>
          <a:xfrm>
            <a:off x="6630042" y="6781697"/>
            <a:ext cx="1943100" cy="6085329"/>
            <a:chOff x="7143750" y="8287896"/>
            <a:chExt cx="1943100" cy="6085329"/>
          </a:xfrm>
        </p:grpSpPr>
        <p:sp>
          <p:nvSpPr>
            <p:cNvPr id="7" name="Cube 6">
              <a:extLst>
                <a:ext uri="{FF2B5EF4-FFF2-40B4-BE49-F238E27FC236}">
                  <a16:creationId xmlns:a16="http://schemas.microsoft.com/office/drawing/2014/main" id="{A2B884A9-660E-6E31-C4E6-BBDEB2E424BF}"/>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3" name="Cube 12">
              <a:extLst>
                <a:ext uri="{FF2B5EF4-FFF2-40B4-BE49-F238E27FC236}">
                  <a16:creationId xmlns:a16="http://schemas.microsoft.com/office/drawing/2014/main" id="{29106DE8-0305-A23D-A803-66BC11CA167A}"/>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2" name="Cube 21">
              <a:extLst>
                <a:ext uri="{FF2B5EF4-FFF2-40B4-BE49-F238E27FC236}">
                  <a16:creationId xmlns:a16="http://schemas.microsoft.com/office/drawing/2014/main" id="{C8C45F21-C2CE-4408-4276-2DBB034190C9}"/>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6" name="Cube 25">
              <a:extLst>
                <a:ext uri="{FF2B5EF4-FFF2-40B4-BE49-F238E27FC236}">
                  <a16:creationId xmlns:a16="http://schemas.microsoft.com/office/drawing/2014/main" id="{064BB4D2-3ED2-292B-BA20-0E4869D9CC02}"/>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32" name="Group 31">
            <a:extLst>
              <a:ext uri="{FF2B5EF4-FFF2-40B4-BE49-F238E27FC236}">
                <a16:creationId xmlns:a16="http://schemas.microsoft.com/office/drawing/2014/main" id="{93B5CF2C-CF15-E7A4-6F9B-0D92D2C35FC4}"/>
              </a:ext>
            </a:extLst>
          </p:cNvPr>
          <p:cNvGrpSpPr/>
          <p:nvPr/>
        </p:nvGrpSpPr>
        <p:grpSpPr>
          <a:xfrm>
            <a:off x="7125342" y="7272043"/>
            <a:ext cx="1943100" cy="6085329"/>
            <a:chOff x="7143750" y="8287896"/>
            <a:chExt cx="1943100" cy="6085329"/>
          </a:xfrm>
        </p:grpSpPr>
        <p:sp>
          <p:nvSpPr>
            <p:cNvPr id="33" name="Cube 32">
              <a:extLst>
                <a:ext uri="{FF2B5EF4-FFF2-40B4-BE49-F238E27FC236}">
                  <a16:creationId xmlns:a16="http://schemas.microsoft.com/office/drawing/2014/main" id="{946F1569-E04F-2884-81C8-91335A1B8EB2}"/>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4" name="Cube 33">
              <a:extLst>
                <a:ext uri="{FF2B5EF4-FFF2-40B4-BE49-F238E27FC236}">
                  <a16:creationId xmlns:a16="http://schemas.microsoft.com/office/drawing/2014/main" id="{E6058C10-7F1A-5728-650D-6B43380D6D36}"/>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5" name="Cube 34">
              <a:extLst>
                <a:ext uri="{FF2B5EF4-FFF2-40B4-BE49-F238E27FC236}">
                  <a16:creationId xmlns:a16="http://schemas.microsoft.com/office/drawing/2014/main" id="{B3D7B5F2-D89A-0A5D-970E-EFD5065C1C9B}"/>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6" name="Cube 35">
              <a:extLst>
                <a:ext uri="{FF2B5EF4-FFF2-40B4-BE49-F238E27FC236}">
                  <a16:creationId xmlns:a16="http://schemas.microsoft.com/office/drawing/2014/main" id="{817CA7A1-9DAA-9A8A-4DA6-4653A72E02E9}"/>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pSp>
        <p:nvGrpSpPr>
          <p:cNvPr id="37" name="Group 36">
            <a:extLst>
              <a:ext uri="{FF2B5EF4-FFF2-40B4-BE49-F238E27FC236}">
                <a16:creationId xmlns:a16="http://schemas.microsoft.com/office/drawing/2014/main" id="{F8EFA11F-48E8-29AB-034E-743D99BD18F2}"/>
              </a:ext>
            </a:extLst>
          </p:cNvPr>
          <p:cNvGrpSpPr/>
          <p:nvPr/>
        </p:nvGrpSpPr>
        <p:grpSpPr>
          <a:xfrm>
            <a:off x="7592067" y="7738386"/>
            <a:ext cx="1943100" cy="6085329"/>
            <a:chOff x="7143750" y="8287896"/>
            <a:chExt cx="1943100" cy="6085329"/>
          </a:xfrm>
        </p:grpSpPr>
        <p:sp>
          <p:nvSpPr>
            <p:cNvPr id="38" name="Cube 37">
              <a:extLst>
                <a:ext uri="{FF2B5EF4-FFF2-40B4-BE49-F238E27FC236}">
                  <a16:creationId xmlns:a16="http://schemas.microsoft.com/office/drawing/2014/main" id="{7F100C93-9CFF-A7DE-1424-1BF26D4C5562}"/>
                </a:ext>
              </a:extLst>
            </p:cNvPr>
            <p:cNvSpPr/>
            <p:nvPr/>
          </p:nvSpPr>
          <p:spPr>
            <a:xfrm flipH="1">
              <a:off x="7143750" y="12430125"/>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9" name="Cube 38">
              <a:extLst>
                <a:ext uri="{FF2B5EF4-FFF2-40B4-BE49-F238E27FC236}">
                  <a16:creationId xmlns:a16="http://schemas.microsoft.com/office/drawing/2014/main" id="{714B9D3D-7E14-EA26-8A66-E3ED0CE8E441}"/>
                </a:ext>
              </a:extLst>
            </p:cNvPr>
            <p:cNvSpPr/>
            <p:nvPr/>
          </p:nvSpPr>
          <p:spPr>
            <a:xfrm flipH="1">
              <a:off x="7143750" y="11049382"/>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0" name="Cube 39">
              <a:extLst>
                <a:ext uri="{FF2B5EF4-FFF2-40B4-BE49-F238E27FC236}">
                  <a16:creationId xmlns:a16="http://schemas.microsoft.com/office/drawing/2014/main" id="{B34CF44D-9C8F-DDD3-1536-7D657605D2F9}"/>
                </a:ext>
              </a:extLst>
            </p:cNvPr>
            <p:cNvSpPr/>
            <p:nvPr/>
          </p:nvSpPr>
          <p:spPr>
            <a:xfrm flipH="1">
              <a:off x="7143750" y="9668639"/>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1" name="Cube 40">
              <a:extLst>
                <a:ext uri="{FF2B5EF4-FFF2-40B4-BE49-F238E27FC236}">
                  <a16:creationId xmlns:a16="http://schemas.microsoft.com/office/drawing/2014/main" id="{E187FA37-4804-2BF9-760E-01E130809054}"/>
                </a:ext>
              </a:extLst>
            </p:cNvPr>
            <p:cNvSpPr/>
            <p:nvPr/>
          </p:nvSpPr>
          <p:spPr>
            <a:xfrm flipH="1">
              <a:off x="7143750" y="8287896"/>
              <a:ext cx="1943100" cy="1943100"/>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sp>
        <p:nvSpPr>
          <p:cNvPr id="43" name="Cube 42">
            <a:extLst>
              <a:ext uri="{FF2B5EF4-FFF2-40B4-BE49-F238E27FC236}">
                <a16:creationId xmlns:a16="http://schemas.microsoft.com/office/drawing/2014/main" id="{E86C2910-EF9E-A33D-855D-9251390EEA70}"/>
              </a:ext>
            </a:extLst>
          </p:cNvPr>
          <p:cNvSpPr/>
          <p:nvPr/>
        </p:nvSpPr>
        <p:spPr>
          <a:xfrm flipH="1">
            <a:off x="8087367" y="12370961"/>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4" name="Cube 43">
            <a:extLst>
              <a:ext uri="{FF2B5EF4-FFF2-40B4-BE49-F238E27FC236}">
                <a16:creationId xmlns:a16="http://schemas.microsoft.com/office/drawing/2014/main" id="{4F4C8C8E-0B45-1766-0CAB-F55499CFFBE9}"/>
              </a:ext>
            </a:extLst>
          </p:cNvPr>
          <p:cNvSpPr/>
          <p:nvPr/>
        </p:nvSpPr>
        <p:spPr>
          <a:xfrm flipH="1">
            <a:off x="8087367" y="10990218"/>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5" name="Cube 44">
            <a:extLst>
              <a:ext uri="{FF2B5EF4-FFF2-40B4-BE49-F238E27FC236}">
                <a16:creationId xmlns:a16="http://schemas.microsoft.com/office/drawing/2014/main" id="{7D721EE1-7462-B1AF-75B0-FB3A2595E649}"/>
              </a:ext>
            </a:extLst>
          </p:cNvPr>
          <p:cNvSpPr/>
          <p:nvPr/>
        </p:nvSpPr>
        <p:spPr>
          <a:xfrm flipH="1">
            <a:off x="8087367" y="9609475"/>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6" name="Cube 45">
            <a:extLst>
              <a:ext uri="{FF2B5EF4-FFF2-40B4-BE49-F238E27FC236}">
                <a16:creationId xmlns:a16="http://schemas.microsoft.com/office/drawing/2014/main" id="{2A62D4F5-917F-2812-E7CF-9607DA88BFD3}"/>
              </a:ext>
            </a:extLst>
          </p:cNvPr>
          <p:cNvSpPr/>
          <p:nvPr/>
        </p:nvSpPr>
        <p:spPr>
          <a:xfrm flipH="1">
            <a:off x="8087367" y="8228732"/>
            <a:ext cx="1943100" cy="1943100"/>
          </a:xfrm>
          <a:prstGeom prst="cub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49" name="TextBox 48">
            <a:extLst>
              <a:ext uri="{FF2B5EF4-FFF2-40B4-BE49-F238E27FC236}">
                <a16:creationId xmlns:a16="http://schemas.microsoft.com/office/drawing/2014/main" id="{E992CA35-D7B5-3324-5CB5-8FB41ADFA3F7}"/>
              </a:ext>
            </a:extLst>
          </p:cNvPr>
          <p:cNvSpPr txBox="1"/>
          <p:nvPr/>
        </p:nvSpPr>
        <p:spPr>
          <a:xfrm rot="16200000">
            <a:off x="5120872" y="9868788"/>
            <a:ext cx="1729429" cy="707886"/>
          </a:xfrm>
          <a:prstGeom prst="rect">
            <a:avLst/>
          </a:prstGeom>
          <a:noFill/>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H, W</a:t>
            </a:r>
          </a:p>
        </p:txBody>
      </p:sp>
      <p:sp>
        <p:nvSpPr>
          <p:cNvPr id="4" name="TextBox 3">
            <a:extLst>
              <a:ext uri="{FF2B5EF4-FFF2-40B4-BE49-F238E27FC236}">
                <a16:creationId xmlns:a16="http://schemas.microsoft.com/office/drawing/2014/main" id="{C0139257-179E-F449-35A7-F9A827C5D6D3}"/>
              </a:ext>
            </a:extLst>
          </p:cNvPr>
          <p:cNvSpPr txBox="1"/>
          <p:nvPr/>
        </p:nvSpPr>
        <p:spPr>
          <a:xfrm>
            <a:off x="7125342" y="15654539"/>
            <a:ext cx="6184602" cy="707886"/>
          </a:xfrm>
          <a:prstGeom prst="rect">
            <a:avLst/>
          </a:prstGeom>
          <a:noFill/>
          <a:ln w="76200">
            <a:solidFill>
              <a:schemeClr val="tx2"/>
            </a:solidFill>
          </a:ln>
        </p:spPr>
        <p:txBody>
          <a:bodyPr wrap="square" rtlCol="0">
            <a:spAutoFit/>
          </a:bodyPr>
          <a:lstStyle/>
          <a:p>
            <a:pPr algn="ctr"/>
            <a:r>
              <a:rPr lang="en-US" sz="4000" dirty="0">
                <a:solidFill>
                  <a:schemeClr val="bg1"/>
                </a:solidFill>
                <a:latin typeface="+mj-lt"/>
              </a:rPr>
              <a:t>Batch Normalization</a:t>
            </a:r>
          </a:p>
        </p:txBody>
      </p:sp>
    </p:spTree>
    <p:extLst>
      <p:ext uri="{BB962C8B-B14F-4D97-AF65-F5344CB8AC3E}">
        <p14:creationId xmlns:p14="http://schemas.microsoft.com/office/powerpoint/2010/main" val="2826088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Title Only">
  <a:themeElements>
    <a:clrScheme name="Custom 15">
      <a:dk1>
        <a:srgbClr val="FFFFFF"/>
      </a:dk1>
      <a:lt1>
        <a:srgbClr val="000000"/>
      </a:lt1>
      <a:dk2>
        <a:srgbClr val="76B900"/>
      </a:dk2>
      <a:lt2>
        <a:srgbClr val="CDCDCD"/>
      </a:lt2>
      <a:accent1>
        <a:srgbClr val="008564"/>
      </a:accent1>
      <a:accent2>
        <a:srgbClr val="5D1682"/>
      </a:accent2>
      <a:accent3>
        <a:srgbClr val="890C58"/>
      </a:accent3>
      <a:accent4>
        <a:srgbClr val="5E5E5E"/>
      </a:accent4>
      <a:accent5>
        <a:srgbClr val="8C8C8C"/>
      </a:accent5>
      <a:accent6>
        <a:srgbClr val="0071C5"/>
      </a:accent6>
      <a:hlink>
        <a:srgbClr val="76B900"/>
      </a:hlink>
      <a:folHlink>
        <a:srgbClr val="76B900"/>
      </a:folHlink>
    </a:clrScheme>
    <a:fontScheme name="NVIDIA Sans">
      <a:majorFont>
        <a:latin typeface="NVIDIA Sans Medium"/>
        <a:ea typeface=""/>
        <a:cs typeface=""/>
      </a:majorFont>
      <a:minorFont>
        <a:latin typeface="NVIDIA Sans"/>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lnSpc>
            <a:spcPct val="90000"/>
          </a:lnSpc>
          <a:defRPr sz="4000" dirty="0" err="1">
            <a:solidFill>
              <a:schemeClr val="tx1"/>
            </a:solidFill>
            <a:latin typeface="Trebuchet MS" panose="020B06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5875">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sz="4000" dirty="0" err="1" smtClean="0">
            <a:solidFill>
              <a:schemeClr val="bg1"/>
            </a:solidFill>
            <a:latin typeface="NVIDIA Sans" panose="020B0503020203020204" pitchFamily="34" charset="0"/>
            <a:cs typeface="NVIDIA Sans" panose="020B0503020203020204" pitchFamily="34" charset="0"/>
          </a:defRPr>
        </a:defPPr>
      </a:lstStyle>
    </a:txDef>
  </a:objectDefaults>
  <a:extraClrSchemeLst/>
  <a:extLst>
    <a:ext uri="{05A4C25C-085E-4340-85A3-A5531E510DB2}">
      <thm15:themeFamily xmlns:thm15="http://schemas.microsoft.com/office/thememl/2012/main" name="NVIDIA_Sans_Corp_Template_LIGHT_v2_NewKV.pptx" id="{2CB1BC51-CEBF-4125-BC6C-FB23D6874A8C}" vid="{0B679A5A-A7BB-445D-B89B-5017F75035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NVIDIA Sans"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NVIDIA Sans"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ac25ff7-bb51-4c67-b289-9013749df81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4CF33B71089DC448F3A861CCE49DD4C" ma:contentTypeVersion="13" ma:contentTypeDescription="Create a new document." ma:contentTypeScope="" ma:versionID="0cf5159ec680aa7cc1f777e5ce312ee3">
  <xsd:schema xmlns:xsd="http://www.w3.org/2001/XMLSchema" xmlns:xs="http://www.w3.org/2001/XMLSchema" xmlns:p="http://schemas.microsoft.com/office/2006/metadata/properties" xmlns:ns3="33156d47-4ed2-41b4-b82d-0bdc41d51c72" xmlns:ns4="eac25ff7-bb51-4c67-b289-9013749df816" targetNamespace="http://schemas.microsoft.com/office/2006/metadata/properties" ma:root="true" ma:fieldsID="4c9ed958f862375c990245d6dd11fe88" ns3:_="" ns4:_="">
    <xsd:import namespace="33156d47-4ed2-41b4-b82d-0bdc41d51c72"/>
    <xsd:import namespace="eac25ff7-bb51-4c67-b289-9013749df81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LengthInSeconds" minOccurs="0"/>
                <xsd:element ref="ns4:MediaServiceGenerationTime" minOccurs="0"/>
                <xsd:element ref="ns4:MediaServiceEventHashCode" minOccurs="0"/>
                <xsd:element ref="ns4:MediaServiceOCR" minOccurs="0"/>
                <xsd:element ref="ns4:_activity"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156d47-4ed2-41b4-b82d-0bdc41d51c7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c25ff7-bb51-4c67-b289-9013749df81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4C7E1E-6C20-440E-941A-535F1A24C014}">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eac25ff7-bb51-4c67-b289-9013749df816"/>
    <ds:schemaRef ds:uri="http://www.w3.org/XML/1998/namespace"/>
    <ds:schemaRef ds:uri="33156d47-4ed2-41b4-b82d-0bdc41d51c72"/>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E65AC8C1-8675-4762-89BF-D102E51271A0}">
  <ds:schemaRefs>
    <ds:schemaRef ds:uri="http://schemas.microsoft.com/sharepoint/v3/contenttype/forms"/>
  </ds:schemaRefs>
</ds:datastoreItem>
</file>

<file path=customXml/itemProps3.xml><?xml version="1.0" encoding="utf-8"?>
<ds:datastoreItem xmlns:ds="http://schemas.openxmlformats.org/officeDocument/2006/customXml" ds:itemID="{F5A703DD-F8CD-47FA-B90D-65B68D854B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156d47-4ed2-41b4-b82d-0bdc41d51c72"/>
    <ds:schemaRef ds:uri="eac25ff7-bb51-4c67-b289-9013749df8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GenAI_slides1</Template>
  <TotalTime>3895</TotalTime>
  <Words>2005</Words>
  <Application>Microsoft Office PowerPoint</Application>
  <PresentationFormat>Custom</PresentationFormat>
  <Paragraphs>396</Paragraphs>
  <Slides>30</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Cambria Math</vt:lpstr>
      <vt:lpstr>NVIDIA Sans</vt:lpstr>
      <vt:lpstr>NVIDIA Sans Light</vt:lpstr>
      <vt:lpstr>NVIDIA Sans Medium</vt:lpstr>
      <vt:lpstr>Roboto Mono</vt:lpstr>
      <vt:lpstr>Trebuchet MS</vt:lpstr>
      <vt:lpstr>Title Only</vt:lpstr>
      <vt:lpstr>Generative AI with Diffusion Models</vt:lpstr>
      <vt:lpstr>PowerPoint Presentation</vt:lpstr>
      <vt:lpstr>PowerPoint Presentation</vt:lpstr>
      <vt:lpstr>The Checkerboard Problem</vt:lpstr>
      <vt:lpstr>The Checkerboard Problem</vt:lpstr>
      <vt:lpstr>The Checkerboard Problem</vt:lpstr>
      <vt:lpstr>PowerPoint Presentation</vt:lpstr>
      <vt:lpstr>Group Normalization</vt:lpstr>
      <vt:lpstr>Group Normalization</vt:lpstr>
      <vt:lpstr>Group Normalization</vt:lpstr>
      <vt:lpstr>Group Normalization</vt:lpstr>
      <vt:lpstr>Group Normalization</vt:lpstr>
      <vt:lpstr>PowerPoint Presentation</vt:lpstr>
      <vt:lpstr>GELU</vt:lpstr>
      <vt:lpstr>PowerPoint Presentation</vt:lpstr>
      <vt:lpstr>Pooling</vt:lpstr>
      <vt:lpstr>Einops</vt:lpstr>
      <vt:lpstr>Einops</vt:lpstr>
      <vt:lpstr>Einops</vt:lpstr>
      <vt:lpstr>PowerPoint Presentation</vt:lpstr>
      <vt:lpstr>Time as a Sequence</vt:lpstr>
      <vt:lpstr>Time as a Sequence</vt:lpstr>
      <vt:lpstr>Time as a Sequence</vt:lpstr>
      <vt:lpstr>Time as a Sequence</vt:lpstr>
      <vt:lpstr>PowerPoint Presentation</vt:lpstr>
      <vt:lpstr>The U-Net Architecture</vt:lpstr>
      <vt:lpstr>Adding Depth</vt:lpstr>
      <vt:lpstr>Adding Depth</vt:lpstr>
      <vt:lpstr>PowerPoint Presentation</vt:lpstr>
      <vt:lpstr>PowerPoint Presentation</vt:lpstr>
    </vt:vector>
  </TitlesOfParts>
  <Company>NVIDIA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Danielle Detering</dc:creator>
  <cp:lastModifiedBy>Danielle Detering</cp:lastModifiedBy>
  <cp:revision>19</cp:revision>
  <dcterms:created xsi:type="dcterms:W3CDTF">2023-09-14T23:38:20Z</dcterms:created>
  <dcterms:modified xsi:type="dcterms:W3CDTF">2023-11-10T00:42:52Z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0x01010004CF33B71089DC448F3A861CCE49DD4C</vt:lpwstr>
  </property>
</Properties>
</file>