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56" r:id="rId5"/>
    <p:sldId id="550145267" r:id="rId6"/>
    <p:sldId id="550145335" r:id="rId7"/>
    <p:sldId id="550145336" r:id="rId8"/>
    <p:sldId id="550145347" r:id="rId9"/>
    <p:sldId id="550145348" r:id="rId10"/>
    <p:sldId id="270" r:id="rId11"/>
    <p:sldId id="550145331" r:id="rId12"/>
    <p:sldId id="550145350" r:id="rId13"/>
    <p:sldId id="550145332" r:id="rId14"/>
    <p:sldId id="550145349" r:id="rId15"/>
    <p:sldId id="550145351" r:id="rId16"/>
    <p:sldId id="550145352" r:id="rId17"/>
    <p:sldId id="550145353" r:id="rId18"/>
    <p:sldId id="550145337" r:id="rId19"/>
    <p:sldId id="550145338" r:id="rId20"/>
    <p:sldId id="550145354" r:id="rId21"/>
    <p:sldId id="301" r:id="rId22"/>
  </p:sldIdLst>
  <p:sldSz cx="36576000" cy="2057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6767"/>
    <a:srgbClr val="00FF00"/>
    <a:srgbClr val="FF0000"/>
    <a:srgbClr val="76B900"/>
    <a:srgbClr val="FFFFFF"/>
    <a:srgbClr val="D1D1D1"/>
    <a:srgbClr val="C0C0C0"/>
    <a:srgbClr val="B8B8B8"/>
    <a:srgbClr val="151617"/>
    <a:srgbClr val="FAC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D7734B-0C87-4F10-9EE4-501B3CEA2B4A}" v="10" dt="2023-09-22T08:24:45.0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03" autoAdjust="0"/>
    <p:restoredTop sz="84633" autoAdjust="0"/>
  </p:normalViewPr>
  <p:slideViewPr>
    <p:cSldViewPr snapToGrid="0">
      <p:cViewPr varScale="1">
        <p:scale>
          <a:sx n="27" d="100"/>
          <a:sy n="27" d="100"/>
        </p:scale>
        <p:origin x="845" y="72"/>
      </p:cViewPr>
      <p:guideLst/>
    </p:cSldViewPr>
  </p:slideViewPr>
  <p:outlineViewPr>
    <p:cViewPr>
      <p:scale>
        <a:sx n="33" d="100"/>
        <a:sy n="33" d="100"/>
      </p:scale>
      <p:origin x="0" y="-1581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3" d="100"/>
          <a:sy n="83" d="100"/>
        </p:scale>
        <p:origin x="221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le Detering" userId="385b7343-7e51-4167-b40a-3bc9ed8e0e06" providerId="ADAL" clId="{A77E4AC8-3272-47FB-8859-E859DD2332CD}"/>
    <pc:docChg chg="undo redo custSel addSld delSld modSld sldOrd">
      <pc:chgData name="Danielle Detering" userId="385b7343-7e51-4167-b40a-3bc9ed8e0e06" providerId="ADAL" clId="{A77E4AC8-3272-47FB-8859-E859DD2332CD}" dt="2023-09-21T00:11:08.615" v="221" actId="20577"/>
      <pc:docMkLst>
        <pc:docMk/>
      </pc:docMkLst>
      <pc:sldChg chg="modSp mod">
        <pc:chgData name="Danielle Detering" userId="385b7343-7e51-4167-b40a-3bc9ed8e0e06" providerId="ADAL" clId="{A77E4AC8-3272-47FB-8859-E859DD2332CD}" dt="2023-09-21T00:11:08.615" v="221" actId="20577"/>
        <pc:sldMkLst>
          <pc:docMk/>
          <pc:sldMk cId="3275743083" sldId="550145267"/>
        </pc:sldMkLst>
        <pc:graphicFrameChg chg="modGraphic">
          <ac:chgData name="Danielle Detering" userId="385b7343-7e51-4167-b40a-3bc9ed8e0e06" providerId="ADAL" clId="{A77E4AC8-3272-47FB-8859-E859DD2332CD}" dt="2023-09-21T00:11:08.615" v="221" actId="20577"/>
          <ac:graphicFrameMkLst>
            <pc:docMk/>
            <pc:sldMk cId="3275743083" sldId="550145267"/>
            <ac:graphicFrameMk id="5" creationId="{78E0B866-8D5C-ABB7-396A-E5AC69D40BD8}"/>
          </ac:graphicFrameMkLst>
        </pc:graphicFrameChg>
      </pc:sldChg>
      <pc:sldChg chg="del">
        <pc:chgData name="Danielle Detering" userId="385b7343-7e51-4167-b40a-3bc9ed8e0e06" providerId="ADAL" clId="{A77E4AC8-3272-47FB-8859-E859DD2332CD}" dt="2023-09-20T23:16:31.938" v="0" actId="2696"/>
        <pc:sldMkLst>
          <pc:docMk/>
          <pc:sldMk cId="1570826251" sldId="550145340"/>
        </pc:sldMkLst>
      </pc:sldChg>
      <pc:sldChg chg="modSp">
        <pc:chgData name="Danielle Detering" userId="385b7343-7e51-4167-b40a-3bc9ed8e0e06" providerId="ADAL" clId="{A77E4AC8-3272-47FB-8859-E859DD2332CD}" dt="2023-09-20T23:18:11.981" v="4" actId="20577"/>
        <pc:sldMkLst>
          <pc:docMk/>
          <pc:sldMk cId="2808985302" sldId="550145342"/>
        </pc:sldMkLst>
        <pc:spChg chg="mod">
          <ac:chgData name="Danielle Detering" userId="385b7343-7e51-4167-b40a-3bc9ed8e0e06" providerId="ADAL" clId="{A77E4AC8-3272-47FB-8859-E859DD2332CD}" dt="2023-09-20T23:18:11.981" v="4" actId="20577"/>
          <ac:spMkLst>
            <pc:docMk/>
            <pc:sldMk cId="2808985302" sldId="550145342"/>
            <ac:spMk id="17" creationId="{614BEC82-C758-8076-ED46-78997910CCE8}"/>
          </ac:spMkLst>
        </pc:spChg>
        <pc:spChg chg="mod">
          <ac:chgData name="Danielle Detering" userId="385b7343-7e51-4167-b40a-3bc9ed8e0e06" providerId="ADAL" clId="{A77E4AC8-3272-47FB-8859-E859DD2332CD}" dt="2023-09-20T23:18:08.496" v="2" actId="20577"/>
          <ac:spMkLst>
            <pc:docMk/>
            <pc:sldMk cId="2808985302" sldId="550145342"/>
            <ac:spMk id="18" creationId="{4969946B-4846-9D33-E223-7AF87E0F12C6}"/>
          </ac:spMkLst>
        </pc:spChg>
      </pc:sldChg>
      <pc:sldChg chg="modSp mod">
        <pc:chgData name="Danielle Detering" userId="385b7343-7e51-4167-b40a-3bc9ed8e0e06" providerId="ADAL" clId="{A77E4AC8-3272-47FB-8859-E859DD2332CD}" dt="2023-09-20T23:22:51.716" v="21" actId="207"/>
        <pc:sldMkLst>
          <pc:docMk/>
          <pc:sldMk cId="3557324142" sldId="550145345"/>
        </pc:sldMkLst>
        <pc:spChg chg="mod">
          <ac:chgData name="Danielle Detering" userId="385b7343-7e51-4167-b40a-3bc9ed8e0e06" providerId="ADAL" clId="{A77E4AC8-3272-47FB-8859-E859DD2332CD}" dt="2023-09-20T23:22:33.336" v="19" actId="207"/>
          <ac:spMkLst>
            <pc:docMk/>
            <pc:sldMk cId="3557324142" sldId="550145345"/>
            <ac:spMk id="5" creationId="{E8FCE942-DFF9-1B65-72FD-34853B7E2769}"/>
          </ac:spMkLst>
        </pc:spChg>
        <pc:spChg chg="mod">
          <ac:chgData name="Danielle Detering" userId="385b7343-7e51-4167-b40a-3bc9ed8e0e06" providerId="ADAL" clId="{A77E4AC8-3272-47FB-8859-E859DD2332CD}" dt="2023-09-20T23:22:33.336" v="19" actId="207"/>
          <ac:spMkLst>
            <pc:docMk/>
            <pc:sldMk cId="3557324142" sldId="550145345"/>
            <ac:spMk id="6" creationId="{68CF2420-6714-8038-D8A7-A1926332439B}"/>
          </ac:spMkLst>
        </pc:spChg>
        <pc:spChg chg="mod">
          <ac:chgData name="Danielle Detering" userId="385b7343-7e51-4167-b40a-3bc9ed8e0e06" providerId="ADAL" clId="{A77E4AC8-3272-47FB-8859-E859DD2332CD}" dt="2023-09-20T23:22:33.336" v="19" actId="207"/>
          <ac:spMkLst>
            <pc:docMk/>
            <pc:sldMk cId="3557324142" sldId="550145345"/>
            <ac:spMk id="7" creationId="{8DC18CB4-817B-31A7-C70D-F45FB64400DD}"/>
          </ac:spMkLst>
        </pc:spChg>
        <pc:spChg chg="mod">
          <ac:chgData name="Danielle Detering" userId="385b7343-7e51-4167-b40a-3bc9ed8e0e06" providerId="ADAL" clId="{A77E4AC8-3272-47FB-8859-E859DD2332CD}" dt="2023-09-20T23:22:39.080" v="20" actId="207"/>
          <ac:spMkLst>
            <pc:docMk/>
            <pc:sldMk cId="3557324142" sldId="550145345"/>
            <ac:spMk id="15" creationId="{5B313933-D1FD-AABF-F9D3-6542C204AD9C}"/>
          </ac:spMkLst>
        </pc:spChg>
        <pc:spChg chg="mod">
          <ac:chgData name="Danielle Detering" userId="385b7343-7e51-4167-b40a-3bc9ed8e0e06" providerId="ADAL" clId="{A77E4AC8-3272-47FB-8859-E859DD2332CD}" dt="2023-09-20T23:22:39.080" v="20" actId="207"/>
          <ac:spMkLst>
            <pc:docMk/>
            <pc:sldMk cId="3557324142" sldId="550145345"/>
            <ac:spMk id="16" creationId="{977ACE06-24CF-689C-8F60-CEFDAC9E5BDF}"/>
          </ac:spMkLst>
        </pc:spChg>
        <pc:spChg chg="mod">
          <ac:chgData name="Danielle Detering" userId="385b7343-7e51-4167-b40a-3bc9ed8e0e06" providerId="ADAL" clId="{A77E4AC8-3272-47FB-8859-E859DD2332CD}" dt="2023-09-20T23:22:39.080" v="20" actId="207"/>
          <ac:spMkLst>
            <pc:docMk/>
            <pc:sldMk cId="3557324142" sldId="550145345"/>
            <ac:spMk id="21" creationId="{5C34B019-91D0-1EA8-5D43-75510EBFF251}"/>
          </ac:spMkLst>
        </pc:spChg>
        <pc:spChg chg="mod">
          <ac:chgData name="Danielle Detering" userId="385b7343-7e51-4167-b40a-3bc9ed8e0e06" providerId="ADAL" clId="{A77E4AC8-3272-47FB-8859-E859DD2332CD}" dt="2023-09-20T23:22:51.716" v="21" actId="207"/>
          <ac:spMkLst>
            <pc:docMk/>
            <pc:sldMk cId="3557324142" sldId="550145345"/>
            <ac:spMk id="23" creationId="{9D20F1D3-EB90-2F65-3D03-65284C702B8A}"/>
          </ac:spMkLst>
        </pc:spChg>
        <pc:spChg chg="mod">
          <ac:chgData name="Danielle Detering" userId="385b7343-7e51-4167-b40a-3bc9ed8e0e06" providerId="ADAL" clId="{A77E4AC8-3272-47FB-8859-E859DD2332CD}" dt="2023-09-20T23:22:24.672" v="18" actId="207"/>
          <ac:spMkLst>
            <pc:docMk/>
            <pc:sldMk cId="3557324142" sldId="550145345"/>
            <ac:spMk id="26" creationId="{40B30AF7-85B9-2451-D620-0405C9D6CE70}"/>
          </ac:spMkLst>
        </pc:spChg>
        <pc:spChg chg="mod">
          <ac:chgData name="Danielle Detering" userId="385b7343-7e51-4167-b40a-3bc9ed8e0e06" providerId="ADAL" clId="{A77E4AC8-3272-47FB-8859-E859DD2332CD}" dt="2023-09-20T23:22:24.672" v="18" actId="207"/>
          <ac:spMkLst>
            <pc:docMk/>
            <pc:sldMk cId="3557324142" sldId="550145345"/>
            <ac:spMk id="27" creationId="{1EB6AE1E-E564-D0E6-198A-E1BD0D6CB47E}"/>
          </ac:spMkLst>
        </pc:spChg>
        <pc:spChg chg="mod">
          <ac:chgData name="Danielle Detering" userId="385b7343-7e51-4167-b40a-3bc9ed8e0e06" providerId="ADAL" clId="{A77E4AC8-3272-47FB-8859-E859DD2332CD}" dt="2023-09-20T23:22:24.672" v="18" actId="207"/>
          <ac:spMkLst>
            <pc:docMk/>
            <pc:sldMk cId="3557324142" sldId="550145345"/>
            <ac:spMk id="28" creationId="{27B2DAC1-0DB5-E16E-5581-F36BAA264F52}"/>
          </ac:spMkLst>
        </pc:spChg>
        <pc:spChg chg="mod">
          <ac:chgData name="Danielle Detering" userId="385b7343-7e51-4167-b40a-3bc9ed8e0e06" providerId="ADAL" clId="{A77E4AC8-3272-47FB-8859-E859DD2332CD}" dt="2023-09-20T23:22:51.716" v="21" actId="207"/>
          <ac:spMkLst>
            <pc:docMk/>
            <pc:sldMk cId="3557324142" sldId="550145345"/>
            <ac:spMk id="32" creationId="{2336BCCF-5B7F-7EEE-EC64-759F3DCB6B3D}"/>
          </ac:spMkLst>
        </pc:spChg>
        <pc:spChg chg="mod">
          <ac:chgData name="Danielle Detering" userId="385b7343-7e51-4167-b40a-3bc9ed8e0e06" providerId="ADAL" clId="{A77E4AC8-3272-47FB-8859-E859DD2332CD}" dt="2023-09-20T23:22:51.716" v="21" actId="207"/>
          <ac:spMkLst>
            <pc:docMk/>
            <pc:sldMk cId="3557324142" sldId="550145345"/>
            <ac:spMk id="33" creationId="{062C64AD-39D3-9388-A272-7E19E6005787}"/>
          </ac:spMkLst>
        </pc:spChg>
      </pc:sldChg>
      <pc:sldChg chg="addSp delSp modSp add mod ord modAnim">
        <pc:chgData name="Danielle Detering" userId="385b7343-7e51-4167-b40a-3bc9ed8e0e06" providerId="ADAL" clId="{A77E4AC8-3272-47FB-8859-E859DD2332CD}" dt="2023-09-21T00:00:20.182" v="195" actId="1582"/>
        <pc:sldMkLst>
          <pc:docMk/>
          <pc:sldMk cId="4074774939" sldId="550145346"/>
        </pc:sldMkLst>
        <pc:spChg chg="mod">
          <ac:chgData name="Danielle Detering" userId="385b7343-7e51-4167-b40a-3bc9ed8e0e06" providerId="ADAL" clId="{A77E4AC8-3272-47FB-8859-E859DD2332CD}" dt="2023-09-20T23:38:26.824" v="31" actId="20577"/>
          <ac:spMkLst>
            <pc:docMk/>
            <pc:sldMk cId="4074774939" sldId="550145346"/>
            <ac:spMk id="2" creationId="{A9C3EE75-CE2A-9325-738D-1BDAF98C72B0}"/>
          </ac:spMkLst>
        </pc:spChg>
        <pc:spChg chg="del">
          <ac:chgData name="Danielle Detering" userId="385b7343-7e51-4167-b40a-3bc9ed8e0e06" providerId="ADAL" clId="{A77E4AC8-3272-47FB-8859-E859DD2332CD}" dt="2023-09-20T23:39:10.741" v="55" actId="478"/>
          <ac:spMkLst>
            <pc:docMk/>
            <pc:sldMk cId="4074774939" sldId="550145346"/>
            <ac:spMk id="4" creationId="{A85BC80F-07C9-F04D-D82F-B2C301E7F889}"/>
          </ac:spMkLst>
        </pc:spChg>
        <pc:spChg chg="del">
          <ac:chgData name="Danielle Detering" userId="385b7343-7e51-4167-b40a-3bc9ed8e0e06" providerId="ADAL" clId="{A77E4AC8-3272-47FB-8859-E859DD2332CD}" dt="2023-09-20T23:39:10.741" v="55" actId="478"/>
          <ac:spMkLst>
            <pc:docMk/>
            <pc:sldMk cId="4074774939" sldId="550145346"/>
            <ac:spMk id="5" creationId="{181E6E22-1E2F-76D3-CFF2-199A6DEBEBB3}"/>
          </ac:spMkLst>
        </pc:spChg>
        <pc:spChg chg="del">
          <ac:chgData name="Danielle Detering" userId="385b7343-7e51-4167-b40a-3bc9ed8e0e06" providerId="ADAL" clId="{A77E4AC8-3272-47FB-8859-E859DD2332CD}" dt="2023-09-20T23:39:10.741" v="55" actId="478"/>
          <ac:spMkLst>
            <pc:docMk/>
            <pc:sldMk cId="4074774939" sldId="550145346"/>
            <ac:spMk id="6" creationId="{1D1F5433-D20A-4670-6659-5DF89AB989EB}"/>
          </ac:spMkLst>
        </pc:spChg>
        <pc:spChg chg="del">
          <ac:chgData name="Danielle Detering" userId="385b7343-7e51-4167-b40a-3bc9ed8e0e06" providerId="ADAL" clId="{A77E4AC8-3272-47FB-8859-E859DD2332CD}" dt="2023-09-20T23:39:10.741" v="55" actId="478"/>
          <ac:spMkLst>
            <pc:docMk/>
            <pc:sldMk cId="4074774939" sldId="550145346"/>
            <ac:spMk id="7" creationId="{A93987A2-BBD5-AEF2-44E5-3AD171E3D701}"/>
          </ac:spMkLst>
        </pc:spChg>
        <pc:spChg chg="del">
          <ac:chgData name="Danielle Detering" userId="385b7343-7e51-4167-b40a-3bc9ed8e0e06" providerId="ADAL" clId="{A77E4AC8-3272-47FB-8859-E859DD2332CD}" dt="2023-09-20T23:39:10.741" v="55" actId="478"/>
          <ac:spMkLst>
            <pc:docMk/>
            <pc:sldMk cId="4074774939" sldId="550145346"/>
            <ac:spMk id="8" creationId="{034C504E-2477-D11C-DFCC-A82886ECDC18}"/>
          </ac:spMkLst>
        </pc:spChg>
        <pc:spChg chg="del">
          <ac:chgData name="Danielle Detering" userId="385b7343-7e51-4167-b40a-3bc9ed8e0e06" providerId="ADAL" clId="{A77E4AC8-3272-47FB-8859-E859DD2332CD}" dt="2023-09-20T23:39:10.741" v="55" actId="478"/>
          <ac:spMkLst>
            <pc:docMk/>
            <pc:sldMk cId="4074774939" sldId="550145346"/>
            <ac:spMk id="9" creationId="{B99F4B4D-7346-AC0A-1FF4-1871C784CD62}"/>
          </ac:spMkLst>
        </pc:spChg>
        <pc:spChg chg="del">
          <ac:chgData name="Danielle Detering" userId="385b7343-7e51-4167-b40a-3bc9ed8e0e06" providerId="ADAL" clId="{A77E4AC8-3272-47FB-8859-E859DD2332CD}" dt="2023-09-20T23:39:10.741" v="55" actId="478"/>
          <ac:spMkLst>
            <pc:docMk/>
            <pc:sldMk cId="4074774939" sldId="550145346"/>
            <ac:spMk id="10" creationId="{3B093CDF-A06E-5E9B-A36B-64DAEFCFA574}"/>
          </ac:spMkLst>
        </pc:spChg>
        <pc:spChg chg="del">
          <ac:chgData name="Danielle Detering" userId="385b7343-7e51-4167-b40a-3bc9ed8e0e06" providerId="ADAL" clId="{A77E4AC8-3272-47FB-8859-E859DD2332CD}" dt="2023-09-20T23:39:10.741" v="55" actId="478"/>
          <ac:spMkLst>
            <pc:docMk/>
            <pc:sldMk cId="4074774939" sldId="550145346"/>
            <ac:spMk id="11" creationId="{F683B2E3-3BE4-E6D9-D8ED-F30080ECE98F}"/>
          </ac:spMkLst>
        </pc:spChg>
        <pc:spChg chg="del">
          <ac:chgData name="Danielle Detering" userId="385b7343-7e51-4167-b40a-3bc9ed8e0e06" providerId="ADAL" clId="{A77E4AC8-3272-47FB-8859-E859DD2332CD}" dt="2023-09-20T23:39:10.741" v="55" actId="478"/>
          <ac:spMkLst>
            <pc:docMk/>
            <pc:sldMk cId="4074774939" sldId="550145346"/>
            <ac:spMk id="12" creationId="{A1C5BED4-DC0A-4239-CC1F-48B72F22CBAE}"/>
          </ac:spMkLst>
        </pc:spChg>
        <pc:spChg chg="del">
          <ac:chgData name="Danielle Detering" userId="385b7343-7e51-4167-b40a-3bc9ed8e0e06" providerId="ADAL" clId="{A77E4AC8-3272-47FB-8859-E859DD2332CD}" dt="2023-09-20T23:39:10.741" v="55" actId="478"/>
          <ac:spMkLst>
            <pc:docMk/>
            <pc:sldMk cId="4074774939" sldId="550145346"/>
            <ac:spMk id="13" creationId="{35D8CFDF-96E4-6EBD-6561-46AFAEF422F1}"/>
          </ac:spMkLst>
        </pc:spChg>
        <pc:spChg chg="del">
          <ac:chgData name="Danielle Detering" userId="385b7343-7e51-4167-b40a-3bc9ed8e0e06" providerId="ADAL" clId="{A77E4AC8-3272-47FB-8859-E859DD2332CD}" dt="2023-09-20T23:39:10.741" v="55" actId="478"/>
          <ac:spMkLst>
            <pc:docMk/>
            <pc:sldMk cId="4074774939" sldId="550145346"/>
            <ac:spMk id="14" creationId="{2A3893B6-298B-F7E2-C48B-6A33948563C3}"/>
          </ac:spMkLst>
        </pc:spChg>
        <pc:spChg chg="del">
          <ac:chgData name="Danielle Detering" userId="385b7343-7e51-4167-b40a-3bc9ed8e0e06" providerId="ADAL" clId="{A77E4AC8-3272-47FB-8859-E859DD2332CD}" dt="2023-09-20T23:39:10.741" v="55" actId="478"/>
          <ac:spMkLst>
            <pc:docMk/>
            <pc:sldMk cId="4074774939" sldId="550145346"/>
            <ac:spMk id="15" creationId="{6DDD61B6-0717-2CE9-5A24-38306A8D37BD}"/>
          </ac:spMkLst>
        </pc:spChg>
        <pc:spChg chg="del">
          <ac:chgData name="Danielle Detering" userId="385b7343-7e51-4167-b40a-3bc9ed8e0e06" providerId="ADAL" clId="{A77E4AC8-3272-47FB-8859-E859DD2332CD}" dt="2023-09-20T23:39:10.741" v="55" actId="478"/>
          <ac:spMkLst>
            <pc:docMk/>
            <pc:sldMk cId="4074774939" sldId="550145346"/>
            <ac:spMk id="16" creationId="{EB42F566-4C4A-6F10-EB80-A172B46EA147}"/>
          </ac:spMkLst>
        </pc:spChg>
        <pc:spChg chg="del">
          <ac:chgData name="Danielle Detering" userId="385b7343-7e51-4167-b40a-3bc9ed8e0e06" providerId="ADAL" clId="{A77E4AC8-3272-47FB-8859-E859DD2332CD}" dt="2023-09-20T23:39:10.741" v="55" actId="478"/>
          <ac:spMkLst>
            <pc:docMk/>
            <pc:sldMk cId="4074774939" sldId="550145346"/>
            <ac:spMk id="17" creationId="{614BEC82-C758-8076-ED46-78997910CCE8}"/>
          </ac:spMkLst>
        </pc:spChg>
        <pc:spChg chg="del">
          <ac:chgData name="Danielle Detering" userId="385b7343-7e51-4167-b40a-3bc9ed8e0e06" providerId="ADAL" clId="{A77E4AC8-3272-47FB-8859-E859DD2332CD}" dt="2023-09-20T23:39:10.741" v="55" actId="478"/>
          <ac:spMkLst>
            <pc:docMk/>
            <pc:sldMk cId="4074774939" sldId="550145346"/>
            <ac:spMk id="18" creationId="{4969946B-4846-9D33-E223-7AF87E0F12C6}"/>
          </ac:spMkLst>
        </pc:spChg>
        <pc:spChg chg="mod">
          <ac:chgData name="Danielle Detering" userId="385b7343-7e51-4167-b40a-3bc9ed8e0e06" providerId="ADAL" clId="{A77E4AC8-3272-47FB-8859-E859DD2332CD}" dt="2023-09-20T23:38:59.474" v="54" actId="20577"/>
          <ac:spMkLst>
            <pc:docMk/>
            <pc:sldMk cId="4074774939" sldId="550145346"/>
            <ac:spMk id="19" creationId="{5522F812-5D62-69BC-28BF-CECB54540E83}"/>
          </ac:spMkLst>
        </pc:spChg>
        <pc:spChg chg="del">
          <ac:chgData name="Danielle Detering" userId="385b7343-7e51-4167-b40a-3bc9ed8e0e06" providerId="ADAL" clId="{A77E4AC8-3272-47FB-8859-E859DD2332CD}" dt="2023-09-20T23:39:10.741" v="55" actId="478"/>
          <ac:spMkLst>
            <pc:docMk/>
            <pc:sldMk cId="4074774939" sldId="550145346"/>
            <ac:spMk id="20" creationId="{B379FB44-59D8-120D-E42B-5ED5A607D6A1}"/>
          </ac:spMkLst>
        </pc:spChg>
        <pc:spChg chg="del">
          <ac:chgData name="Danielle Detering" userId="385b7343-7e51-4167-b40a-3bc9ed8e0e06" providerId="ADAL" clId="{A77E4AC8-3272-47FB-8859-E859DD2332CD}" dt="2023-09-20T23:39:10.741" v="55" actId="478"/>
          <ac:spMkLst>
            <pc:docMk/>
            <pc:sldMk cId="4074774939" sldId="550145346"/>
            <ac:spMk id="21" creationId="{6840C654-BDAA-8911-05D7-B15C8C6E501C}"/>
          </ac:spMkLst>
        </pc:spChg>
        <pc:spChg chg="del">
          <ac:chgData name="Danielle Detering" userId="385b7343-7e51-4167-b40a-3bc9ed8e0e06" providerId="ADAL" clId="{A77E4AC8-3272-47FB-8859-E859DD2332CD}" dt="2023-09-20T23:39:10.741" v="55" actId="478"/>
          <ac:spMkLst>
            <pc:docMk/>
            <pc:sldMk cId="4074774939" sldId="550145346"/>
            <ac:spMk id="22" creationId="{F6EF5C1C-1C59-44D8-5E53-492AF93B0827}"/>
          </ac:spMkLst>
        </pc:spChg>
        <pc:spChg chg="del">
          <ac:chgData name="Danielle Detering" userId="385b7343-7e51-4167-b40a-3bc9ed8e0e06" providerId="ADAL" clId="{A77E4AC8-3272-47FB-8859-E859DD2332CD}" dt="2023-09-20T23:39:10.741" v="55" actId="478"/>
          <ac:spMkLst>
            <pc:docMk/>
            <pc:sldMk cId="4074774939" sldId="550145346"/>
            <ac:spMk id="23" creationId="{7C7D31B0-055B-5185-182E-6616CBC8FAE9}"/>
          </ac:spMkLst>
        </pc:spChg>
        <pc:spChg chg="del">
          <ac:chgData name="Danielle Detering" userId="385b7343-7e51-4167-b40a-3bc9ed8e0e06" providerId="ADAL" clId="{A77E4AC8-3272-47FB-8859-E859DD2332CD}" dt="2023-09-20T23:39:10.741" v="55" actId="478"/>
          <ac:spMkLst>
            <pc:docMk/>
            <pc:sldMk cId="4074774939" sldId="550145346"/>
            <ac:spMk id="24" creationId="{A62AB63C-263E-376C-777E-70854A572062}"/>
          </ac:spMkLst>
        </pc:spChg>
        <pc:spChg chg="del">
          <ac:chgData name="Danielle Detering" userId="385b7343-7e51-4167-b40a-3bc9ed8e0e06" providerId="ADAL" clId="{A77E4AC8-3272-47FB-8859-E859DD2332CD}" dt="2023-09-20T23:39:10.741" v="55" actId="478"/>
          <ac:spMkLst>
            <pc:docMk/>
            <pc:sldMk cId="4074774939" sldId="550145346"/>
            <ac:spMk id="25" creationId="{8E29BC78-C6F3-F036-3D41-AFFB83777E38}"/>
          </ac:spMkLst>
        </pc:spChg>
        <pc:spChg chg="add mod">
          <ac:chgData name="Danielle Detering" userId="385b7343-7e51-4167-b40a-3bc9ed8e0e06" providerId="ADAL" clId="{A77E4AC8-3272-47FB-8859-E859DD2332CD}" dt="2023-09-20T23:58:15.159" v="180" actId="14"/>
          <ac:spMkLst>
            <pc:docMk/>
            <pc:sldMk cId="4074774939" sldId="550145346"/>
            <ac:spMk id="27" creationId="{8CB76921-A4E6-F38D-4843-0A63BB542F89}"/>
          </ac:spMkLst>
        </pc:spChg>
        <pc:spChg chg="add del mod">
          <ac:chgData name="Danielle Detering" userId="385b7343-7e51-4167-b40a-3bc9ed8e0e06" providerId="ADAL" clId="{A77E4AC8-3272-47FB-8859-E859DD2332CD}" dt="2023-09-20T23:57:33.460" v="153" actId="478"/>
          <ac:spMkLst>
            <pc:docMk/>
            <pc:sldMk cId="4074774939" sldId="550145346"/>
            <ac:spMk id="28" creationId="{5C6C8AB4-864F-367A-C018-D20D2311EF58}"/>
          </ac:spMkLst>
        </pc:spChg>
        <pc:spChg chg="add mod">
          <ac:chgData name="Danielle Detering" userId="385b7343-7e51-4167-b40a-3bc9ed8e0e06" providerId="ADAL" clId="{A77E4AC8-3272-47FB-8859-E859DD2332CD}" dt="2023-09-20T23:57:58.879" v="178" actId="164"/>
          <ac:spMkLst>
            <pc:docMk/>
            <pc:sldMk cId="4074774939" sldId="550145346"/>
            <ac:spMk id="29" creationId="{BB1DD9FA-64E7-5B13-E62C-8E28D19D78F3}"/>
          </ac:spMkLst>
        </pc:spChg>
        <pc:spChg chg="add mod">
          <ac:chgData name="Danielle Detering" userId="385b7343-7e51-4167-b40a-3bc9ed8e0e06" providerId="ADAL" clId="{A77E4AC8-3272-47FB-8859-E859DD2332CD}" dt="2023-09-21T00:00:20.182" v="195" actId="1582"/>
          <ac:spMkLst>
            <pc:docMk/>
            <pc:sldMk cId="4074774939" sldId="550145346"/>
            <ac:spMk id="31" creationId="{5CE35210-412F-39B6-658E-162389D0CF84}"/>
          </ac:spMkLst>
        </pc:spChg>
        <pc:spChg chg="add mod">
          <ac:chgData name="Danielle Detering" userId="385b7343-7e51-4167-b40a-3bc9ed8e0e06" providerId="ADAL" clId="{A77E4AC8-3272-47FB-8859-E859DD2332CD}" dt="2023-09-21T00:00:20.182" v="195" actId="1582"/>
          <ac:spMkLst>
            <pc:docMk/>
            <pc:sldMk cId="4074774939" sldId="550145346"/>
            <ac:spMk id="32" creationId="{17F5DC4B-CD00-863D-2601-E94FB194B8DC}"/>
          </ac:spMkLst>
        </pc:spChg>
        <pc:grpChg chg="add mod">
          <ac:chgData name="Danielle Detering" userId="385b7343-7e51-4167-b40a-3bc9ed8e0e06" providerId="ADAL" clId="{A77E4AC8-3272-47FB-8859-E859DD2332CD}" dt="2023-09-20T23:57:58.879" v="178" actId="164"/>
          <ac:grpSpMkLst>
            <pc:docMk/>
            <pc:sldMk cId="4074774939" sldId="550145346"/>
            <ac:grpSpMk id="30" creationId="{5236F937-543D-3D2E-F631-6D3C67B96D5A}"/>
          </ac:grpSpMkLst>
        </pc:grpChg>
        <pc:graphicFrameChg chg="add mod modGraphic">
          <ac:chgData name="Danielle Detering" userId="385b7343-7e51-4167-b40a-3bc9ed8e0e06" providerId="ADAL" clId="{A77E4AC8-3272-47FB-8859-E859DD2332CD}" dt="2023-09-20T23:44:01.412" v="130" actId="1076"/>
          <ac:graphicFrameMkLst>
            <pc:docMk/>
            <pc:sldMk cId="4074774939" sldId="550145346"/>
            <ac:graphicFrameMk id="3" creationId="{C78D6E0B-04EF-A257-FE30-D1A8E0C7D914}"/>
          </ac:graphicFrameMkLst>
        </pc:graphicFrameChg>
        <pc:graphicFrameChg chg="add mod modGraphic">
          <ac:chgData name="Danielle Detering" userId="385b7343-7e51-4167-b40a-3bc9ed8e0e06" providerId="ADAL" clId="{A77E4AC8-3272-47FB-8859-E859DD2332CD}" dt="2023-09-20T23:45:26.599" v="150" actId="1076"/>
          <ac:graphicFrameMkLst>
            <pc:docMk/>
            <pc:sldMk cId="4074774939" sldId="550145346"/>
            <ac:graphicFrameMk id="26" creationId="{10EB7D07-9EBB-D066-DEC9-6A05FE643401}"/>
          </ac:graphicFrameMkLst>
        </pc:graphicFrameChg>
      </pc:sldChg>
    </pc:docChg>
  </pc:docChgLst>
  <pc:docChgLst>
    <pc:chgData name="Danielle Detering" userId="385b7343-7e51-4167-b40a-3bc9ed8e0e06" providerId="ADAL" clId="{BBD7734B-0C87-4F10-9EE4-501B3CEA2B4A}"/>
    <pc:docChg chg="undo custSel addSld modSld">
      <pc:chgData name="Danielle Detering" userId="385b7343-7e51-4167-b40a-3bc9ed8e0e06" providerId="ADAL" clId="{BBD7734B-0C87-4F10-9EE4-501B3CEA2B4A}" dt="2023-09-22T08:24:45.067" v="159" actId="20577"/>
      <pc:docMkLst>
        <pc:docMk/>
      </pc:docMkLst>
      <pc:sldChg chg="modSp mod">
        <pc:chgData name="Danielle Detering" userId="385b7343-7e51-4167-b40a-3bc9ed8e0e06" providerId="ADAL" clId="{BBD7734B-0C87-4F10-9EE4-501B3CEA2B4A}" dt="2023-09-21T10:25:25.709" v="4"/>
        <pc:sldMkLst>
          <pc:docMk/>
          <pc:sldMk cId="1887837470" sldId="256"/>
        </pc:sldMkLst>
        <pc:spChg chg="mod">
          <ac:chgData name="Danielle Detering" userId="385b7343-7e51-4167-b40a-3bc9ed8e0e06" providerId="ADAL" clId="{BBD7734B-0C87-4F10-9EE4-501B3CEA2B4A}" dt="2023-09-21T10:25:25.709" v="4"/>
          <ac:spMkLst>
            <pc:docMk/>
            <pc:sldMk cId="1887837470" sldId="256"/>
            <ac:spMk id="10" creationId="{4C4E44C6-E88C-4CDE-9E6A-035AA5A6FA95}"/>
          </ac:spMkLst>
        </pc:spChg>
      </pc:sldChg>
      <pc:sldChg chg="addSp delSp modSp mod delAnim">
        <pc:chgData name="Danielle Detering" userId="385b7343-7e51-4167-b40a-3bc9ed8e0e06" providerId="ADAL" clId="{BBD7734B-0C87-4F10-9EE4-501B3CEA2B4A}" dt="2023-09-22T08:24:45.067" v="159" actId="20577"/>
        <pc:sldMkLst>
          <pc:docMk/>
          <pc:sldMk cId="95210130" sldId="550145351"/>
        </pc:sldMkLst>
        <pc:spChg chg="mod">
          <ac:chgData name="Danielle Detering" userId="385b7343-7e51-4167-b40a-3bc9ed8e0e06" providerId="ADAL" clId="{BBD7734B-0C87-4F10-9EE4-501B3CEA2B4A}" dt="2023-09-22T08:24:40.255" v="157"/>
          <ac:spMkLst>
            <pc:docMk/>
            <pc:sldMk cId="95210130" sldId="550145351"/>
            <ac:spMk id="10" creationId="{81756474-644D-23BA-E7E0-D6A39D0FC8DC}"/>
          </ac:spMkLst>
        </pc:spChg>
        <pc:spChg chg="mod">
          <ac:chgData name="Danielle Detering" userId="385b7343-7e51-4167-b40a-3bc9ed8e0e06" providerId="ADAL" clId="{BBD7734B-0C87-4F10-9EE4-501B3CEA2B4A}" dt="2023-09-22T08:24:45.067" v="159" actId="20577"/>
          <ac:spMkLst>
            <pc:docMk/>
            <pc:sldMk cId="95210130" sldId="550145351"/>
            <ac:spMk id="12" creationId="{307322C3-371F-6CF2-54E7-E2D1C68A6089}"/>
          </ac:spMkLst>
        </pc:spChg>
        <pc:spChg chg="mod">
          <ac:chgData name="Danielle Detering" userId="385b7343-7e51-4167-b40a-3bc9ed8e0e06" providerId="ADAL" clId="{BBD7734B-0C87-4F10-9EE4-501B3CEA2B4A}" dt="2023-09-22T08:24:40.255" v="157"/>
          <ac:spMkLst>
            <pc:docMk/>
            <pc:sldMk cId="95210130" sldId="550145351"/>
            <ac:spMk id="14" creationId="{2FB38B1B-845E-980F-6270-F27C84854669}"/>
          </ac:spMkLst>
        </pc:spChg>
        <pc:spChg chg="mod">
          <ac:chgData name="Danielle Detering" userId="385b7343-7e51-4167-b40a-3bc9ed8e0e06" providerId="ADAL" clId="{BBD7734B-0C87-4F10-9EE4-501B3CEA2B4A}" dt="2023-09-22T08:24:40.255" v="157"/>
          <ac:spMkLst>
            <pc:docMk/>
            <pc:sldMk cId="95210130" sldId="550145351"/>
            <ac:spMk id="20" creationId="{2472F099-BE29-B7D6-CCEB-4370B5FE9EF6}"/>
          </ac:spMkLst>
        </pc:spChg>
        <pc:spChg chg="mod">
          <ac:chgData name="Danielle Detering" userId="385b7343-7e51-4167-b40a-3bc9ed8e0e06" providerId="ADAL" clId="{BBD7734B-0C87-4F10-9EE4-501B3CEA2B4A}" dt="2023-09-22T08:24:40.255" v="157"/>
          <ac:spMkLst>
            <pc:docMk/>
            <pc:sldMk cId="95210130" sldId="550145351"/>
            <ac:spMk id="22" creationId="{03DBE8AB-D471-BADA-1360-9195424DD4DC}"/>
          </ac:spMkLst>
        </pc:spChg>
        <pc:grpChg chg="add mod">
          <ac:chgData name="Danielle Detering" userId="385b7343-7e51-4167-b40a-3bc9ed8e0e06" providerId="ADAL" clId="{BBD7734B-0C87-4F10-9EE4-501B3CEA2B4A}" dt="2023-09-22T08:24:40.255" v="157"/>
          <ac:grpSpMkLst>
            <pc:docMk/>
            <pc:sldMk cId="95210130" sldId="550145351"/>
            <ac:grpSpMk id="4" creationId="{3A708A6D-9ED4-4E12-F1C4-1E8B4ACA8500}"/>
          </ac:grpSpMkLst>
        </pc:grpChg>
        <pc:grpChg chg="del">
          <ac:chgData name="Danielle Detering" userId="385b7343-7e51-4167-b40a-3bc9ed8e0e06" providerId="ADAL" clId="{BBD7734B-0C87-4F10-9EE4-501B3CEA2B4A}" dt="2023-09-22T08:24:39.286" v="156" actId="478"/>
          <ac:grpSpMkLst>
            <pc:docMk/>
            <pc:sldMk cId="95210130" sldId="550145351"/>
            <ac:grpSpMk id="47" creationId="{B081FB86-EDA6-F30E-56B5-2F04360F4CF2}"/>
          </ac:grpSpMkLst>
        </pc:grpChg>
        <pc:picChg chg="mod">
          <ac:chgData name="Danielle Detering" userId="385b7343-7e51-4167-b40a-3bc9ed8e0e06" providerId="ADAL" clId="{BBD7734B-0C87-4F10-9EE4-501B3CEA2B4A}" dt="2023-09-22T08:24:40.255" v="157"/>
          <ac:picMkLst>
            <pc:docMk/>
            <pc:sldMk cId="95210130" sldId="550145351"/>
            <ac:picMk id="5" creationId="{55679E1E-4CFE-E2B3-2FFF-F77F0B141C7C}"/>
          </ac:picMkLst>
        </pc:picChg>
        <pc:picChg chg="mod">
          <ac:chgData name="Danielle Detering" userId="385b7343-7e51-4167-b40a-3bc9ed8e0e06" providerId="ADAL" clId="{BBD7734B-0C87-4F10-9EE4-501B3CEA2B4A}" dt="2023-09-22T08:24:40.255" v="157"/>
          <ac:picMkLst>
            <pc:docMk/>
            <pc:sldMk cId="95210130" sldId="550145351"/>
            <ac:picMk id="15" creationId="{A1A2A660-0F70-6B7E-F81F-84629432BA06}"/>
          </ac:picMkLst>
        </pc:picChg>
      </pc:sldChg>
      <pc:sldChg chg="modNotesTx">
        <pc:chgData name="Danielle Detering" userId="385b7343-7e51-4167-b40a-3bc9ed8e0e06" providerId="ADAL" clId="{BBD7734B-0C87-4F10-9EE4-501B3CEA2B4A}" dt="2023-09-21T10:40:24.294" v="155" actId="20577"/>
        <pc:sldMkLst>
          <pc:docMk/>
          <pc:sldMk cId="1119178327" sldId="550145352"/>
        </pc:sldMkLst>
      </pc:sldChg>
      <pc:sldChg chg="addSp delSp modSp add mod">
        <pc:chgData name="Danielle Detering" userId="385b7343-7e51-4167-b40a-3bc9ed8e0e06" providerId="ADAL" clId="{BBD7734B-0C87-4F10-9EE4-501B3CEA2B4A}" dt="2023-09-21T10:39:56.054" v="154" actId="120"/>
        <pc:sldMkLst>
          <pc:docMk/>
          <pc:sldMk cId="251950924" sldId="550145353"/>
        </pc:sldMkLst>
        <pc:spChg chg="add mod">
          <ac:chgData name="Danielle Detering" userId="385b7343-7e51-4167-b40a-3bc9ed8e0e06" providerId="ADAL" clId="{BBD7734B-0C87-4F10-9EE4-501B3CEA2B4A}" dt="2023-09-21T10:39:56.054" v="154" actId="120"/>
          <ac:spMkLst>
            <pc:docMk/>
            <pc:sldMk cId="251950924" sldId="550145353"/>
            <ac:spMk id="6" creationId="{24A73945-D8A4-357F-C86E-AFA70A64E5C5}"/>
          </ac:spMkLst>
        </pc:spChg>
        <pc:spChg chg="add mod">
          <ac:chgData name="Danielle Detering" userId="385b7343-7e51-4167-b40a-3bc9ed8e0e06" providerId="ADAL" clId="{BBD7734B-0C87-4F10-9EE4-501B3CEA2B4A}" dt="2023-09-21T10:39:56.054" v="154" actId="120"/>
          <ac:spMkLst>
            <pc:docMk/>
            <pc:sldMk cId="251950924" sldId="550145353"/>
            <ac:spMk id="10" creationId="{EE207433-51B1-E162-30F6-CEB5F1C76F9E}"/>
          </ac:spMkLst>
        </pc:spChg>
        <pc:spChg chg="add mod">
          <ac:chgData name="Danielle Detering" userId="385b7343-7e51-4167-b40a-3bc9ed8e0e06" providerId="ADAL" clId="{BBD7734B-0C87-4F10-9EE4-501B3CEA2B4A}" dt="2023-09-21T10:39:56.054" v="154" actId="120"/>
          <ac:spMkLst>
            <pc:docMk/>
            <pc:sldMk cId="251950924" sldId="550145353"/>
            <ac:spMk id="14" creationId="{ED7B72DC-7824-80AE-EF19-A950CCD052F1}"/>
          </ac:spMkLst>
        </pc:spChg>
        <pc:spChg chg="mod">
          <ac:chgData name="Danielle Detering" userId="385b7343-7e51-4167-b40a-3bc9ed8e0e06" providerId="ADAL" clId="{BBD7734B-0C87-4F10-9EE4-501B3CEA2B4A}" dt="2023-09-21T10:39:23.541" v="149" actId="1076"/>
          <ac:spMkLst>
            <pc:docMk/>
            <pc:sldMk cId="251950924" sldId="550145353"/>
            <ac:spMk id="19" creationId="{5522F812-5D62-69BC-28BF-CECB54540E83}"/>
          </ac:spMkLst>
        </pc:spChg>
        <pc:spChg chg="add mod">
          <ac:chgData name="Danielle Detering" userId="385b7343-7e51-4167-b40a-3bc9ed8e0e06" providerId="ADAL" clId="{BBD7734B-0C87-4F10-9EE4-501B3CEA2B4A}" dt="2023-09-21T10:39:56.054" v="154" actId="120"/>
          <ac:spMkLst>
            <pc:docMk/>
            <pc:sldMk cId="251950924" sldId="550145353"/>
            <ac:spMk id="20" creationId="{F2A0BE1B-3381-2358-B224-944A4E9C3793}"/>
          </ac:spMkLst>
        </pc:spChg>
        <pc:spChg chg="add mod">
          <ac:chgData name="Danielle Detering" userId="385b7343-7e51-4167-b40a-3bc9ed8e0e06" providerId="ADAL" clId="{BBD7734B-0C87-4F10-9EE4-501B3CEA2B4A}" dt="2023-09-21T10:39:56.054" v="154" actId="120"/>
          <ac:spMkLst>
            <pc:docMk/>
            <pc:sldMk cId="251950924" sldId="550145353"/>
            <ac:spMk id="21" creationId="{FF3E8412-F9B1-3F45-686D-5D7511D756F4}"/>
          </ac:spMkLst>
        </pc:spChg>
        <pc:spChg chg="add mod">
          <ac:chgData name="Danielle Detering" userId="385b7343-7e51-4167-b40a-3bc9ed8e0e06" providerId="ADAL" clId="{BBD7734B-0C87-4F10-9EE4-501B3CEA2B4A}" dt="2023-09-21T10:39:56.054" v="154" actId="120"/>
          <ac:spMkLst>
            <pc:docMk/>
            <pc:sldMk cId="251950924" sldId="550145353"/>
            <ac:spMk id="22" creationId="{D870CB5F-FBF4-0B34-95D1-AA6FDFC31FBC}"/>
          </ac:spMkLst>
        </pc:spChg>
        <pc:spChg chg="add mod">
          <ac:chgData name="Danielle Detering" userId="385b7343-7e51-4167-b40a-3bc9ed8e0e06" providerId="ADAL" clId="{BBD7734B-0C87-4F10-9EE4-501B3CEA2B4A}" dt="2023-09-21T10:39:56.054" v="154" actId="120"/>
          <ac:spMkLst>
            <pc:docMk/>
            <pc:sldMk cId="251950924" sldId="550145353"/>
            <ac:spMk id="24" creationId="{8F70A3B9-0E2C-B5B5-7352-2CD0985D517E}"/>
          </ac:spMkLst>
        </pc:spChg>
        <pc:spChg chg="del">
          <ac:chgData name="Danielle Detering" userId="385b7343-7e51-4167-b40a-3bc9ed8e0e06" providerId="ADAL" clId="{BBD7734B-0C87-4F10-9EE4-501B3CEA2B4A}" dt="2023-09-21T10:36:41.198" v="100" actId="478"/>
          <ac:spMkLst>
            <pc:docMk/>
            <pc:sldMk cId="251950924" sldId="550145353"/>
            <ac:spMk id="35" creationId="{17058F27-16F6-2274-7E31-25699B5622C2}"/>
          </ac:spMkLst>
        </pc:spChg>
        <pc:grpChg chg="del">
          <ac:chgData name="Danielle Detering" userId="385b7343-7e51-4167-b40a-3bc9ed8e0e06" providerId="ADAL" clId="{BBD7734B-0C87-4F10-9EE4-501B3CEA2B4A}" dt="2023-09-21T10:36:41.198" v="100" actId="478"/>
          <ac:grpSpMkLst>
            <pc:docMk/>
            <pc:sldMk cId="251950924" sldId="550145353"/>
            <ac:grpSpMk id="47" creationId="{B081FB86-EDA6-F30E-56B5-2F04360F4CF2}"/>
          </ac:grpSpMkLst>
        </pc:grpChg>
        <pc:grpChg chg="del">
          <ac:chgData name="Danielle Detering" userId="385b7343-7e51-4167-b40a-3bc9ed8e0e06" providerId="ADAL" clId="{BBD7734B-0C87-4F10-9EE4-501B3CEA2B4A}" dt="2023-09-21T10:36:41.198" v="100" actId="478"/>
          <ac:grpSpMkLst>
            <pc:docMk/>
            <pc:sldMk cId="251950924" sldId="550145353"/>
            <ac:grpSpMk id="50" creationId="{87C98419-996A-1CF1-5D67-3BE169062F13}"/>
          </ac:grpSpMkLst>
        </pc:grpChg>
        <pc:picChg chg="add mod">
          <ac:chgData name="Danielle Detering" userId="385b7343-7e51-4167-b40a-3bc9ed8e0e06" providerId="ADAL" clId="{BBD7734B-0C87-4F10-9EE4-501B3CEA2B4A}" dt="2023-09-21T10:36:52.731" v="105" actId="1076"/>
          <ac:picMkLst>
            <pc:docMk/>
            <pc:sldMk cId="251950924" sldId="550145353"/>
            <ac:picMk id="4" creationId="{8B23C0B4-B415-8135-9B11-80B9A6F3F897}"/>
          </ac:picMkLst>
        </pc:picChg>
        <pc:picChg chg="del">
          <ac:chgData name="Danielle Detering" userId="385b7343-7e51-4167-b40a-3bc9ed8e0e06" providerId="ADAL" clId="{BBD7734B-0C87-4F10-9EE4-501B3CEA2B4A}" dt="2023-09-21T10:36:41.198" v="100" actId="478"/>
          <ac:picMkLst>
            <pc:docMk/>
            <pc:sldMk cId="251950924" sldId="550145353"/>
            <ac:picMk id="5" creationId="{A7D88A34-83DE-1F0F-2678-158435D52223}"/>
          </ac:picMkLst>
        </pc:picChg>
        <pc:picChg chg="del">
          <ac:chgData name="Danielle Detering" userId="385b7343-7e51-4167-b40a-3bc9ed8e0e06" providerId="ADAL" clId="{BBD7734B-0C87-4F10-9EE4-501B3CEA2B4A}" dt="2023-09-21T10:36:41.198" v="100" actId="478"/>
          <ac:picMkLst>
            <pc:docMk/>
            <pc:sldMk cId="251950924" sldId="550145353"/>
            <ac:picMk id="12" creationId="{A41BADCA-05B5-9F6E-3C3F-E65CE334EE13}"/>
          </ac:picMkLst>
        </pc:picChg>
        <pc:picChg chg="del">
          <ac:chgData name="Danielle Detering" userId="385b7343-7e51-4167-b40a-3bc9ed8e0e06" providerId="ADAL" clId="{BBD7734B-0C87-4F10-9EE4-501B3CEA2B4A}" dt="2023-09-21T10:36:41.198" v="100" actId="478"/>
          <ac:picMkLst>
            <pc:docMk/>
            <pc:sldMk cId="251950924" sldId="550145353"/>
            <ac:picMk id="15" creationId="{1BDFA7E5-FB49-9C94-7C27-1CF0AAD1AA39}"/>
          </ac:picMkLst>
        </pc:picChg>
      </pc:sldChg>
    </pc:docChg>
  </pc:docChgLst>
  <pc:docChgLst>
    <pc:chgData name="Danielle Detering" userId="385b7343-7e51-4167-b40a-3bc9ed8e0e06" providerId="ADAL" clId="{909E86B5-835E-44EF-9C86-BA218EE9E23B}"/>
    <pc:docChg chg="undo custSel modSld">
      <pc:chgData name="Danielle Detering" userId="385b7343-7e51-4167-b40a-3bc9ed8e0e06" providerId="ADAL" clId="{909E86B5-835E-44EF-9C86-BA218EE9E23B}" dt="2023-09-20T12:20:41.966" v="9" actId="207"/>
      <pc:docMkLst>
        <pc:docMk/>
      </pc:docMkLst>
      <pc:sldChg chg="addSp delSp modSp mod">
        <pc:chgData name="Danielle Detering" userId="385b7343-7e51-4167-b40a-3bc9ed8e0e06" providerId="ADAL" clId="{909E86B5-835E-44EF-9C86-BA218EE9E23B}" dt="2023-09-20T12:18:38.276" v="3"/>
        <pc:sldMkLst>
          <pc:docMk/>
          <pc:sldMk cId="2826088116" sldId="550145332"/>
        </pc:sldMkLst>
        <pc:spChg chg="del">
          <ac:chgData name="Danielle Detering" userId="385b7343-7e51-4167-b40a-3bc9ed8e0e06" providerId="ADAL" clId="{909E86B5-835E-44EF-9C86-BA218EE9E23B}" dt="2023-09-20T12:18:37.961" v="2" actId="478"/>
          <ac:spMkLst>
            <pc:docMk/>
            <pc:sldMk cId="2826088116" sldId="550145332"/>
            <ac:spMk id="3" creationId="{330B0381-CB40-1A59-F9F5-7B45B188A33A}"/>
          </ac:spMkLst>
        </pc:spChg>
        <pc:spChg chg="add mod">
          <ac:chgData name="Danielle Detering" userId="385b7343-7e51-4167-b40a-3bc9ed8e0e06" providerId="ADAL" clId="{909E86B5-835E-44EF-9C86-BA218EE9E23B}" dt="2023-09-20T12:18:38.276" v="3"/>
          <ac:spMkLst>
            <pc:docMk/>
            <pc:sldMk cId="2826088116" sldId="550145332"/>
            <ac:spMk id="4" creationId="{C0139257-179E-F449-35A7-F9A827C5D6D3}"/>
          </ac:spMkLst>
        </pc:spChg>
      </pc:sldChg>
      <pc:sldChg chg="modSp mod">
        <pc:chgData name="Danielle Detering" userId="385b7343-7e51-4167-b40a-3bc9ed8e0e06" providerId="ADAL" clId="{909E86B5-835E-44EF-9C86-BA218EE9E23B}" dt="2023-09-20T12:18:34.079" v="1" actId="1036"/>
        <pc:sldMkLst>
          <pc:docMk/>
          <pc:sldMk cId="2284687162" sldId="550145333"/>
        </pc:sldMkLst>
        <pc:spChg chg="mod">
          <ac:chgData name="Danielle Detering" userId="385b7343-7e51-4167-b40a-3bc9ed8e0e06" providerId="ADAL" clId="{909E86B5-835E-44EF-9C86-BA218EE9E23B}" dt="2023-09-20T12:18:34.079" v="1" actId="1036"/>
          <ac:spMkLst>
            <pc:docMk/>
            <pc:sldMk cId="2284687162" sldId="550145333"/>
            <ac:spMk id="225" creationId="{BA14CA18-AAAF-053C-3B8E-ED4E1AA683F3}"/>
          </ac:spMkLst>
        </pc:spChg>
      </pc:sldChg>
      <pc:sldChg chg="modSp mod">
        <pc:chgData name="Danielle Detering" userId="385b7343-7e51-4167-b40a-3bc9ed8e0e06" providerId="ADAL" clId="{909E86B5-835E-44EF-9C86-BA218EE9E23B}" dt="2023-09-20T12:20:41.966" v="9" actId="207"/>
        <pc:sldMkLst>
          <pc:docMk/>
          <pc:sldMk cId="3861299017" sldId="550145343"/>
        </pc:sldMkLst>
        <pc:graphicFrameChg chg="modGraphic">
          <ac:chgData name="Danielle Detering" userId="385b7343-7e51-4167-b40a-3bc9ed8e0e06" providerId="ADAL" clId="{909E86B5-835E-44EF-9C86-BA218EE9E23B}" dt="2023-09-20T12:20:41.966" v="9" actId="207"/>
          <ac:graphicFrameMkLst>
            <pc:docMk/>
            <pc:sldMk cId="3861299017" sldId="550145343"/>
            <ac:graphicFrameMk id="28" creationId="{04AE8816-F41E-7457-05D9-A415A07C3B87}"/>
          </ac:graphicFrameMkLst>
        </pc:graphicFrameChg>
      </pc:sldChg>
    </pc:docChg>
  </pc:docChgLst>
  <pc:docChgLst>
    <pc:chgData name="Danielle Detering" userId="385b7343-7e51-4167-b40a-3bc9ed8e0e06" providerId="ADAL" clId="{16CD77CE-CBFA-4A2C-B306-DFD498BF69EF}"/>
    <pc:docChg chg="modSld">
      <pc:chgData name="Danielle Detering" userId="385b7343-7e51-4167-b40a-3bc9ed8e0e06" providerId="ADAL" clId="{16CD77CE-CBFA-4A2C-B306-DFD498BF69EF}" dt="2023-09-19T18:49:22.215" v="278" actId="20577"/>
      <pc:docMkLst>
        <pc:docMk/>
      </pc:docMkLst>
      <pc:sldChg chg="modSp modNotesTx">
        <pc:chgData name="Danielle Detering" userId="385b7343-7e51-4167-b40a-3bc9ed8e0e06" providerId="ADAL" clId="{16CD77CE-CBFA-4A2C-B306-DFD498BF69EF}" dt="2023-09-19T18:49:22.215" v="278" actId="20577"/>
        <pc:sldMkLst>
          <pc:docMk/>
          <pc:sldMk cId="712252639" sldId="550145315"/>
        </pc:sldMkLst>
        <pc:spChg chg="mod">
          <ac:chgData name="Danielle Detering" userId="385b7343-7e51-4167-b40a-3bc9ed8e0e06" providerId="ADAL" clId="{16CD77CE-CBFA-4A2C-B306-DFD498BF69EF}" dt="2023-09-19T18:49:22.215" v="278" actId="20577"/>
          <ac:spMkLst>
            <pc:docMk/>
            <pc:sldMk cId="712252639" sldId="550145315"/>
            <ac:spMk id="108" creationId="{91895B18-7966-ECD8-7057-E42B909B9735}"/>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34FAB7-7DF1-470D-9D24-E6B58A84B80C}"/>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5777346" y="8736014"/>
            <a:ext cx="963023" cy="331788"/>
          </a:xfrm>
          <a:prstGeom prst="rect">
            <a:avLst/>
          </a:prstGeom>
        </p:spPr>
      </p:pic>
      <p:sp>
        <p:nvSpPr>
          <p:cNvPr id="3" name="Date Placeholder 2">
            <a:extLst>
              <a:ext uri="{FF2B5EF4-FFF2-40B4-BE49-F238E27FC236}">
                <a16:creationId xmlns:a16="http://schemas.microsoft.com/office/drawing/2014/main" id="{A0E88521-8FCE-4BCB-8B67-3730585527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C0846B-0977-4E9D-973A-F0EA2C10623B}" type="datetimeFigureOut">
              <a:rPr lang="en-US" smtClean="0">
                <a:latin typeface="NVIDIA Sans" panose="020B0503020203020204" pitchFamily="34" charset="0"/>
                <a:cs typeface="NVIDIA Sans" panose="020B0503020203020204" pitchFamily="34" charset="0"/>
              </a:rPr>
              <a:t>10/10/2023</a:t>
            </a:fld>
            <a:endParaRPr lang="en-US">
              <a:latin typeface="NVIDIA Sans" panose="020B0503020203020204" pitchFamily="34" charset="0"/>
              <a:cs typeface="NVIDIA Sans" panose="020B0503020203020204" pitchFamily="34" charset="0"/>
            </a:endParaRPr>
          </a:p>
        </p:txBody>
      </p:sp>
      <p:sp>
        <p:nvSpPr>
          <p:cNvPr id="5" name="Slide Number Placeholder 4">
            <a:extLst>
              <a:ext uri="{FF2B5EF4-FFF2-40B4-BE49-F238E27FC236}">
                <a16:creationId xmlns:a16="http://schemas.microsoft.com/office/drawing/2014/main" id="{9D0820F8-FB5B-4060-9702-8BB4F61830F9}"/>
              </a:ext>
            </a:extLst>
          </p:cNvPr>
          <p:cNvSpPr>
            <a:spLocks noGrp="1"/>
          </p:cNvSpPr>
          <p:nvPr>
            <p:ph type="sldNum" sz="quarter" idx="3"/>
          </p:nvPr>
        </p:nvSpPr>
        <p:spPr>
          <a:xfrm>
            <a:off x="0" y="8685213"/>
            <a:ext cx="2971800" cy="458787"/>
          </a:xfrm>
          <a:prstGeom prst="rect">
            <a:avLst/>
          </a:prstGeom>
        </p:spPr>
        <p:txBody>
          <a:bodyPr vert="horz" lIns="91440" tIns="45720" rIns="91440" bIns="45720" rtlCol="0" anchor="b"/>
          <a:lstStyle>
            <a:lvl1pPr algn="r">
              <a:defRPr sz="1200"/>
            </a:lvl1pPr>
          </a:lstStyle>
          <a:p>
            <a:pPr algn="l"/>
            <a:fld id="{6212FBFF-564E-4199-8DDC-2B82D308BF1D}" type="slidenum">
              <a:rPr lang="en-US" smtClean="0">
                <a:latin typeface="NVIDIA Sans" panose="020B0503020203020204" pitchFamily="34" charset="0"/>
                <a:cs typeface="NVIDIA Sans" panose="020B0503020203020204" pitchFamily="34" charset="0"/>
              </a:rPr>
              <a:pPr algn="l"/>
              <a:t>‹#›</a:t>
            </a:fld>
            <a:endParaRPr lang="en-US">
              <a:latin typeface="NVIDIA Sans" panose="020B0503020203020204" pitchFamily="34" charset="0"/>
              <a:cs typeface="NVIDIA Sans" panose="020B0503020203020204" pitchFamily="34" charset="0"/>
            </a:endParaRPr>
          </a:p>
        </p:txBody>
      </p:sp>
    </p:spTree>
    <p:extLst>
      <p:ext uri="{BB962C8B-B14F-4D97-AF65-F5344CB8AC3E}">
        <p14:creationId xmlns:p14="http://schemas.microsoft.com/office/powerpoint/2010/main" val="2132078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NVIDIA Sans" panose="020B0503020203020204" pitchFamily="34" charset="0"/>
                <a:cs typeface="NVIDIA Sans" panose="020B0503020203020204" pitchFamily="34" charset="0"/>
              </a:defRPr>
            </a:lvl1pPr>
          </a:lstStyle>
          <a:p>
            <a:fld id="{354A8664-169C-4436-81C8-E492002C26A5}" type="datetimeFigureOut">
              <a:rPr lang="en-US" smtClean="0"/>
              <a:pPr/>
              <a:t>10/10/2023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0" y="8685213"/>
            <a:ext cx="2971800" cy="458787"/>
          </a:xfrm>
          <a:prstGeom prst="rect">
            <a:avLst/>
          </a:prstGeom>
        </p:spPr>
        <p:txBody>
          <a:bodyPr vert="horz" lIns="91440" tIns="45720" rIns="91440" bIns="45720" rtlCol="0" anchor="b"/>
          <a:lstStyle>
            <a:lvl1pPr algn="l">
              <a:defRPr sz="1200">
                <a:latin typeface="NVIDIA Sans" panose="020B0503020203020204" pitchFamily="34" charset="0"/>
                <a:cs typeface="NVIDIA Sans" panose="020B0503020203020204" pitchFamily="34" charset="0"/>
              </a:defRPr>
            </a:lvl1pPr>
          </a:lstStyle>
          <a:p>
            <a:fld id="{A93AD357-0C40-4436-9D38-C47D60C1C9C1}" type="slidenum">
              <a:rPr lang="en-US" smtClean="0"/>
              <a:pPr/>
              <a:t>‹#›</a:t>
            </a:fld>
            <a:endParaRPr lang="en-US"/>
          </a:p>
        </p:txBody>
      </p:sp>
      <p:pic>
        <p:nvPicPr>
          <p:cNvPr id="8" name="Picture 7">
            <a:extLst>
              <a:ext uri="{FF2B5EF4-FFF2-40B4-BE49-F238E27FC236}">
                <a16:creationId xmlns:a16="http://schemas.microsoft.com/office/drawing/2014/main" id="{EE23E2AA-C3B7-40F1-8870-35AD3374F0C6}"/>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5777346" y="8736014"/>
            <a:ext cx="963023" cy="331788"/>
          </a:xfrm>
          <a:prstGeom prst="rect">
            <a:avLst/>
          </a:prstGeom>
        </p:spPr>
      </p:pic>
    </p:spTree>
    <p:extLst>
      <p:ext uri="{BB962C8B-B14F-4D97-AF65-F5344CB8AC3E}">
        <p14:creationId xmlns:p14="http://schemas.microsoft.com/office/powerpoint/2010/main" val="4018938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1pPr>
    <a:lvl2pPr marL="45720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2pPr>
    <a:lvl3pPr marL="91440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3pPr>
    <a:lvl4pPr marL="137160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4pPr>
    <a:lvl5pPr marL="182880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AD357-0C40-4436-9D38-C47D60C1C9C1}" type="slidenum">
              <a:rPr lang="en-US" smtClean="0"/>
              <a:pPr/>
              <a:t>1</a:t>
            </a:fld>
            <a:endParaRPr lang="en-US"/>
          </a:p>
        </p:txBody>
      </p:sp>
    </p:spTree>
    <p:extLst>
      <p:ext uri="{BB962C8B-B14F-4D97-AF65-F5344CB8AC3E}">
        <p14:creationId xmlns:p14="http://schemas.microsoft.com/office/powerpoint/2010/main" val="2042533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make an interesting change to how we change our model. We’ll still one-hot encode our clothing categories. However, we’re going to randomly drop values from that encoding.</a:t>
            </a:r>
          </a:p>
          <a:p>
            <a:endParaRPr lang="en-US" dirty="0"/>
          </a:p>
          <a:p>
            <a:r>
              <a:rPr lang="en-US" dirty="0"/>
              <a:t>We will use the Bernoulli distribution to do this. The Bernoulli distribution is much like flipping a weighted coin. Let’s say our coin has a 90% chance of landing heads. We’re going to take each category value represented in our one-hot encoding and flip our weighted coin. If it’s tails, we’ll set that encoding value to zero.</a:t>
            </a:r>
          </a:p>
          <a:p>
            <a:endParaRPr lang="en-US" dirty="0"/>
          </a:p>
          <a:p>
            <a:r>
              <a:rPr lang="en-US" dirty="0"/>
              <a:t>If you’re thinking “that seems like extra work. Why not flip only one coin for our one-hot encoding?”</a:t>
            </a:r>
          </a:p>
          <a:p>
            <a:r>
              <a:rPr lang="en-US" dirty="0"/>
              <a:t>And to that I say, “I like the way you think, and I will explain why later.”</a:t>
            </a:r>
          </a:p>
        </p:txBody>
      </p:sp>
      <p:sp>
        <p:nvSpPr>
          <p:cNvPr id="4" name="Slide Number Placeholder 3"/>
          <p:cNvSpPr>
            <a:spLocks noGrp="1"/>
          </p:cNvSpPr>
          <p:nvPr>
            <p:ph type="sldNum" sz="quarter" idx="5"/>
          </p:nvPr>
        </p:nvSpPr>
        <p:spPr/>
        <p:txBody>
          <a:bodyPr/>
          <a:lstStyle/>
          <a:p>
            <a:fld id="{A93AD357-0C40-4436-9D38-C47D60C1C9C1}" type="slidenum">
              <a:rPr lang="en-US" smtClean="0"/>
              <a:pPr/>
              <a:t>10</a:t>
            </a:fld>
            <a:endParaRPr lang="en-US"/>
          </a:p>
        </p:txBody>
      </p:sp>
    </p:spTree>
    <p:extLst>
      <p:ext uri="{BB962C8B-B14F-4D97-AF65-F5344CB8AC3E}">
        <p14:creationId xmlns:p14="http://schemas.microsoft.com/office/powerpoint/2010/main" val="435019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question could be, “Why would we drop the context encoding at all?”</a:t>
            </a:r>
          </a:p>
          <a:p>
            <a:endParaRPr lang="en-US" dirty="0"/>
          </a:p>
          <a:p>
            <a:r>
              <a:rPr lang="en-US" dirty="0"/>
              <a:t>Good question! We’re going to do something pretty clever. When we are generating our images by removing noise, we are going to predict two kinds of added noise. The first set of noise, we will keep the context information. The second set of noise, we will drop all context information. </a:t>
            </a:r>
          </a:p>
          <a:p>
            <a:endParaRPr lang="en-US" dirty="0"/>
          </a:p>
          <a:p>
            <a:r>
              <a:rPr lang="en-US" dirty="0"/>
              <a:t>Let’s call the first noise the context noise and the second noise the average noise. We will subtract the average noise from the context noise by weighting them both with w. Here, I’ve set w equal to 1. Do you see the difference? I sure don’t. It’s very subtle.</a:t>
            </a:r>
          </a:p>
        </p:txBody>
      </p:sp>
      <p:sp>
        <p:nvSpPr>
          <p:cNvPr id="4" name="Slide Number Placeholder 3"/>
          <p:cNvSpPr>
            <a:spLocks noGrp="1"/>
          </p:cNvSpPr>
          <p:nvPr>
            <p:ph type="sldNum" sz="quarter" idx="5"/>
          </p:nvPr>
        </p:nvSpPr>
        <p:spPr/>
        <p:txBody>
          <a:bodyPr/>
          <a:lstStyle/>
          <a:p>
            <a:fld id="{A93AD357-0C40-4436-9D38-C47D60C1C9C1}" type="slidenum">
              <a:rPr lang="en-US" smtClean="0"/>
              <a:pPr/>
              <a:t>11</a:t>
            </a:fld>
            <a:endParaRPr lang="en-US"/>
          </a:p>
        </p:txBody>
      </p:sp>
    </p:spTree>
    <p:extLst>
      <p:ext uri="{BB962C8B-B14F-4D97-AF65-F5344CB8AC3E}">
        <p14:creationId xmlns:p14="http://schemas.microsoft.com/office/powerpoint/2010/main" val="5772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new noise looks like if change 1 + w to only w for the context noise. When w is 0, nothing happens. Negative 0 is still 0, and 0 + 0 is zero.</a:t>
            </a:r>
          </a:p>
          <a:p>
            <a:r>
              <a:rPr lang="en-US" dirty="0"/>
              <a:t>When w is 1, we can start to see the difference, and when w is 10, it’s clear something is going on. The goal is to exaggerate the noise associated with the context by subtracting away what the “average case” would be, and we can use w to increase that exaggeration.</a:t>
            </a:r>
          </a:p>
        </p:txBody>
      </p:sp>
      <p:sp>
        <p:nvSpPr>
          <p:cNvPr id="4" name="Slide Number Placeholder 3"/>
          <p:cNvSpPr>
            <a:spLocks noGrp="1"/>
          </p:cNvSpPr>
          <p:nvPr>
            <p:ph type="sldNum" sz="quarter" idx="5"/>
          </p:nvPr>
        </p:nvSpPr>
        <p:spPr/>
        <p:txBody>
          <a:bodyPr/>
          <a:lstStyle/>
          <a:p>
            <a:fld id="{A93AD357-0C40-4436-9D38-C47D60C1C9C1}" type="slidenum">
              <a:rPr lang="en-US" smtClean="0"/>
              <a:pPr/>
              <a:t>12</a:t>
            </a:fld>
            <a:endParaRPr lang="en-US"/>
          </a:p>
        </p:txBody>
      </p:sp>
    </p:spTree>
    <p:extLst>
      <p:ext uri="{BB962C8B-B14F-4D97-AF65-F5344CB8AC3E}">
        <p14:creationId xmlns:p14="http://schemas.microsoft.com/office/powerpoint/2010/main" val="561109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new noise looks like when we add that 1 back into the context noise. If we flip between the two slides, it’s easier to see the impact of w.</a:t>
            </a:r>
          </a:p>
        </p:txBody>
      </p:sp>
      <p:sp>
        <p:nvSpPr>
          <p:cNvPr id="4" name="Slide Number Placeholder 3"/>
          <p:cNvSpPr>
            <a:spLocks noGrp="1"/>
          </p:cNvSpPr>
          <p:nvPr>
            <p:ph type="sldNum" sz="quarter" idx="5"/>
          </p:nvPr>
        </p:nvSpPr>
        <p:spPr/>
        <p:txBody>
          <a:bodyPr/>
          <a:lstStyle/>
          <a:p>
            <a:fld id="{A93AD357-0C40-4436-9D38-C47D60C1C9C1}" type="slidenum">
              <a:rPr lang="en-US" smtClean="0"/>
              <a:pPr/>
              <a:t>13</a:t>
            </a:fld>
            <a:endParaRPr lang="en-US"/>
          </a:p>
        </p:txBody>
      </p:sp>
    </p:spTree>
    <p:extLst>
      <p:ext uri="{BB962C8B-B14F-4D97-AF65-F5344CB8AC3E}">
        <p14:creationId xmlns:p14="http://schemas.microsoft.com/office/powerpoint/2010/main" val="746843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dirty="0"/>
              <a:t>Here’s how different values of w impact the generation results. From left to right, we’re asking the model to generate a </a:t>
            </a:r>
            <a:r>
              <a:rPr lang="en-US" b="0" i="0" dirty="0">
                <a:solidFill>
                  <a:srgbClr val="555555"/>
                </a:solidFill>
                <a:effectLst/>
                <a:latin typeface="Helvetica Neue"/>
              </a:rPr>
              <a:t>t-shirt, trousers, a pullover sweater, a dress, a coat, a sandal, a shirt, a sneaker, a bag, and an ankle boot. When w is largely positive, the images will be strongly tied to their category, but there will be less diversity in the generated images. When w is zero, it will still be influenced by the category because the context noise is weighted by 1 + w. When w is -.5, the categorical influence is very weak. It’s common to see the model generate images from other categories. When w is strongly negative, we’re saying “generate anything but this category”.</a:t>
            </a:r>
          </a:p>
          <a:p>
            <a:endParaRPr lang="en-US" dirty="0"/>
          </a:p>
        </p:txBody>
      </p:sp>
      <p:sp>
        <p:nvSpPr>
          <p:cNvPr id="4" name="Slide Number Placeholder 3"/>
          <p:cNvSpPr>
            <a:spLocks noGrp="1"/>
          </p:cNvSpPr>
          <p:nvPr>
            <p:ph type="sldNum" sz="quarter" idx="5"/>
          </p:nvPr>
        </p:nvSpPr>
        <p:spPr/>
        <p:txBody>
          <a:bodyPr/>
          <a:lstStyle/>
          <a:p>
            <a:fld id="{A93AD357-0C40-4436-9D38-C47D60C1C9C1}" type="slidenum">
              <a:rPr lang="en-US" smtClean="0"/>
              <a:pPr/>
              <a:t>14</a:t>
            </a:fld>
            <a:endParaRPr lang="en-US"/>
          </a:p>
        </p:txBody>
      </p:sp>
    </p:spTree>
    <p:extLst>
      <p:ext uri="{BB962C8B-B14F-4D97-AF65-F5344CB8AC3E}">
        <p14:creationId xmlns:p14="http://schemas.microsoft.com/office/powerpoint/2010/main" val="2684599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we’ve added classifier-free guidance, we will have completely mastered </a:t>
            </a:r>
            <a:r>
              <a:rPr lang="en-US" dirty="0" err="1"/>
              <a:t>FashionMNIST</a:t>
            </a:r>
            <a:r>
              <a:rPr lang="en-US" dirty="0"/>
              <a:t>! Time to up the challenge. </a:t>
            </a:r>
            <a:r>
              <a:rPr lang="en-US"/>
              <a:t>Let’s mo</a:t>
            </a:r>
            <a:endParaRPr lang="en-US" dirty="0"/>
          </a:p>
        </p:txBody>
      </p:sp>
      <p:sp>
        <p:nvSpPr>
          <p:cNvPr id="4" name="Slide Number Placeholder 3"/>
          <p:cNvSpPr>
            <a:spLocks noGrp="1"/>
          </p:cNvSpPr>
          <p:nvPr>
            <p:ph type="sldNum" sz="quarter" idx="5"/>
          </p:nvPr>
        </p:nvSpPr>
        <p:spPr/>
        <p:txBody>
          <a:bodyPr/>
          <a:lstStyle/>
          <a:p>
            <a:fld id="{A93AD357-0C40-4436-9D38-C47D60C1C9C1}" type="slidenum">
              <a:rPr lang="en-US" smtClean="0"/>
              <a:pPr/>
              <a:t>15</a:t>
            </a:fld>
            <a:endParaRPr lang="en-US"/>
          </a:p>
        </p:txBody>
      </p:sp>
    </p:spTree>
    <p:extLst>
      <p:ext uri="{BB962C8B-B14F-4D97-AF65-F5344CB8AC3E}">
        <p14:creationId xmlns:p14="http://schemas.microsoft.com/office/powerpoint/2010/main" val="4159234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are we calling it Modified TF Flowers? We’ve cropped the photos to focus on the flower. If there was too much else going on in the image, our models would need much longer to conceptually understand the difference between a daisy, a sunflower, and a rose.</a:t>
            </a:r>
          </a:p>
          <a:p>
            <a:endParaRPr lang="en-US" dirty="0"/>
          </a:p>
          <a:p>
            <a:r>
              <a:rPr lang="en-US" dirty="0"/>
              <a:t>Images where it was difficult to see the flower were dropped, and images with people or insects were also removed. We also dropped images of dandelions and tulips for the sake of time.</a:t>
            </a:r>
          </a:p>
          <a:p>
            <a:endParaRPr lang="en-US" dirty="0"/>
          </a:p>
          <a:p>
            <a:r>
              <a:rPr lang="en-US" dirty="0"/>
              <a:t>It will take much longer to generate the color images, up to fifteen minutes. We will be sampling the results along the way, and we hope it is fun to watch the model learn!</a:t>
            </a:r>
          </a:p>
        </p:txBody>
      </p:sp>
      <p:sp>
        <p:nvSpPr>
          <p:cNvPr id="4" name="Slide Number Placeholder 3"/>
          <p:cNvSpPr>
            <a:spLocks noGrp="1"/>
          </p:cNvSpPr>
          <p:nvPr>
            <p:ph type="sldNum" sz="quarter" idx="5"/>
          </p:nvPr>
        </p:nvSpPr>
        <p:spPr/>
        <p:txBody>
          <a:bodyPr/>
          <a:lstStyle/>
          <a:p>
            <a:fld id="{A93AD357-0C40-4436-9D38-C47D60C1C9C1}" type="slidenum">
              <a:rPr lang="en-US" smtClean="0"/>
              <a:pPr/>
              <a:t>16</a:t>
            </a:fld>
            <a:endParaRPr lang="en-US"/>
          </a:p>
        </p:txBody>
      </p:sp>
    </p:spTree>
    <p:extLst>
      <p:ext uri="{BB962C8B-B14F-4D97-AF65-F5344CB8AC3E}">
        <p14:creationId xmlns:p14="http://schemas.microsoft.com/office/powerpoint/2010/main" val="1081614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Ready to give it a try? Let’s get started!</a:t>
            </a:r>
          </a:p>
        </p:txBody>
      </p:sp>
      <p:sp>
        <p:nvSpPr>
          <p:cNvPr id="4" name="Slide Number Placeholder 3"/>
          <p:cNvSpPr>
            <a:spLocks noGrp="1"/>
          </p:cNvSpPr>
          <p:nvPr>
            <p:ph type="sldNum" sz="quarter" idx="5"/>
          </p:nvPr>
        </p:nvSpPr>
        <p:spPr/>
        <p:txBody>
          <a:bodyPr/>
          <a:lstStyle/>
          <a:p>
            <a:fld id="{A93AD357-0C40-4436-9D38-C47D60C1C9C1}" type="slidenum">
              <a:rPr lang="en-US" smtClean="0"/>
              <a:pPr/>
              <a:t>17</a:t>
            </a:fld>
            <a:endParaRPr lang="en-US"/>
          </a:p>
        </p:txBody>
      </p:sp>
    </p:spTree>
    <p:extLst>
      <p:ext uri="{BB962C8B-B14F-4D97-AF65-F5344CB8AC3E}">
        <p14:creationId xmlns:p14="http://schemas.microsoft.com/office/powerpoint/2010/main" val="2269974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far, we have generated purely random images. We haven’t been able to tell the model what it should generate.</a:t>
            </a:r>
          </a:p>
        </p:txBody>
      </p:sp>
      <p:sp>
        <p:nvSpPr>
          <p:cNvPr id="4" name="Slide Number Placeholder 3"/>
          <p:cNvSpPr>
            <a:spLocks noGrp="1"/>
          </p:cNvSpPr>
          <p:nvPr>
            <p:ph type="sldNum" sz="quarter" idx="5"/>
          </p:nvPr>
        </p:nvSpPr>
        <p:spPr/>
        <p:txBody>
          <a:bodyPr/>
          <a:lstStyle/>
          <a:p>
            <a:fld id="{A93AD357-0C40-4436-9D38-C47D60C1C9C1}" type="slidenum">
              <a:rPr lang="en-US" smtClean="0"/>
              <a:pPr/>
              <a:t>2</a:t>
            </a:fld>
            <a:endParaRPr lang="en-US"/>
          </a:p>
        </p:txBody>
      </p:sp>
    </p:spTree>
    <p:extLst>
      <p:ext uri="{BB962C8B-B14F-4D97-AF65-F5344CB8AC3E}">
        <p14:creationId xmlns:p14="http://schemas.microsoft.com/office/powerpoint/2010/main" val="2702828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this section, we’re going to learn how to add context.</a:t>
            </a:r>
          </a:p>
        </p:txBody>
      </p:sp>
      <p:sp>
        <p:nvSpPr>
          <p:cNvPr id="4" name="Slide Number Placeholder 3"/>
          <p:cNvSpPr>
            <a:spLocks noGrp="1"/>
          </p:cNvSpPr>
          <p:nvPr>
            <p:ph type="sldNum" sz="quarter" idx="5"/>
          </p:nvPr>
        </p:nvSpPr>
        <p:spPr/>
        <p:txBody>
          <a:bodyPr/>
          <a:lstStyle/>
          <a:p>
            <a:fld id="{A93AD357-0C40-4436-9D38-C47D60C1C9C1}" type="slidenum">
              <a:rPr lang="en-US" smtClean="0"/>
              <a:pPr/>
              <a:t>3</a:t>
            </a:fld>
            <a:endParaRPr lang="en-US"/>
          </a:p>
        </p:txBody>
      </p:sp>
    </p:spTree>
    <p:extLst>
      <p:ext uri="{BB962C8B-B14F-4D97-AF65-F5344CB8AC3E}">
        <p14:creationId xmlns:p14="http://schemas.microsoft.com/office/powerpoint/2010/main" val="3827569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models are now able to generate something recognizable, but since we are not giving it any categorical information, it doesn’t know how to tell the difference between a shoe and a shirt.</a:t>
            </a:r>
          </a:p>
        </p:txBody>
      </p:sp>
      <p:sp>
        <p:nvSpPr>
          <p:cNvPr id="4" name="Slide Number Placeholder 3"/>
          <p:cNvSpPr>
            <a:spLocks noGrp="1"/>
          </p:cNvSpPr>
          <p:nvPr>
            <p:ph type="sldNum" sz="quarter" idx="5"/>
          </p:nvPr>
        </p:nvSpPr>
        <p:spPr/>
        <p:txBody>
          <a:bodyPr/>
          <a:lstStyle/>
          <a:p>
            <a:fld id="{A93AD357-0C40-4436-9D38-C47D60C1C9C1}" type="slidenum">
              <a:rPr lang="en-US" smtClean="0"/>
              <a:pPr/>
              <a:t>4</a:t>
            </a:fld>
            <a:endParaRPr lang="en-US"/>
          </a:p>
        </p:txBody>
      </p:sp>
    </p:spTree>
    <p:extLst>
      <p:ext uri="{BB962C8B-B14F-4D97-AF65-F5344CB8AC3E}">
        <p14:creationId xmlns:p14="http://schemas.microsoft.com/office/powerpoint/2010/main" val="1542939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we’re going to make a tiny change to our model. This is what we had before</a:t>
            </a:r>
          </a:p>
        </p:txBody>
      </p:sp>
      <p:sp>
        <p:nvSpPr>
          <p:cNvPr id="4" name="Slide Number Placeholder 3"/>
          <p:cNvSpPr>
            <a:spLocks noGrp="1"/>
          </p:cNvSpPr>
          <p:nvPr>
            <p:ph type="sldNum" sz="quarter" idx="5"/>
          </p:nvPr>
        </p:nvSpPr>
        <p:spPr/>
        <p:txBody>
          <a:bodyPr/>
          <a:lstStyle/>
          <a:p>
            <a:fld id="{A93AD357-0C40-4436-9D38-C47D60C1C9C1}" type="slidenum">
              <a:rPr lang="en-US" smtClean="0"/>
              <a:pPr/>
              <a:t>5</a:t>
            </a:fld>
            <a:endParaRPr lang="en-US"/>
          </a:p>
        </p:txBody>
      </p:sp>
    </p:spTree>
    <p:extLst>
      <p:ext uri="{BB962C8B-B14F-4D97-AF65-F5344CB8AC3E}">
        <p14:creationId xmlns:p14="http://schemas.microsoft.com/office/powerpoint/2010/main" val="2160299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is how we will add context. We will one-hot encode our clothing class, and then create an embedding. Unlike time which gets added into the feature map, the context will be multiplied. This is a technique to keep our model sizes smaller. The theory is, multiplication and addition are different enough operations the model will have an easier time learning how to treat the embeddings separately.</a:t>
            </a:r>
          </a:p>
        </p:txBody>
      </p:sp>
      <p:sp>
        <p:nvSpPr>
          <p:cNvPr id="4" name="Slide Number Placeholder 3"/>
          <p:cNvSpPr>
            <a:spLocks noGrp="1"/>
          </p:cNvSpPr>
          <p:nvPr>
            <p:ph type="sldNum" sz="quarter" idx="5"/>
          </p:nvPr>
        </p:nvSpPr>
        <p:spPr/>
        <p:txBody>
          <a:bodyPr/>
          <a:lstStyle/>
          <a:p>
            <a:fld id="{A93AD357-0C40-4436-9D38-C47D60C1C9C1}" type="slidenum">
              <a:rPr lang="en-US" smtClean="0"/>
              <a:pPr/>
              <a:t>6</a:t>
            </a:fld>
            <a:endParaRPr lang="en-US"/>
          </a:p>
        </p:txBody>
      </p:sp>
    </p:spTree>
    <p:extLst>
      <p:ext uri="{BB962C8B-B14F-4D97-AF65-F5344CB8AC3E}">
        <p14:creationId xmlns:p14="http://schemas.microsoft.com/office/powerpoint/2010/main" val="2656194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for model updates, but it’s not the only thing we will do to add context. We will also guide our context during diffusion.</a:t>
            </a:r>
          </a:p>
        </p:txBody>
      </p:sp>
      <p:sp>
        <p:nvSpPr>
          <p:cNvPr id="4" name="Slide Number Placeholder 3"/>
          <p:cNvSpPr>
            <a:spLocks noGrp="1"/>
          </p:cNvSpPr>
          <p:nvPr>
            <p:ph type="sldNum" sz="quarter" idx="5"/>
          </p:nvPr>
        </p:nvSpPr>
        <p:spPr/>
        <p:txBody>
          <a:bodyPr/>
          <a:lstStyle/>
          <a:p>
            <a:fld id="{A93AD357-0C40-4436-9D38-C47D60C1C9C1}" type="slidenum">
              <a:rPr lang="en-US" smtClean="0"/>
              <a:pPr/>
              <a:t>7</a:t>
            </a:fld>
            <a:endParaRPr lang="en-US"/>
          </a:p>
        </p:txBody>
      </p:sp>
    </p:spTree>
    <p:extLst>
      <p:ext uri="{BB962C8B-B14F-4D97-AF65-F5344CB8AC3E}">
        <p14:creationId xmlns:p14="http://schemas.microsoft.com/office/powerpoint/2010/main" val="4215202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dilemma. Even though we’ve added classifier information into the model, it’s not included in the loss function. Because of this, the classifier input will have a weak influence on the result.</a:t>
            </a:r>
          </a:p>
          <a:p>
            <a:endParaRPr lang="en-US" dirty="0"/>
          </a:p>
          <a:p>
            <a:r>
              <a:rPr lang="en-US" dirty="0"/>
              <a:t>Researchers thought about how to make this influence stronger? What if we made a classifier model, like a typical convolutional neural network? The classifier could guess what the category is, and how correct it was would be added to the loss function of the diffusion model.</a:t>
            </a:r>
          </a:p>
          <a:p>
            <a:endParaRPr lang="en-US" dirty="0"/>
          </a:p>
          <a:p>
            <a:r>
              <a:rPr lang="en-US" dirty="0"/>
              <a:t>This technique works, but researchers have since found a better way.</a:t>
            </a:r>
          </a:p>
        </p:txBody>
      </p:sp>
      <p:sp>
        <p:nvSpPr>
          <p:cNvPr id="4" name="Slide Number Placeholder 3"/>
          <p:cNvSpPr>
            <a:spLocks noGrp="1"/>
          </p:cNvSpPr>
          <p:nvPr>
            <p:ph type="sldNum" sz="quarter" idx="5"/>
          </p:nvPr>
        </p:nvSpPr>
        <p:spPr/>
        <p:txBody>
          <a:bodyPr/>
          <a:lstStyle/>
          <a:p>
            <a:fld id="{A93AD357-0C40-4436-9D38-C47D60C1C9C1}" type="slidenum">
              <a:rPr lang="en-US" smtClean="0"/>
              <a:pPr/>
              <a:t>8</a:t>
            </a:fld>
            <a:endParaRPr lang="en-US"/>
          </a:p>
        </p:txBody>
      </p:sp>
    </p:spTree>
    <p:extLst>
      <p:ext uri="{BB962C8B-B14F-4D97-AF65-F5344CB8AC3E}">
        <p14:creationId xmlns:p14="http://schemas.microsoft.com/office/powerpoint/2010/main" val="4061169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Jonathan Ho and Tim </a:t>
            </a:r>
            <a:r>
              <a:rPr lang="en-US" dirty="0" err="1"/>
              <a:t>Salimans</a:t>
            </a:r>
            <a:r>
              <a:rPr lang="en-US" dirty="0"/>
              <a:t> from the Google Brain team created a way to add contextual guidance without the need for a classifier model. Hence the name “Classifier-Free Diffusion Guidance”. Here’s how it works.</a:t>
            </a:r>
          </a:p>
          <a:p>
            <a:endParaRPr lang="en-US" dirty="0"/>
          </a:p>
          <a:p>
            <a:r>
              <a:rPr lang="en-US" dirty="0"/>
              <a:t>https://arxiv.org/pdf/2207.12598.pdf</a:t>
            </a:r>
          </a:p>
        </p:txBody>
      </p:sp>
      <p:sp>
        <p:nvSpPr>
          <p:cNvPr id="4" name="Slide Number Placeholder 3"/>
          <p:cNvSpPr>
            <a:spLocks noGrp="1"/>
          </p:cNvSpPr>
          <p:nvPr>
            <p:ph type="sldNum" sz="quarter" idx="5"/>
          </p:nvPr>
        </p:nvSpPr>
        <p:spPr/>
        <p:txBody>
          <a:bodyPr/>
          <a:lstStyle/>
          <a:p>
            <a:fld id="{A93AD357-0C40-4436-9D38-C47D60C1C9C1}" type="slidenum">
              <a:rPr lang="en-US" smtClean="0"/>
              <a:pPr/>
              <a:t>9</a:t>
            </a:fld>
            <a:endParaRPr lang="en-US"/>
          </a:p>
        </p:txBody>
      </p:sp>
    </p:spTree>
    <p:extLst>
      <p:ext uri="{BB962C8B-B14F-4D97-AF65-F5344CB8AC3E}">
        <p14:creationId xmlns:p14="http://schemas.microsoft.com/office/powerpoint/2010/main" val="524505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07D900F6-F9C5-E13E-B321-472E2C0645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AC2F1390-BF3D-835C-3CE7-1F9507746CD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6125" y="773531"/>
            <a:ext cx="8365991" cy="2882310"/>
          </a:xfrm>
          <a:prstGeom prst="rect">
            <a:avLst/>
          </a:prstGeom>
        </p:spPr>
      </p:pic>
      <p:sp>
        <p:nvSpPr>
          <p:cNvPr id="2" name="Title 1">
            <a:extLst>
              <a:ext uri="{FF2B5EF4-FFF2-40B4-BE49-F238E27FC236}">
                <a16:creationId xmlns:a16="http://schemas.microsoft.com/office/drawing/2014/main" id="{67BDD93D-C8D9-AAAA-C193-4F162992EEF0}"/>
              </a:ext>
            </a:extLst>
          </p:cNvPr>
          <p:cNvSpPr>
            <a:spLocks noGrp="1"/>
          </p:cNvSpPr>
          <p:nvPr>
            <p:ph type="ctrTitle" hasCustomPrompt="1"/>
          </p:nvPr>
        </p:nvSpPr>
        <p:spPr>
          <a:xfrm>
            <a:off x="1513012" y="2983577"/>
            <a:ext cx="19282214" cy="4937760"/>
          </a:xfrm>
        </p:spPr>
        <p:txBody>
          <a:bodyPr anchor="b">
            <a:normAutofit/>
          </a:bodyPr>
          <a:lstStyle>
            <a:lvl1pPr algn="l">
              <a:defRPr sz="8800" b="1" cap="none" baseline="0">
                <a:latin typeface="NVIDIA Sans" panose="020B0503020203020204" pitchFamily="34" charset="0"/>
                <a:cs typeface="NVIDIA Sans" panose="020B0503020203020204" pitchFamily="34" charset="0"/>
              </a:defRPr>
            </a:lvl1pPr>
          </a:lstStyle>
          <a:p>
            <a:r>
              <a:rPr lang="en-US" dirty="0"/>
              <a:t>Click to Add Title</a:t>
            </a:r>
          </a:p>
        </p:txBody>
      </p:sp>
      <p:sp>
        <p:nvSpPr>
          <p:cNvPr id="7" name="Subtitle 2">
            <a:extLst>
              <a:ext uri="{FF2B5EF4-FFF2-40B4-BE49-F238E27FC236}">
                <a16:creationId xmlns:a16="http://schemas.microsoft.com/office/drawing/2014/main" id="{84FDDD85-BD02-911B-1C62-433286994A1E}"/>
              </a:ext>
            </a:extLst>
          </p:cNvPr>
          <p:cNvSpPr>
            <a:spLocks noGrp="1"/>
          </p:cNvSpPr>
          <p:nvPr>
            <p:ph type="subTitle" idx="1" hasCustomPrompt="1"/>
          </p:nvPr>
        </p:nvSpPr>
        <p:spPr>
          <a:xfrm>
            <a:off x="1513012" y="7941727"/>
            <a:ext cx="19282214" cy="1703832"/>
          </a:xfrm>
          <a:prstGeom prst="rect">
            <a:avLst/>
          </a:prstGeom>
        </p:spPr>
        <p:txBody>
          <a:bodyPr>
            <a:normAutofit/>
          </a:bodyPr>
          <a:lstStyle>
            <a:lvl1pPr marL="0" indent="0" algn="l">
              <a:buNone/>
              <a:defRPr sz="4400" b="0" cap="none" baseline="0">
                <a:solidFill>
                  <a:schemeClr val="bg1"/>
                </a:solidFill>
                <a:latin typeface="NVIDIA Sans" panose="020B0503020203020204" pitchFamily="34" charset="0"/>
                <a:cs typeface="NVIDIA Sans" panose="020B0503020203020204" pitchFamily="34" charset="0"/>
              </a:defRPr>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dirty="0"/>
              <a:t>Click to Add Subtitle/Name/Date</a:t>
            </a:r>
          </a:p>
        </p:txBody>
      </p:sp>
    </p:spTree>
    <p:extLst>
      <p:ext uri="{BB962C8B-B14F-4D97-AF65-F5344CB8AC3E}">
        <p14:creationId xmlns:p14="http://schemas.microsoft.com/office/powerpoint/2010/main" val="1478713325"/>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eft - Text Right">
    <p:spTree>
      <p:nvGrpSpPr>
        <p:cNvPr id="1" name=""/>
        <p:cNvGrpSpPr/>
        <p:nvPr/>
      </p:nvGrpSpPr>
      <p:grpSpPr>
        <a:xfrm>
          <a:off x="0" y="0"/>
          <a:ext cx="0" cy="0"/>
          <a:chOff x="0" y="0"/>
          <a:chExt cx="0" cy="0"/>
        </a:xfrm>
      </p:grpSpPr>
      <p:sp>
        <p:nvSpPr>
          <p:cNvPr id="13" name="Picture Placeholder 5">
            <a:extLst>
              <a:ext uri="{FF2B5EF4-FFF2-40B4-BE49-F238E27FC236}">
                <a16:creationId xmlns:a16="http://schemas.microsoft.com/office/drawing/2014/main" id="{9ECDE791-270C-BF8C-81C1-76A0831C1A19}"/>
              </a:ext>
            </a:extLst>
          </p:cNvPr>
          <p:cNvSpPr>
            <a:spLocks noGrp="1"/>
          </p:cNvSpPr>
          <p:nvPr>
            <p:ph type="pic" sz="quarter" idx="12"/>
          </p:nvPr>
        </p:nvSpPr>
        <p:spPr>
          <a:xfrm>
            <a:off x="0"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
        <p:nvSpPr>
          <p:cNvPr id="14" name="Title 1">
            <a:extLst>
              <a:ext uri="{FF2B5EF4-FFF2-40B4-BE49-F238E27FC236}">
                <a16:creationId xmlns:a16="http://schemas.microsoft.com/office/drawing/2014/main" id="{B145783C-AD8B-1C6E-6189-2C6A7ED49ED5}"/>
              </a:ext>
            </a:extLst>
          </p:cNvPr>
          <p:cNvSpPr>
            <a:spLocks noGrp="1"/>
          </p:cNvSpPr>
          <p:nvPr>
            <p:ph type="title" hasCustomPrompt="1"/>
          </p:nvPr>
        </p:nvSpPr>
        <p:spPr>
          <a:xfrm>
            <a:off x="19129248" y="302065"/>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5" name="Content Placeholder 2">
            <a:extLst>
              <a:ext uri="{FF2B5EF4-FFF2-40B4-BE49-F238E27FC236}">
                <a16:creationId xmlns:a16="http://schemas.microsoft.com/office/drawing/2014/main" id="{27C7C90A-73D6-E171-33CA-4E89BA293C60}"/>
              </a:ext>
            </a:extLst>
          </p:cNvPr>
          <p:cNvSpPr>
            <a:spLocks noGrp="1"/>
          </p:cNvSpPr>
          <p:nvPr>
            <p:ph idx="1" hasCustomPrompt="1"/>
          </p:nvPr>
        </p:nvSpPr>
        <p:spPr>
          <a:xfrm>
            <a:off x="19129248"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7">
            <a:extLst>
              <a:ext uri="{FF2B5EF4-FFF2-40B4-BE49-F238E27FC236}">
                <a16:creationId xmlns:a16="http://schemas.microsoft.com/office/drawing/2014/main" id="{293474C4-48DE-3777-A7E6-66A14FC6BB37}"/>
              </a:ext>
            </a:extLst>
          </p:cNvPr>
          <p:cNvSpPr>
            <a:spLocks noGrp="1"/>
          </p:cNvSpPr>
          <p:nvPr>
            <p:ph type="body" sz="quarter" idx="10" hasCustomPrompt="1"/>
          </p:nvPr>
        </p:nvSpPr>
        <p:spPr>
          <a:xfrm>
            <a:off x="19129248" y="3731768"/>
            <a:ext cx="14639544" cy="1408176"/>
          </a:xfrm>
          <a:prstGeom prst="rect">
            <a:avLst/>
          </a:prstGeom>
        </p:spPr>
        <p:txBody>
          <a:bodyPr/>
          <a:lstStyle>
            <a:lvl1pPr marL="0" indent="0" algn="l">
              <a:spcBef>
                <a:spcPts val="600"/>
              </a:spcBef>
              <a:spcAft>
                <a:spcPts val="600"/>
              </a:spcAft>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edit text styles</a:t>
            </a:r>
          </a:p>
        </p:txBody>
      </p:sp>
      <p:cxnSp>
        <p:nvCxnSpPr>
          <p:cNvPr id="17" name="Straight Connector 16">
            <a:extLst>
              <a:ext uri="{FF2B5EF4-FFF2-40B4-BE49-F238E27FC236}">
                <a16:creationId xmlns:a16="http://schemas.microsoft.com/office/drawing/2014/main" id="{71FA87B4-E089-FC07-89C2-EA0620853B79}"/>
              </a:ext>
            </a:extLst>
          </p:cNvPr>
          <p:cNvCxnSpPr>
            <a:cxnSpLocks/>
          </p:cNvCxnSpPr>
          <p:nvPr userDrawn="1"/>
        </p:nvCxnSpPr>
        <p:spPr>
          <a:xfrm>
            <a:off x="16413162" y="5693228"/>
            <a:ext cx="17282478"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4941307"/>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eft - Text Right NO SUBTITLE">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F02E9B9-4BF5-6080-A68D-577B3CFA3984}"/>
              </a:ext>
            </a:extLst>
          </p:cNvPr>
          <p:cNvSpPr>
            <a:spLocks noGrp="1"/>
          </p:cNvSpPr>
          <p:nvPr>
            <p:ph idx="1" hasCustomPrompt="1"/>
          </p:nvPr>
        </p:nvSpPr>
        <p:spPr>
          <a:xfrm>
            <a:off x="19129248"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18D73545-7C20-075B-2C1C-DF7F4214DAD6}"/>
              </a:ext>
            </a:extLst>
          </p:cNvPr>
          <p:cNvCxnSpPr>
            <a:cxnSpLocks/>
          </p:cNvCxnSpPr>
          <p:nvPr userDrawn="1"/>
        </p:nvCxnSpPr>
        <p:spPr>
          <a:xfrm>
            <a:off x="16413162" y="5693228"/>
            <a:ext cx="17282478"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CA42E39E-F558-16B2-B1CE-93D204E3455A}"/>
              </a:ext>
            </a:extLst>
          </p:cNvPr>
          <p:cNvSpPr>
            <a:spLocks noGrp="1"/>
          </p:cNvSpPr>
          <p:nvPr>
            <p:ph type="title" hasCustomPrompt="1"/>
          </p:nvPr>
        </p:nvSpPr>
        <p:spPr>
          <a:xfrm>
            <a:off x="19129248" y="1218776"/>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6" name="Picture Placeholder 5">
            <a:extLst>
              <a:ext uri="{FF2B5EF4-FFF2-40B4-BE49-F238E27FC236}">
                <a16:creationId xmlns:a16="http://schemas.microsoft.com/office/drawing/2014/main" id="{E16075D2-4650-7EB1-4F7E-447F77C06521}"/>
              </a:ext>
            </a:extLst>
          </p:cNvPr>
          <p:cNvSpPr>
            <a:spLocks noGrp="1"/>
          </p:cNvSpPr>
          <p:nvPr>
            <p:ph type="pic" sz="quarter" idx="12"/>
          </p:nvPr>
        </p:nvSpPr>
        <p:spPr>
          <a:xfrm>
            <a:off x="0"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Tree>
    <p:extLst>
      <p:ext uri="{BB962C8B-B14F-4D97-AF65-F5344CB8AC3E}">
        <p14:creationId xmlns:p14="http://schemas.microsoft.com/office/powerpoint/2010/main" val="690247437"/>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Right - Tex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B60F29-EAFD-D95F-11A7-522A796CA55D}"/>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7" name="Picture Placeholder 5">
            <a:extLst>
              <a:ext uri="{FF2B5EF4-FFF2-40B4-BE49-F238E27FC236}">
                <a16:creationId xmlns:a16="http://schemas.microsoft.com/office/drawing/2014/main" id="{EF5E0159-2062-54D4-B444-4F04EED230CD}"/>
              </a:ext>
            </a:extLst>
          </p:cNvPr>
          <p:cNvSpPr>
            <a:spLocks noGrp="1"/>
          </p:cNvSpPr>
          <p:nvPr>
            <p:ph type="pic" sz="quarter" idx="13"/>
          </p:nvPr>
        </p:nvSpPr>
        <p:spPr>
          <a:xfrm>
            <a:off x="20162837"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
        <p:nvSpPr>
          <p:cNvPr id="10" name="Title 1">
            <a:extLst>
              <a:ext uri="{FF2B5EF4-FFF2-40B4-BE49-F238E27FC236}">
                <a16:creationId xmlns:a16="http://schemas.microsoft.com/office/drawing/2014/main" id="{51A7D3A0-47E2-AF7B-E89C-6F90C67A8992}"/>
              </a:ext>
            </a:extLst>
          </p:cNvPr>
          <p:cNvSpPr>
            <a:spLocks noGrp="1"/>
          </p:cNvSpPr>
          <p:nvPr>
            <p:ph type="title" hasCustomPrompt="1"/>
          </p:nvPr>
        </p:nvSpPr>
        <p:spPr>
          <a:xfrm>
            <a:off x="2596896" y="302065"/>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7F9A406-CE29-3A8D-BC16-6BD86203C8EA}"/>
              </a:ext>
            </a:extLst>
          </p:cNvPr>
          <p:cNvSpPr>
            <a:spLocks noGrp="1"/>
          </p:cNvSpPr>
          <p:nvPr>
            <p:ph idx="1" hasCustomPrompt="1"/>
          </p:nvPr>
        </p:nvSpPr>
        <p:spPr>
          <a:xfrm>
            <a:off x="2596896"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26CCF06A-1AE0-649C-7FD4-A4AD4CCADDBA}"/>
              </a:ext>
            </a:extLst>
          </p:cNvPr>
          <p:cNvSpPr>
            <a:spLocks noGrp="1"/>
          </p:cNvSpPr>
          <p:nvPr>
            <p:ph type="body" sz="quarter" idx="10" hasCustomPrompt="1"/>
          </p:nvPr>
        </p:nvSpPr>
        <p:spPr>
          <a:xfrm>
            <a:off x="2596896" y="3731768"/>
            <a:ext cx="14639544" cy="1408176"/>
          </a:xfrm>
          <a:prstGeom prst="rect">
            <a:avLst/>
          </a:prstGeom>
        </p:spPr>
        <p:txBody>
          <a:bodyPr/>
          <a:lstStyle>
            <a:lvl1pPr marL="0" indent="0" algn="l">
              <a:spcBef>
                <a:spcPts val="600"/>
              </a:spcBef>
              <a:spcAft>
                <a:spcPts val="600"/>
              </a:spcAft>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edit text styles</a:t>
            </a:r>
          </a:p>
        </p:txBody>
      </p:sp>
      <p:grpSp>
        <p:nvGrpSpPr>
          <p:cNvPr id="8" name="Group 7">
            <a:extLst>
              <a:ext uri="{FF2B5EF4-FFF2-40B4-BE49-F238E27FC236}">
                <a16:creationId xmlns:a16="http://schemas.microsoft.com/office/drawing/2014/main" id="{9028BF97-25AA-1462-7737-C9F688962248}"/>
              </a:ext>
            </a:extLst>
          </p:cNvPr>
          <p:cNvGrpSpPr/>
          <p:nvPr userDrawn="1"/>
        </p:nvGrpSpPr>
        <p:grpSpPr>
          <a:xfrm>
            <a:off x="0" y="19504414"/>
            <a:ext cx="2330569" cy="1082936"/>
            <a:chOff x="0" y="19504414"/>
            <a:chExt cx="2330569" cy="1082936"/>
          </a:xfrm>
        </p:grpSpPr>
        <p:sp>
          <p:nvSpPr>
            <p:cNvPr id="14" name="Rectangle 13">
              <a:extLst>
                <a:ext uri="{FF2B5EF4-FFF2-40B4-BE49-F238E27FC236}">
                  <a16:creationId xmlns:a16="http://schemas.microsoft.com/office/drawing/2014/main" id="{7DE7F96C-8641-759A-C4B4-91D493A323B7}"/>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D2AD3A61-7583-56FE-D581-B662F99B0A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8B55D1BC-2F32-1320-2F7E-E97C10EFE149}"/>
              </a:ext>
            </a:extLst>
          </p:cNvPr>
          <p:cNvCxnSpPr>
            <a:cxnSpLocks/>
          </p:cNvCxnSpPr>
          <p:nvPr userDrawn="1"/>
        </p:nvCxnSpPr>
        <p:spPr>
          <a:xfrm>
            <a:off x="0" y="5693228"/>
            <a:ext cx="1723644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758283"/>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ING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3CD4AC-6599-9139-48AD-37DCAEFC9C0F}"/>
              </a:ext>
            </a:extLst>
          </p:cNvPr>
          <p:cNvSpPr/>
          <p:nvPr userDrawn="1"/>
        </p:nvSpPr>
        <p:spPr>
          <a:xfrm>
            <a:off x="32689800" y="18333715"/>
            <a:ext cx="3886200" cy="22402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AF8CE70B-4A73-2CDA-4106-8F959E357877}"/>
              </a:ext>
            </a:extLst>
          </p:cNvPr>
          <p:cNvSpPr>
            <a:spLocks noGrp="1"/>
          </p:cNvSpPr>
          <p:nvPr>
            <p:ph type="title" hasCustomPrompt="1"/>
          </p:nvPr>
        </p:nvSpPr>
        <p:spPr>
          <a:xfrm>
            <a:off x="2596896" y="302065"/>
            <a:ext cx="14639544" cy="3365695"/>
          </a:xfrm>
        </p:spPr>
        <p:txBody>
          <a:bodyPr>
            <a:normAutofit/>
          </a:bodyPr>
          <a:lstStyle>
            <a:lvl1pPr algn="l">
              <a:spcBef>
                <a:spcPts val="600"/>
              </a:spcBef>
              <a:spcAft>
                <a:spcPts val="600"/>
              </a:spcAft>
              <a:defRPr sz="72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5303E50-8A83-54D2-8D06-1904385F2BC8}"/>
              </a:ext>
            </a:extLst>
          </p:cNvPr>
          <p:cNvSpPr>
            <a:spLocks noGrp="1"/>
          </p:cNvSpPr>
          <p:nvPr>
            <p:ph idx="1" hasCustomPrompt="1"/>
          </p:nvPr>
        </p:nvSpPr>
        <p:spPr>
          <a:xfrm>
            <a:off x="2596896"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21B69A0B-9760-28C1-5DE8-5EE814EF5249}"/>
              </a:ext>
            </a:extLst>
          </p:cNvPr>
          <p:cNvSpPr>
            <a:spLocks noGrp="1"/>
          </p:cNvSpPr>
          <p:nvPr>
            <p:ph type="body" sz="quarter" idx="10" hasCustomPrompt="1"/>
          </p:nvPr>
        </p:nvSpPr>
        <p:spPr>
          <a:xfrm>
            <a:off x="2596896" y="3731768"/>
            <a:ext cx="14639544" cy="1408176"/>
          </a:xfrm>
          <a:prstGeom prst="rect">
            <a:avLst/>
          </a:prstGeom>
        </p:spPr>
        <p:txBody>
          <a:bodyPr/>
          <a:lstStyle>
            <a:lvl1pPr marL="0" indent="0" algn="l">
              <a:spcBef>
                <a:spcPts val="600"/>
              </a:spcBef>
              <a:spcAft>
                <a:spcPts val="600"/>
              </a:spcAft>
              <a:buFontTx/>
              <a:buNone/>
              <a:defRPr sz="48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edit text styles</a:t>
            </a:r>
          </a:p>
        </p:txBody>
      </p:sp>
      <p:sp>
        <p:nvSpPr>
          <p:cNvPr id="14" name="Rectangle 13">
            <a:extLst>
              <a:ext uri="{FF2B5EF4-FFF2-40B4-BE49-F238E27FC236}">
                <a16:creationId xmlns:a16="http://schemas.microsoft.com/office/drawing/2014/main" id="{6265C1B2-04C0-DFB7-6EBD-AB040BF7DEFF}"/>
              </a:ext>
            </a:extLst>
          </p:cNvPr>
          <p:cNvSpPr/>
          <p:nvPr userDrawn="1"/>
        </p:nvSpPr>
        <p:spPr>
          <a:xfrm>
            <a:off x="20162837" y="0"/>
            <a:ext cx="16413163" cy="20573998"/>
          </a:xfrm>
          <a:prstGeom prst="rect">
            <a:avLst/>
          </a:prstGeom>
          <a:solidFill>
            <a:schemeClr val="tx1">
              <a:lumMod val="95000"/>
            </a:schemeClr>
          </a:solidFill>
          <a:ln w="9525">
            <a:noFill/>
          </a:ln>
        </p:spPr>
        <p:txBody>
          <a:bodyPr tIns="2194560" anchor="ctr"/>
          <a:lstStyle/>
          <a:p>
            <a:pPr lvl="0" indent="0" algn="ctr" defTabSz="2743200">
              <a:lnSpc>
                <a:spcPct val="90000"/>
              </a:lnSpc>
              <a:spcBef>
                <a:spcPts val="3000"/>
              </a:spcBef>
              <a:buFontTx/>
              <a:buNone/>
            </a:pPr>
            <a:endParaRPr lang="en-US" sz="4000" dirty="0" err="1">
              <a:solidFill>
                <a:schemeClr val="bg2"/>
              </a:solidFill>
              <a:latin typeface="NVIDIA Sans" panose="020B0503020203020204" pitchFamily="34" charset="0"/>
            </a:endParaRPr>
          </a:p>
        </p:txBody>
      </p:sp>
      <p:grpSp>
        <p:nvGrpSpPr>
          <p:cNvPr id="8" name="Group 7">
            <a:extLst>
              <a:ext uri="{FF2B5EF4-FFF2-40B4-BE49-F238E27FC236}">
                <a16:creationId xmlns:a16="http://schemas.microsoft.com/office/drawing/2014/main" id="{51C472DC-2279-F186-008D-6EC9A40B3DCA}"/>
              </a:ext>
            </a:extLst>
          </p:cNvPr>
          <p:cNvGrpSpPr/>
          <p:nvPr userDrawn="1"/>
        </p:nvGrpSpPr>
        <p:grpSpPr>
          <a:xfrm>
            <a:off x="0" y="19504414"/>
            <a:ext cx="2330569" cy="1082936"/>
            <a:chOff x="0" y="19504414"/>
            <a:chExt cx="2330569" cy="1082936"/>
          </a:xfrm>
        </p:grpSpPr>
        <p:sp>
          <p:nvSpPr>
            <p:cNvPr id="9" name="Rectangle 8">
              <a:extLst>
                <a:ext uri="{FF2B5EF4-FFF2-40B4-BE49-F238E27FC236}">
                  <a16:creationId xmlns:a16="http://schemas.microsoft.com/office/drawing/2014/main" id="{9DF31711-1359-3AFC-3118-FB20395A8CC3}"/>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0C69E3B1-A791-DCBA-5395-FDEBE9D699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2EDC2502-4915-5E9A-D92C-046E02303113}"/>
              </a:ext>
            </a:extLst>
          </p:cNvPr>
          <p:cNvCxnSpPr>
            <a:cxnSpLocks/>
          </p:cNvCxnSpPr>
          <p:nvPr userDrawn="1"/>
        </p:nvCxnSpPr>
        <p:spPr>
          <a:xfrm>
            <a:off x="0" y="5693228"/>
            <a:ext cx="1723644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698205"/>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eft NO SUBTITLE - Image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B94EE8E-8499-E649-9D65-52E13C0DE2CB}"/>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D9224051-F6A0-1C68-72F2-09CC08062F0A}"/>
              </a:ext>
            </a:extLst>
          </p:cNvPr>
          <p:cNvSpPr>
            <a:spLocks noGrp="1"/>
          </p:cNvSpPr>
          <p:nvPr>
            <p:ph type="title" hasCustomPrompt="1"/>
          </p:nvPr>
        </p:nvSpPr>
        <p:spPr>
          <a:xfrm>
            <a:off x="2596896" y="1218776"/>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3684755-C5FC-AC50-65BB-81DB0D4B45CB}"/>
              </a:ext>
            </a:extLst>
          </p:cNvPr>
          <p:cNvSpPr>
            <a:spLocks noGrp="1"/>
          </p:cNvSpPr>
          <p:nvPr>
            <p:ph idx="1" hasCustomPrompt="1"/>
          </p:nvPr>
        </p:nvSpPr>
        <p:spPr>
          <a:xfrm>
            <a:off x="2596896"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a:extLst>
              <a:ext uri="{FF2B5EF4-FFF2-40B4-BE49-F238E27FC236}">
                <a16:creationId xmlns:a16="http://schemas.microsoft.com/office/drawing/2014/main" id="{A3C3B833-0169-9942-0C34-3173DDB88C15}"/>
              </a:ext>
            </a:extLst>
          </p:cNvPr>
          <p:cNvGrpSpPr/>
          <p:nvPr userDrawn="1"/>
        </p:nvGrpSpPr>
        <p:grpSpPr>
          <a:xfrm>
            <a:off x="0" y="19504414"/>
            <a:ext cx="2330569" cy="1082936"/>
            <a:chOff x="0" y="19504414"/>
            <a:chExt cx="2330569" cy="1082936"/>
          </a:xfrm>
        </p:grpSpPr>
        <p:sp>
          <p:nvSpPr>
            <p:cNvPr id="8" name="Rectangle 7">
              <a:extLst>
                <a:ext uri="{FF2B5EF4-FFF2-40B4-BE49-F238E27FC236}">
                  <a16:creationId xmlns:a16="http://schemas.microsoft.com/office/drawing/2014/main" id="{D2A304D4-014C-60EE-E0A3-7A7D03BDE871}"/>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pic>
          <p:nvPicPr>
            <p:cNvPr id="13" name="Picture 12" descr="A picture containing shape&#10;&#10;Description automatically generated">
              <a:extLst>
                <a:ext uri="{FF2B5EF4-FFF2-40B4-BE49-F238E27FC236}">
                  <a16:creationId xmlns:a16="http://schemas.microsoft.com/office/drawing/2014/main" id="{56AC6FBB-55BD-E1DC-D634-E645384BD9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4" name="Straight Connector 13">
            <a:extLst>
              <a:ext uri="{FF2B5EF4-FFF2-40B4-BE49-F238E27FC236}">
                <a16:creationId xmlns:a16="http://schemas.microsoft.com/office/drawing/2014/main" id="{9303C766-949A-7CC3-8AB3-538B5C8F7C60}"/>
              </a:ext>
            </a:extLst>
          </p:cNvPr>
          <p:cNvCxnSpPr>
            <a:cxnSpLocks/>
          </p:cNvCxnSpPr>
          <p:nvPr userDrawn="1"/>
        </p:nvCxnSpPr>
        <p:spPr>
          <a:xfrm>
            <a:off x="0" y="5693228"/>
            <a:ext cx="1723644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5" name="Picture Placeholder 5">
            <a:extLst>
              <a:ext uri="{FF2B5EF4-FFF2-40B4-BE49-F238E27FC236}">
                <a16:creationId xmlns:a16="http://schemas.microsoft.com/office/drawing/2014/main" id="{54F47D23-438F-22E0-F300-A852BA1BDCAE}"/>
              </a:ext>
            </a:extLst>
          </p:cNvPr>
          <p:cNvSpPr>
            <a:spLocks noGrp="1"/>
          </p:cNvSpPr>
          <p:nvPr>
            <p:ph type="pic" sz="quarter" idx="12"/>
          </p:nvPr>
        </p:nvSpPr>
        <p:spPr>
          <a:xfrm>
            <a:off x="20162837"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Tree>
    <p:extLst>
      <p:ext uri="{BB962C8B-B14F-4D97-AF65-F5344CB8AC3E}">
        <p14:creationId xmlns:p14="http://schemas.microsoft.com/office/powerpoint/2010/main" val="3776656608"/>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Left TITLE ONLY - Image Righ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F6DF6B-AA28-1E18-7D69-34A1E206799E}"/>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1" name="Picture Placeholder 5">
            <a:extLst>
              <a:ext uri="{FF2B5EF4-FFF2-40B4-BE49-F238E27FC236}">
                <a16:creationId xmlns:a16="http://schemas.microsoft.com/office/drawing/2014/main" id="{DF8B1F53-1589-33D7-3C32-077E788C6245}"/>
              </a:ext>
            </a:extLst>
          </p:cNvPr>
          <p:cNvSpPr>
            <a:spLocks noGrp="1"/>
          </p:cNvSpPr>
          <p:nvPr>
            <p:ph type="pic" sz="quarter" idx="13"/>
          </p:nvPr>
        </p:nvSpPr>
        <p:spPr>
          <a:xfrm>
            <a:off x="16422623" y="0"/>
            <a:ext cx="20153377"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
        <p:nvSpPr>
          <p:cNvPr id="9" name="Title 1">
            <a:extLst>
              <a:ext uri="{FF2B5EF4-FFF2-40B4-BE49-F238E27FC236}">
                <a16:creationId xmlns:a16="http://schemas.microsoft.com/office/drawing/2014/main" id="{10F4C1EF-D7E4-3702-6092-EFE862FFBFEA}"/>
              </a:ext>
            </a:extLst>
          </p:cNvPr>
          <p:cNvSpPr>
            <a:spLocks noGrp="1"/>
          </p:cNvSpPr>
          <p:nvPr>
            <p:ph type="title" hasCustomPrompt="1"/>
          </p:nvPr>
        </p:nvSpPr>
        <p:spPr>
          <a:xfrm>
            <a:off x="2596896" y="8604153"/>
            <a:ext cx="12179806" cy="3365695"/>
          </a:xfrm>
        </p:spPr>
        <p:txBody>
          <a:bodyPr anchor="ct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dirty="0"/>
              <a:t>Click To Add Title</a:t>
            </a:r>
          </a:p>
        </p:txBody>
      </p:sp>
      <p:grpSp>
        <p:nvGrpSpPr>
          <p:cNvPr id="6" name="Group 5">
            <a:extLst>
              <a:ext uri="{FF2B5EF4-FFF2-40B4-BE49-F238E27FC236}">
                <a16:creationId xmlns:a16="http://schemas.microsoft.com/office/drawing/2014/main" id="{5E137DE7-1D7A-32A3-A88D-722BA52766C9}"/>
              </a:ext>
            </a:extLst>
          </p:cNvPr>
          <p:cNvGrpSpPr/>
          <p:nvPr userDrawn="1"/>
        </p:nvGrpSpPr>
        <p:grpSpPr>
          <a:xfrm>
            <a:off x="0" y="19504414"/>
            <a:ext cx="2330569" cy="1082936"/>
            <a:chOff x="0" y="19504414"/>
            <a:chExt cx="2330569" cy="1082936"/>
          </a:xfrm>
        </p:grpSpPr>
        <p:sp>
          <p:nvSpPr>
            <p:cNvPr id="7" name="Rectangle 6">
              <a:extLst>
                <a:ext uri="{FF2B5EF4-FFF2-40B4-BE49-F238E27FC236}">
                  <a16:creationId xmlns:a16="http://schemas.microsoft.com/office/drawing/2014/main" id="{9907B295-1243-2BBD-AC77-7002AC68B56D}"/>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pic>
          <p:nvPicPr>
            <p:cNvPr id="10" name="Picture 9" descr="A picture containing shape&#10;&#10;Description automatically generated">
              <a:extLst>
                <a:ext uri="{FF2B5EF4-FFF2-40B4-BE49-F238E27FC236}">
                  <a16:creationId xmlns:a16="http://schemas.microsoft.com/office/drawing/2014/main" id="{9F124724-C9CF-DF8A-9FE0-CE1C65F9B0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Tree>
    <p:extLst>
      <p:ext uri="{BB962C8B-B14F-4D97-AF65-F5344CB8AC3E}">
        <p14:creationId xmlns:p14="http://schemas.microsoft.com/office/powerpoint/2010/main" val="3272325723"/>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Left NO BULLETS - Image Right ">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C5DADC-C505-F594-3ED9-E07FA6C3859F}"/>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1" name="Title 1">
            <a:extLst>
              <a:ext uri="{FF2B5EF4-FFF2-40B4-BE49-F238E27FC236}">
                <a16:creationId xmlns:a16="http://schemas.microsoft.com/office/drawing/2014/main" id="{A21B97FD-6C93-BC60-D63A-B88F2C3C2374}"/>
              </a:ext>
            </a:extLst>
          </p:cNvPr>
          <p:cNvSpPr>
            <a:spLocks noGrp="1"/>
          </p:cNvSpPr>
          <p:nvPr>
            <p:ph type="title" hasCustomPrompt="1"/>
          </p:nvPr>
        </p:nvSpPr>
        <p:spPr>
          <a:xfrm>
            <a:off x="2596896" y="6829593"/>
            <a:ext cx="12143232" cy="3365695"/>
          </a:xfrm>
        </p:spPr>
        <p:txBody>
          <a:bodyPr anchor="b">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2" name="Text Placeholder 7">
            <a:extLst>
              <a:ext uri="{FF2B5EF4-FFF2-40B4-BE49-F238E27FC236}">
                <a16:creationId xmlns:a16="http://schemas.microsoft.com/office/drawing/2014/main" id="{9BB0DECC-5F4B-7918-876B-2BF2EA6527D5}"/>
              </a:ext>
            </a:extLst>
          </p:cNvPr>
          <p:cNvSpPr>
            <a:spLocks noGrp="1"/>
          </p:cNvSpPr>
          <p:nvPr>
            <p:ph type="body" sz="quarter" idx="10" hasCustomPrompt="1"/>
          </p:nvPr>
        </p:nvSpPr>
        <p:spPr>
          <a:xfrm>
            <a:off x="2596896" y="10283120"/>
            <a:ext cx="12143232" cy="1408176"/>
          </a:xfrm>
          <a:prstGeom prst="rect">
            <a:avLst/>
          </a:prstGeom>
        </p:spPr>
        <p:txBody>
          <a:bodyPr/>
          <a:lstStyle>
            <a:lvl1pPr marL="0" indent="0" algn="l">
              <a:spcBef>
                <a:spcPts val="600"/>
              </a:spcBef>
              <a:spcAft>
                <a:spcPts val="600"/>
              </a:spcAft>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edit text styles</a:t>
            </a:r>
          </a:p>
        </p:txBody>
      </p:sp>
      <p:grpSp>
        <p:nvGrpSpPr>
          <p:cNvPr id="2" name="Group 1">
            <a:extLst>
              <a:ext uri="{FF2B5EF4-FFF2-40B4-BE49-F238E27FC236}">
                <a16:creationId xmlns:a16="http://schemas.microsoft.com/office/drawing/2014/main" id="{34FD8965-93AC-C44D-A13A-AA1A59E48E89}"/>
              </a:ext>
            </a:extLst>
          </p:cNvPr>
          <p:cNvGrpSpPr/>
          <p:nvPr userDrawn="1"/>
        </p:nvGrpSpPr>
        <p:grpSpPr>
          <a:xfrm>
            <a:off x="0" y="19504414"/>
            <a:ext cx="2330569" cy="1082936"/>
            <a:chOff x="0" y="19504414"/>
            <a:chExt cx="2330569" cy="1082936"/>
          </a:xfrm>
        </p:grpSpPr>
        <p:sp>
          <p:nvSpPr>
            <p:cNvPr id="8" name="Rectangle 7">
              <a:extLst>
                <a:ext uri="{FF2B5EF4-FFF2-40B4-BE49-F238E27FC236}">
                  <a16:creationId xmlns:a16="http://schemas.microsoft.com/office/drawing/2014/main" id="{8376025B-4D61-0E71-7F02-BE092B8B6E56}"/>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3868D588-6D8B-CDEB-A2E0-D376E5C6CE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
        <p:nvSpPr>
          <p:cNvPr id="16" name="Picture Placeholder 5">
            <a:extLst>
              <a:ext uri="{FF2B5EF4-FFF2-40B4-BE49-F238E27FC236}">
                <a16:creationId xmlns:a16="http://schemas.microsoft.com/office/drawing/2014/main" id="{822DB8DA-38BC-95A4-39B5-5464378B460A}"/>
              </a:ext>
            </a:extLst>
          </p:cNvPr>
          <p:cNvSpPr>
            <a:spLocks noGrp="1"/>
          </p:cNvSpPr>
          <p:nvPr>
            <p:ph type="pic" sz="quarter" idx="13"/>
          </p:nvPr>
        </p:nvSpPr>
        <p:spPr>
          <a:xfrm>
            <a:off x="16422623" y="0"/>
            <a:ext cx="20153377"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Tree>
    <p:extLst>
      <p:ext uri="{BB962C8B-B14F-4D97-AF65-F5344CB8AC3E}">
        <p14:creationId xmlns:p14="http://schemas.microsoft.com/office/powerpoint/2010/main" val="3397368572"/>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FA34CC3-F5EE-3A8A-AA13-FC23B233BCFE}"/>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0" name="Text Placeholder 7">
            <a:extLst>
              <a:ext uri="{FF2B5EF4-FFF2-40B4-BE49-F238E27FC236}">
                <a16:creationId xmlns:a16="http://schemas.microsoft.com/office/drawing/2014/main" id="{1A682B68-3659-B898-36D3-E447501FB6EE}"/>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21" name="Picture Placeholder 2">
            <a:extLst>
              <a:ext uri="{FF2B5EF4-FFF2-40B4-BE49-F238E27FC236}">
                <a16:creationId xmlns:a16="http://schemas.microsoft.com/office/drawing/2014/main" id="{359F3285-DAE4-EEAA-1022-7AE1DD168FD5}"/>
              </a:ext>
            </a:extLst>
          </p:cNvPr>
          <p:cNvSpPr>
            <a:spLocks noGrp="1"/>
          </p:cNvSpPr>
          <p:nvPr>
            <p:ph type="pic" sz="quarter" idx="41"/>
          </p:nvPr>
        </p:nvSpPr>
        <p:spPr>
          <a:xfrm>
            <a:off x="6062650" y="4849813"/>
            <a:ext cx="24450701"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Text Placeholder 7">
            <a:extLst>
              <a:ext uri="{FF2B5EF4-FFF2-40B4-BE49-F238E27FC236}">
                <a16:creationId xmlns:a16="http://schemas.microsoft.com/office/drawing/2014/main" id="{3ACFA6DD-1412-CA3C-15F4-ED8AD6B2B859}"/>
              </a:ext>
            </a:extLst>
          </p:cNvPr>
          <p:cNvSpPr>
            <a:spLocks noGrp="1"/>
          </p:cNvSpPr>
          <p:nvPr>
            <p:ph type="body" sz="quarter" idx="71" hasCustomPrompt="1"/>
          </p:nvPr>
        </p:nvSpPr>
        <p:spPr>
          <a:xfrm>
            <a:off x="6062650" y="17063961"/>
            <a:ext cx="2445070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3" name="Text Placeholder 7">
            <a:extLst>
              <a:ext uri="{FF2B5EF4-FFF2-40B4-BE49-F238E27FC236}">
                <a16:creationId xmlns:a16="http://schemas.microsoft.com/office/drawing/2014/main" id="{A36BBB72-064F-A97E-FE2D-2916C4D3DAF2}"/>
              </a:ext>
            </a:extLst>
          </p:cNvPr>
          <p:cNvSpPr>
            <a:spLocks noGrp="1"/>
          </p:cNvSpPr>
          <p:nvPr>
            <p:ph type="body" sz="quarter" idx="72" hasCustomPrompt="1"/>
          </p:nvPr>
        </p:nvSpPr>
        <p:spPr>
          <a:xfrm>
            <a:off x="6062650" y="17751568"/>
            <a:ext cx="2445070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930681091"/>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 Text">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9904B512-77C9-3A9F-0589-67D0C765FDC0}"/>
              </a:ext>
            </a:extLst>
          </p:cNvPr>
          <p:cNvSpPr>
            <a:spLocks noGrp="1"/>
          </p:cNvSpPr>
          <p:nvPr>
            <p:ph idx="31" hasCustomPrompt="1"/>
          </p:nvPr>
        </p:nvSpPr>
        <p:spPr>
          <a:xfrm>
            <a:off x="19354800" y="6919968"/>
            <a:ext cx="15583596" cy="7879524"/>
          </a:xfrm>
          <a:prstGeom prst="rect">
            <a:avLst/>
          </a:prstGeom>
        </p:spPr>
        <p:txBody>
          <a:bodyPr anchor="ct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2">
            <a:extLst>
              <a:ext uri="{FF2B5EF4-FFF2-40B4-BE49-F238E27FC236}">
                <a16:creationId xmlns:a16="http://schemas.microsoft.com/office/drawing/2014/main" id="{FC8AA277-6DD1-2CCF-12CD-C2AD75B0A14F}"/>
              </a:ext>
            </a:extLst>
          </p:cNvPr>
          <p:cNvSpPr>
            <a:spLocks noGrp="1"/>
          </p:cNvSpPr>
          <p:nvPr>
            <p:ph type="pic" sz="quarter" idx="11"/>
          </p:nvPr>
        </p:nvSpPr>
        <p:spPr>
          <a:xfrm>
            <a:off x="1637604" y="4849813"/>
            <a:ext cx="16345595"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1" name="Text Placeholder 7">
            <a:extLst>
              <a:ext uri="{FF2B5EF4-FFF2-40B4-BE49-F238E27FC236}">
                <a16:creationId xmlns:a16="http://schemas.microsoft.com/office/drawing/2014/main" id="{4DD79B1E-BCCA-42A9-FF20-7B376772A569}"/>
              </a:ext>
            </a:extLst>
          </p:cNvPr>
          <p:cNvSpPr>
            <a:spLocks noGrp="1"/>
          </p:cNvSpPr>
          <p:nvPr>
            <p:ph type="body" sz="quarter" idx="71" hasCustomPrompt="1"/>
          </p:nvPr>
        </p:nvSpPr>
        <p:spPr>
          <a:xfrm>
            <a:off x="1637604" y="17063961"/>
            <a:ext cx="16345595"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2" name="Text Placeholder 7">
            <a:extLst>
              <a:ext uri="{FF2B5EF4-FFF2-40B4-BE49-F238E27FC236}">
                <a16:creationId xmlns:a16="http://schemas.microsoft.com/office/drawing/2014/main" id="{38FAA03E-2924-5648-AA06-0B8C894A49DD}"/>
              </a:ext>
            </a:extLst>
          </p:cNvPr>
          <p:cNvSpPr>
            <a:spLocks noGrp="1"/>
          </p:cNvSpPr>
          <p:nvPr>
            <p:ph type="body" sz="quarter" idx="72" hasCustomPrompt="1"/>
          </p:nvPr>
        </p:nvSpPr>
        <p:spPr>
          <a:xfrm>
            <a:off x="1637604" y="17751568"/>
            <a:ext cx="16345595"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23" name="Title 1">
            <a:extLst>
              <a:ext uri="{FF2B5EF4-FFF2-40B4-BE49-F238E27FC236}">
                <a16:creationId xmlns:a16="http://schemas.microsoft.com/office/drawing/2014/main" id="{A4A33F69-6DBC-F1DB-EAD6-D5B9002DFD19}"/>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30" name="Text Placeholder 7">
            <a:extLst>
              <a:ext uri="{FF2B5EF4-FFF2-40B4-BE49-F238E27FC236}">
                <a16:creationId xmlns:a16="http://schemas.microsoft.com/office/drawing/2014/main" id="{0430B97A-31FA-023E-3290-2B9B63D00591}"/>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4282953340"/>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up Imag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BBA88D4-0997-C5B9-36CF-9B1633F8B55A}"/>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8" name="Text Placeholder 7">
            <a:extLst>
              <a:ext uri="{FF2B5EF4-FFF2-40B4-BE49-F238E27FC236}">
                <a16:creationId xmlns:a16="http://schemas.microsoft.com/office/drawing/2014/main" id="{CE739272-8253-AD42-BD05-8F666D49821D}"/>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20" name="Picture Placeholder 2">
            <a:extLst>
              <a:ext uri="{FF2B5EF4-FFF2-40B4-BE49-F238E27FC236}">
                <a16:creationId xmlns:a16="http://schemas.microsoft.com/office/drawing/2014/main" id="{278AB0E9-F286-1C40-1AD6-B85103B0AF6E}"/>
              </a:ext>
            </a:extLst>
          </p:cNvPr>
          <p:cNvSpPr>
            <a:spLocks noGrp="1"/>
          </p:cNvSpPr>
          <p:nvPr>
            <p:ph type="pic" sz="quarter" idx="11"/>
          </p:nvPr>
        </p:nvSpPr>
        <p:spPr>
          <a:xfrm>
            <a:off x="1637604" y="4849813"/>
            <a:ext cx="16345595"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1" name="Picture Placeholder 2">
            <a:extLst>
              <a:ext uri="{FF2B5EF4-FFF2-40B4-BE49-F238E27FC236}">
                <a16:creationId xmlns:a16="http://schemas.microsoft.com/office/drawing/2014/main" id="{1FC3074C-54D1-DCE0-426E-97BA7CD58B85}"/>
              </a:ext>
            </a:extLst>
          </p:cNvPr>
          <p:cNvSpPr>
            <a:spLocks noGrp="1"/>
          </p:cNvSpPr>
          <p:nvPr>
            <p:ph type="pic" sz="quarter" idx="31"/>
          </p:nvPr>
        </p:nvSpPr>
        <p:spPr>
          <a:xfrm>
            <a:off x="18592799" y="4849813"/>
            <a:ext cx="16345595"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Text Placeholder 7">
            <a:extLst>
              <a:ext uri="{FF2B5EF4-FFF2-40B4-BE49-F238E27FC236}">
                <a16:creationId xmlns:a16="http://schemas.microsoft.com/office/drawing/2014/main" id="{F25477F0-8392-CEDA-19F2-0A29016EECC0}"/>
              </a:ext>
            </a:extLst>
          </p:cNvPr>
          <p:cNvSpPr>
            <a:spLocks noGrp="1"/>
          </p:cNvSpPr>
          <p:nvPr>
            <p:ph type="body" sz="quarter" idx="71" hasCustomPrompt="1"/>
          </p:nvPr>
        </p:nvSpPr>
        <p:spPr>
          <a:xfrm>
            <a:off x="1637604" y="17063961"/>
            <a:ext cx="16345595"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3" name="Text Placeholder 7">
            <a:extLst>
              <a:ext uri="{FF2B5EF4-FFF2-40B4-BE49-F238E27FC236}">
                <a16:creationId xmlns:a16="http://schemas.microsoft.com/office/drawing/2014/main" id="{DA2AF85A-9EEE-C062-1006-74D7741E330F}"/>
              </a:ext>
            </a:extLst>
          </p:cNvPr>
          <p:cNvSpPr>
            <a:spLocks noGrp="1"/>
          </p:cNvSpPr>
          <p:nvPr>
            <p:ph type="body" sz="quarter" idx="72" hasCustomPrompt="1"/>
          </p:nvPr>
        </p:nvSpPr>
        <p:spPr>
          <a:xfrm>
            <a:off x="1637604" y="17751568"/>
            <a:ext cx="16345595"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24" name="Text Placeholder 7">
            <a:extLst>
              <a:ext uri="{FF2B5EF4-FFF2-40B4-BE49-F238E27FC236}">
                <a16:creationId xmlns:a16="http://schemas.microsoft.com/office/drawing/2014/main" id="{39E96633-6475-1F2C-E726-28BE8668FBC5}"/>
              </a:ext>
            </a:extLst>
          </p:cNvPr>
          <p:cNvSpPr>
            <a:spLocks noGrp="1"/>
          </p:cNvSpPr>
          <p:nvPr>
            <p:ph type="body" sz="quarter" idx="73" hasCustomPrompt="1"/>
          </p:nvPr>
        </p:nvSpPr>
        <p:spPr>
          <a:xfrm>
            <a:off x="18592805" y="17063961"/>
            <a:ext cx="16346278"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8" name="Text Placeholder 7">
            <a:extLst>
              <a:ext uri="{FF2B5EF4-FFF2-40B4-BE49-F238E27FC236}">
                <a16:creationId xmlns:a16="http://schemas.microsoft.com/office/drawing/2014/main" id="{F2428D4D-F13F-B280-6137-8C32CD9EEF0B}"/>
              </a:ext>
            </a:extLst>
          </p:cNvPr>
          <p:cNvSpPr>
            <a:spLocks noGrp="1"/>
          </p:cNvSpPr>
          <p:nvPr>
            <p:ph type="body" sz="quarter" idx="74" hasCustomPrompt="1"/>
          </p:nvPr>
        </p:nvSpPr>
        <p:spPr>
          <a:xfrm>
            <a:off x="18592805" y="17751568"/>
            <a:ext cx="16346278"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985611420"/>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Bulle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2514600" y="4846320"/>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7990800"/>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up Image Layout with Bullets">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16114AB-138A-4EAC-3492-E7D7CA151DB9}"/>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0" name="Text Placeholder 7">
            <a:extLst>
              <a:ext uri="{FF2B5EF4-FFF2-40B4-BE49-F238E27FC236}">
                <a16:creationId xmlns:a16="http://schemas.microsoft.com/office/drawing/2014/main" id="{4B79CE2D-84D0-541E-C116-5E768BBF94D4}"/>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21" name="Picture Placeholder 2">
            <a:extLst>
              <a:ext uri="{FF2B5EF4-FFF2-40B4-BE49-F238E27FC236}">
                <a16:creationId xmlns:a16="http://schemas.microsoft.com/office/drawing/2014/main" id="{3431A644-F8BA-5000-F78A-9BB8A4809E2A}"/>
              </a:ext>
            </a:extLst>
          </p:cNvPr>
          <p:cNvSpPr>
            <a:spLocks noGrp="1"/>
          </p:cNvSpPr>
          <p:nvPr>
            <p:ph type="pic" sz="quarter" idx="11"/>
          </p:nvPr>
        </p:nvSpPr>
        <p:spPr>
          <a:xfrm>
            <a:off x="1637604" y="4849813"/>
            <a:ext cx="8832277"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Content Placeholder 2">
            <a:extLst>
              <a:ext uri="{FF2B5EF4-FFF2-40B4-BE49-F238E27FC236}">
                <a16:creationId xmlns:a16="http://schemas.microsoft.com/office/drawing/2014/main" id="{B46989B9-88FE-F861-A0B6-8F80720B5C7E}"/>
              </a:ext>
            </a:extLst>
          </p:cNvPr>
          <p:cNvSpPr>
            <a:spLocks noGrp="1"/>
          </p:cNvSpPr>
          <p:nvPr>
            <p:ph idx="31" hasCustomPrompt="1"/>
          </p:nvPr>
        </p:nvSpPr>
        <p:spPr>
          <a:xfrm>
            <a:off x="11058350" y="6919968"/>
            <a:ext cx="6924849" cy="7879524"/>
          </a:xfrm>
          <a:prstGeom prst="rect">
            <a:avLst/>
          </a:prstGeom>
        </p:spPr>
        <p:txBody>
          <a:bodyPr anchor="ct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
            <a:extLst>
              <a:ext uri="{FF2B5EF4-FFF2-40B4-BE49-F238E27FC236}">
                <a16:creationId xmlns:a16="http://schemas.microsoft.com/office/drawing/2014/main" id="{973B8B69-1B16-2A38-932F-E517F5C05291}"/>
              </a:ext>
            </a:extLst>
          </p:cNvPr>
          <p:cNvSpPr>
            <a:spLocks noGrp="1"/>
          </p:cNvSpPr>
          <p:nvPr>
            <p:ph type="pic" sz="quarter" idx="32"/>
          </p:nvPr>
        </p:nvSpPr>
        <p:spPr>
          <a:xfrm>
            <a:off x="18592805" y="4849813"/>
            <a:ext cx="8832277"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5" name="Content Placeholder 2">
            <a:extLst>
              <a:ext uri="{FF2B5EF4-FFF2-40B4-BE49-F238E27FC236}">
                <a16:creationId xmlns:a16="http://schemas.microsoft.com/office/drawing/2014/main" id="{660E8F47-2868-457B-7861-466422E34231}"/>
              </a:ext>
            </a:extLst>
          </p:cNvPr>
          <p:cNvSpPr>
            <a:spLocks noGrp="1"/>
          </p:cNvSpPr>
          <p:nvPr>
            <p:ph idx="35" hasCustomPrompt="1"/>
          </p:nvPr>
        </p:nvSpPr>
        <p:spPr>
          <a:xfrm>
            <a:off x="28013551" y="6919968"/>
            <a:ext cx="6924849" cy="7879524"/>
          </a:xfrm>
          <a:prstGeom prst="rect">
            <a:avLst/>
          </a:prstGeom>
        </p:spPr>
        <p:txBody>
          <a:bodyPr anchor="ct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7">
            <a:extLst>
              <a:ext uri="{FF2B5EF4-FFF2-40B4-BE49-F238E27FC236}">
                <a16:creationId xmlns:a16="http://schemas.microsoft.com/office/drawing/2014/main" id="{3B5FB899-4F67-DA8C-A516-B71387137DB8}"/>
              </a:ext>
            </a:extLst>
          </p:cNvPr>
          <p:cNvSpPr>
            <a:spLocks noGrp="1"/>
          </p:cNvSpPr>
          <p:nvPr>
            <p:ph type="body" sz="quarter" idx="71" hasCustomPrompt="1"/>
          </p:nvPr>
        </p:nvSpPr>
        <p:spPr>
          <a:xfrm>
            <a:off x="1637604" y="17063961"/>
            <a:ext cx="8832277"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7" name="Text Placeholder 7">
            <a:extLst>
              <a:ext uri="{FF2B5EF4-FFF2-40B4-BE49-F238E27FC236}">
                <a16:creationId xmlns:a16="http://schemas.microsoft.com/office/drawing/2014/main" id="{B1A5AAD0-2B0D-F6DE-8C5D-5C0625FD55A7}"/>
              </a:ext>
            </a:extLst>
          </p:cNvPr>
          <p:cNvSpPr>
            <a:spLocks noGrp="1"/>
          </p:cNvSpPr>
          <p:nvPr>
            <p:ph type="body" sz="quarter" idx="72" hasCustomPrompt="1"/>
          </p:nvPr>
        </p:nvSpPr>
        <p:spPr>
          <a:xfrm>
            <a:off x="1637604" y="17751568"/>
            <a:ext cx="8832277"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28" name="Text Placeholder 7">
            <a:extLst>
              <a:ext uri="{FF2B5EF4-FFF2-40B4-BE49-F238E27FC236}">
                <a16:creationId xmlns:a16="http://schemas.microsoft.com/office/drawing/2014/main" id="{DBD83B1D-F849-2310-DE25-451C7BD75C53}"/>
              </a:ext>
            </a:extLst>
          </p:cNvPr>
          <p:cNvSpPr>
            <a:spLocks noGrp="1"/>
          </p:cNvSpPr>
          <p:nvPr>
            <p:ph type="body" sz="quarter" idx="73" hasCustomPrompt="1"/>
          </p:nvPr>
        </p:nvSpPr>
        <p:spPr>
          <a:xfrm>
            <a:off x="18592805" y="17063961"/>
            <a:ext cx="8832646"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2" name="Text Placeholder 7">
            <a:extLst>
              <a:ext uri="{FF2B5EF4-FFF2-40B4-BE49-F238E27FC236}">
                <a16:creationId xmlns:a16="http://schemas.microsoft.com/office/drawing/2014/main" id="{E0292527-B9F3-D59F-1575-33C8C564E870}"/>
              </a:ext>
            </a:extLst>
          </p:cNvPr>
          <p:cNvSpPr>
            <a:spLocks noGrp="1"/>
          </p:cNvSpPr>
          <p:nvPr>
            <p:ph type="body" sz="quarter" idx="74" hasCustomPrompt="1"/>
          </p:nvPr>
        </p:nvSpPr>
        <p:spPr>
          <a:xfrm>
            <a:off x="18592805" y="17751568"/>
            <a:ext cx="8832646"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801177057"/>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up Imag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06EC4D90-EA3E-9A18-FEA5-3EEF50715391}"/>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8" name="Text Placeholder 7">
            <a:extLst>
              <a:ext uri="{FF2B5EF4-FFF2-40B4-BE49-F238E27FC236}">
                <a16:creationId xmlns:a16="http://schemas.microsoft.com/office/drawing/2014/main" id="{3BFC61ED-E368-EADF-A0C1-3AE9904C789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30" name="Picture Placeholder 2">
            <a:extLst>
              <a:ext uri="{FF2B5EF4-FFF2-40B4-BE49-F238E27FC236}">
                <a16:creationId xmlns:a16="http://schemas.microsoft.com/office/drawing/2014/main" id="{5FE98CD1-AB1E-1E7B-2FF4-F7E242CBAB87}"/>
              </a:ext>
            </a:extLst>
          </p:cNvPr>
          <p:cNvSpPr>
            <a:spLocks noGrp="1"/>
          </p:cNvSpPr>
          <p:nvPr>
            <p:ph type="pic" sz="quarter" idx="24"/>
          </p:nvPr>
        </p:nvSpPr>
        <p:spPr>
          <a:xfrm>
            <a:off x="24148473" y="4849813"/>
            <a:ext cx="10789920" cy="12019835"/>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2" name="Picture Placeholder 2">
            <a:extLst>
              <a:ext uri="{FF2B5EF4-FFF2-40B4-BE49-F238E27FC236}">
                <a16:creationId xmlns:a16="http://schemas.microsoft.com/office/drawing/2014/main" id="{CCCE8B13-298C-67A4-073D-4636A3BCE7A9}"/>
              </a:ext>
            </a:extLst>
          </p:cNvPr>
          <p:cNvSpPr>
            <a:spLocks noGrp="1"/>
          </p:cNvSpPr>
          <p:nvPr>
            <p:ph type="pic" sz="quarter" idx="20"/>
          </p:nvPr>
        </p:nvSpPr>
        <p:spPr>
          <a:xfrm>
            <a:off x="12893038" y="4849813"/>
            <a:ext cx="10789920" cy="12019835"/>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3" name="Picture Placeholder 2">
            <a:extLst>
              <a:ext uri="{FF2B5EF4-FFF2-40B4-BE49-F238E27FC236}">
                <a16:creationId xmlns:a16="http://schemas.microsoft.com/office/drawing/2014/main" id="{F9FA27DB-2E4D-388B-2F4A-FE708B1D264C}"/>
              </a:ext>
            </a:extLst>
          </p:cNvPr>
          <p:cNvSpPr>
            <a:spLocks noGrp="1"/>
          </p:cNvSpPr>
          <p:nvPr>
            <p:ph type="pic" sz="quarter" idx="25"/>
          </p:nvPr>
        </p:nvSpPr>
        <p:spPr>
          <a:xfrm>
            <a:off x="1637604" y="4849813"/>
            <a:ext cx="10789920" cy="12019835"/>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4" name="Text Placeholder 7">
            <a:extLst>
              <a:ext uri="{FF2B5EF4-FFF2-40B4-BE49-F238E27FC236}">
                <a16:creationId xmlns:a16="http://schemas.microsoft.com/office/drawing/2014/main" id="{C5E18C58-3C84-ECE1-A164-6A5FF953635E}"/>
              </a:ext>
            </a:extLst>
          </p:cNvPr>
          <p:cNvSpPr>
            <a:spLocks noGrp="1"/>
          </p:cNvSpPr>
          <p:nvPr>
            <p:ph type="body" sz="quarter" idx="67" hasCustomPrompt="1"/>
          </p:nvPr>
        </p:nvSpPr>
        <p:spPr>
          <a:xfrm>
            <a:off x="1653110" y="17063961"/>
            <a:ext cx="1078992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6D55A3EC-8AF3-3222-5E82-1A74FA5AB0D5}"/>
              </a:ext>
            </a:extLst>
          </p:cNvPr>
          <p:cNvSpPr>
            <a:spLocks noGrp="1"/>
          </p:cNvSpPr>
          <p:nvPr>
            <p:ph type="body" sz="quarter" idx="69" hasCustomPrompt="1"/>
          </p:nvPr>
        </p:nvSpPr>
        <p:spPr>
          <a:xfrm>
            <a:off x="1653110" y="17751568"/>
            <a:ext cx="1078992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5F9A555E-B5A7-F2B9-6D6D-E24CAD68B927}"/>
              </a:ext>
            </a:extLst>
          </p:cNvPr>
          <p:cNvSpPr>
            <a:spLocks noGrp="1"/>
          </p:cNvSpPr>
          <p:nvPr>
            <p:ph type="body" sz="quarter" idx="71" hasCustomPrompt="1"/>
          </p:nvPr>
        </p:nvSpPr>
        <p:spPr>
          <a:xfrm>
            <a:off x="12893040" y="17063961"/>
            <a:ext cx="1078992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7" name="Text Placeholder 7">
            <a:extLst>
              <a:ext uri="{FF2B5EF4-FFF2-40B4-BE49-F238E27FC236}">
                <a16:creationId xmlns:a16="http://schemas.microsoft.com/office/drawing/2014/main" id="{EFC4CC4C-42B6-5D87-37D6-FE779B1ABFEB}"/>
              </a:ext>
            </a:extLst>
          </p:cNvPr>
          <p:cNvSpPr>
            <a:spLocks noGrp="1"/>
          </p:cNvSpPr>
          <p:nvPr>
            <p:ph type="body" sz="quarter" idx="72" hasCustomPrompt="1"/>
          </p:nvPr>
        </p:nvSpPr>
        <p:spPr>
          <a:xfrm>
            <a:off x="12893040" y="17751568"/>
            <a:ext cx="1078992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8" name="Text Placeholder 7">
            <a:extLst>
              <a:ext uri="{FF2B5EF4-FFF2-40B4-BE49-F238E27FC236}">
                <a16:creationId xmlns:a16="http://schemas.microsoft.com/office/drawing/2014/main" id="{E4DE79F6-DE99-BDFD-033A-5AB8981A3A0E}"/>
              </a:ext>
            </a:extLst>
          </p:cNvPr>
          <p:cNvSpPr>
            <a:spLocks noGrp="1"/>
          </p:cNvSpPr>
          <p:nvPr>
            <p:ph type="body" sz="quarter" idx="73" hasCustomPrompt="1"/>
          </p:nvPr>
        </p:nvSpPr>
        <p:spPr>
          <a:xfrm>
            <a:off x="24132970" y="17063961"/>
            <a:ext cx="1079037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9" name="Text Placeholder 7">
            <a:extLst>
              <a:ext uri="{FF2B5EF4-FFF2-40B4-BE49-F238E27FC236}">
                <a16:creationId xmlns:a16="http://schemas.microsoft.com/office/drawing/2014/main" id="{E6F712D3-EAE3-8A7F-010B-AFEF00AE6B00}"/>
              </a:ext>
            </a:extLst>
          </p:cNvPr>
          <p:cNvSpPr>
            <a:spLocks noGrp="1"/>
          </p:cNvSpPr>
          <p:nvPr>
            <p:ph type="body" sz="quarter" idx="74" hasCustomPrompt="1"/>
          </p:nvPr>
        </p:nvSpPr>
        <p:spPr>
          <a:xfrm>
            <a:off x="24132970" y="17751568"/>
            <a:ext cx="1079037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068062243"/>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up Image">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459D9FFB-F331-2BA3-76DB-D0D67666F296}"/>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3" name="Text Placeholder 7">
            <a:extLst>
              <a:ext uri="{FF2B5EF4-FFF2-40B4-BE49-F238E27FC236}">
                <a16:creationId xmlns:a16="http://schemas.microsoft.com/office/drawing/2014/main" id="{4737A17E-9A03-1AA3-D59C-3833F19EFE44}"/>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30" name="Picture Placeholder 2">
            <a:extLst>
              <a:ext uri="{FF2B5EF4-FFF2-40B4-BE49-F238E27FC236}">
                <a16:creationId xmlns:a16="http://schemas.microsoft.com/office/drawing/2014/main" id="{7FF59CD9-73FD-415B-F082-C27D3FC74CC5}"/>
              </a:ext>
            </a:extLst>
          </p:cNvPr>
          <p:cNvSpPr>
            <a:spLocks noGrp="1"/>
          </p:cNvSpPr>
          <p:nvPr>
            <p:ph type="pic" sz="quarter" idx="24"/>
          </p:nvPr>
        </p:nvSpPr>
        <p:spPr>
          <a:xfrm>
            <a:off x="18520757" y="4849813"/>
            <a:ext cx="7982985" cy="12019835"/>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1" name="Picture Placeholder 2">
            <a:extLst>
              <a:ext uri="{FF2B5EF4-FFF2-40B4-BE49-F238E27FC236}">
                <a16:creationId xmlns:a16="http://schemas.microsoft.com/office/drawing/2014/main" id="{90082BEB-34AF-6104-9172-84A9393C73A1}"/>
              </a:ext>
            </a:extLst>
          </p:cNvPr>
          <p:cNvSpPr>
            <a:spLocks noGrp="1"/>
          </p:cNvSpPr>
          <p:nvPr>
            <p:ph type="pic" sz="quarter" idx="20"/>
          </p:nvPr>
        </p:nvSpPr>
        <p:spPr>
          <a:xfrm>
            <a:off x="10072254" y="4849813"/>
            <a:ext cx="7982985" cy="12019835"/>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9" name="Picture Placeholder 2">
            <a:extLst>
              <a:ext uri="{FF2B5EF4-FFF2-40B4-BE49-F238E27FC236}">
                <a16:creationId xmlns:a16="http://schemas.microsoft.com/office/drawing/2014/main" id="{1ACBD8DD-E9B6-20E0-AF99-F566611D5259}"/>
              </a:ext>
            </a:extLst>
          </p:cNvPr>
          <p:cNvSpPr>
            <a:spLocks noGrp="1"/>
          </p:cNvSpPr>
          <p:nvPr>
            <p:ph type="pic" sz="quarter" idx="28"/>
          </p:nvPr>
        </p:nvSpPr>
        <p:spPr>
          <a:xfrm>
            <a:off x="1637606" y="4849813"/>
            <a:ext cx="7969130" cy="12019835"/>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0" name="Picture Placeholder 2">
            <a:extLst>
              <a:ext uri="{FF2B5EF4-FFF2-40B4-BE49-F238E27FC236}">
                <a16:creationId xmlns:a16="http://schemas.microsoft.com/office/drawing/2014/main" id="{3F34C73B-16DF-6108-33FA-2019F4A18A96}"/>
              </a:ext>
            </a:extLst>
          </p:cNvPr>
          <p:cNvSpPr>
            <a:spLocks noGrp="1"/>
          </p:cNvSpPr>
          <p:nvPr>
            <p:ph type="pic" sz="quarter" idx="29"/>
          </p:nvPr>
        </p:nvSpPr>
        <p:spPr>
          <a:xfrm>
            <a:off x="26969260" y="4849813"/>
            <a:ext cx="7969133" cy="12019835"/>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1" name="Text Placeholder 7">
            <a:extLst>
              <a:ext uri="{FF2B5EF4-FFF2-40B4-BE49-F238E27FC236}">
                <a16:creationId xmlns:a16="http://schemas.microsoft.com/office/drawing/2014/main" id="{2A0C0A2B-E05B-6582-22E0-E2FB87D4F5FE}"/>
              </a:ext>
            </a:extLst>
          </p:cNvPr>
          <p:cNvSpPr>
            <a:spLocks noGrp="1"/>
          </p:cNvSpPr>
          <p:nvPr>
            <p:ph type="body" sz="quarter" idx="67" hasCustomPrompt="1"/>
          </p:nvPr>
        </p:nvSpPr>
        <p:spPr>
          <a:xfrm>
            <a:off x="10087333" y="17063961"/>
            <a:ext cx="7967906"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2" name="Text Placeholder 7">
            <a:extLst>
              <a:ext uri="{FF2B5EF4-FFF2-40B4-BE49-F238E27FC236}">
                <a16:creationId xmlns:a16="http://schemas.microsoft.com/office/drawing/2014/main" id="{F252818C-30B9-BEAB-C34B-3FDB45B07855}"/>
              </a:ext>
            </a:extLst>
          </p:cNvPr>
          <p:cNvSpPr>
            <a:spLocks noGrp="1"/>
          </p:cNvSpPr>
          <p:nvPr>
            <p:ph type="body" sz="quarter" idx="68" hasCustomPrompt="1"/>
          </p:nvPr>
        </p:nvSpPr>
        <p:spPr>
          <a:xfrm>
            <a:off x="1630527" y="17063961"/>
            <a:ext cx="794697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3" name="Text Placeholder 7">
            <a:extLst>
              <a:ext uri="{FF2B5EF4-FFF2-40B4-BE49-F238E27FC236}">
                <a16:creationId xmlns:a16="http://schemas.microsoft.com/office/drawing/2014/main" id="{E94F7E10-2AF0-1049-A3BD-C3667BA1A7B7}"/>
              </a:ext>
            </a:extLst>
          </p:cNvPr>
          <p:cNvSpPr>
            <a:spLocks noGrp="1"/>
          </p:cNvSpPr>
          <p:nvPr>
            <p:ph type="body" sz="quarter" idx="69" hasCustomPrompt="1"/>
          </p:nvPr>
        </p:nvSpPr>
        <p:spPr>
          <a:xfrm>
            <a:off x="10087333" y="17751568"/>
            <a:ext cx="7967906"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4" name="Text Placeholder 7">
            <a:extLst>
              <a:ext uri="{FF2B5EF4-FFF2-40B4-BE49-F238E27FC236}">
                <a16:creationId xmlns:a16="http://schemas.microsoft.com/office/drawing/2014/main" id="{CCE2100E-D959-41B2-929B-D1BC55772019}"/>
              </a:ext>
            </a:extLst>
          </p:cNvPr>
          <p:cNvSpPr>
            <a:spLocks noGrp="1"/>
          </p:cNvSpPr>
          <p:nvPr>
            <p:ph type="body" sz="quarter" idx="70" hasCustomPrompt="1"/>
          </p:nvPr>
        </p:nvSpPr>
        <p:spPr>
          <a:xfrm>
            <a:off x="1630527" y="17751568"/>
            <a:ext cx="794697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5" name="Text Placeholder 7">
            <a:extLst>
              <a:ext uri="{FF2B5EF4-FFF2-40B4-BE49-F238E27FC236}">
                <a16:creationId xmlns:a16="http://schemas.microsoft.com/office/drawing/2014/main" id="{F9556000-DFCA-8B90-EBBC-359C95C3B361}"/>
              </a:ext>
            </a:extLst>
          </p:cNvPr>
          <p:cNvSpPr>
            <a:spLocks noGrp="1"/>
          </p:cNvSpPr>
          <p:nvPr>
            <p:ph type="body" sz="quarter" idx="71" hasCustomPrompt="1"/>
          </p:nvPr>
        </p:nvSpPr>
        <p:spPr>
          <a:xfrm>
            <a:off x="18527529" y="17063961"/>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6" name="Text Placeholder 7">
            <a:extLst>
              <a:ext uri="{FF2B5EF4-FFF2-40B4-BE49-F238E27FC236}">
                <a16:creationId xmlns:a16="http://schemas.microsoft.com/office/drawing/2014/main" id="{80DB8C8F-25FA-6C95-C2D7-C138BAA32B50}"/>
              </a:ext>
            </a:extLst>
          </p:cNvPr>
          <p:cNvSpPr>
            <a:spLocks noGrp="1"/>
          </p:cNvSpPr>
          <p:nvPr>
            <p:ph type="body" sz="quarter" idx="72" hasCustomPrompt="1"/>
          </p:nvPr>
        </p:nvSpPr>
        <p:spPr>
          <a:xfrm>
            <a:off x="18527529" y="17751568"/>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7" name="Text Placeholder 7">
            <a:extLst>
              <a:ext uri="{FF2B5EF4-FFF2-40B4-BE49-F238E27FC236}">
                <a16:creationId xmlns:a16="http://schemas.microsoft.com/office/drawing/2014/main" id="{63D94597-BF94-1410-90DE-B1569E6B339A}"/>
              </a:ext>
            </a:extLst>
          </p:cNvPr>
          <p:cNvSpPr>
            <a:spLocks noGrp="1"/>
          </p:cNvSpPr>
          <p:nvPr>
            <p:ph type="body" sz="quarter" idx="73" hasCustomPrompt="1"/>
          </p:nvPr>
        </p:nvSpPr>
        <p:spPr>
          <a:xfrm>
            <a:off x="26976037" y="17063961"/>
            <a:ext cx="7947304"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8" name="Text Placeholder 7">
            <a:extLst>
              <a:ext uri="{FF2B5EF4-FFF2-40B4-BE49-F238E27FC236}">
                <a16:creationId xmlns:a16="http://schemas.microsoft.com/office/drawing/2014/main" id="{BF06A1A9-1746-181C-9E88-1422CE2DFEC1}"/>
              </a:ext>
            </a:extLst>
          </p:cNvPr>
          <p:cNvSpPr>
            <a:spLocks noGrp="1"/>
          </p:cNvSpPr>
          <p:nvPr>
            <p:ph type="body" sz="quarter" idx="74" hasCustomPrompt="1"/>
          </p:nvPr>
        </p:nvSpPr>
        <p:spPr>
          <a:xfrm>
            <a:off x="26976037" y="17751568"/>
            <a:ext cx="7947304"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135586295"/>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up Image">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8907B76C-DA4A-68FA-C798-F3D3ED6D3EEF}"/>
              </a:ext>
            </a:extLst>
          </p:cNvPr>
          <p:cNvSpPr>
            <a:spLocks noGrp="1"/>
          </p:cNvSpPr>
          <p:nvPr>
            <p:ph type="pic" sz="quarter" idx="24"/>
          </p:nvPr>
        </p:nvSpPr>
        <p:spPr>
          <a:xfrm>
            <a:off x="1289139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28" name="Picture Placeholder 2">
            <a:extLst>
              <a:ext uri="{FF2B5EF4-FFF2-40B4-BE49-F238E27FC236}">
                <a16:creationId xmlns:a16="http://schemas.microsoft.com/office/drawing/2014/main" id="{80A5F7E9-98C2-BE12-2CFF-1D4269C21CEF}"/>
              </a:ext>
            </a:extLst>
          </p:cNvPr>
          <p:cNvSpPr>
            <a:spLocks noGrp="1"/>
          </p:cNvSpPr>
          <p:nvPr>
            <p:ph type="pic" sz="quarter" idx="20"/>
          </p:nvPr>
        </p:nvSpPr>
        <p:spPr>
          <a:xfrm>
            <a:off x="164558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0" name="Picture Placeholder 2">
            <a:extLst>
              <a:ext uri="{FF2B5EF4-FFF2-40B4-BE49-F238E27FC236}">
                <a16:creationId xmlns:a16="http://schemas.microsoft.com/office/drawing/2014/main" id="{C40D16D0-F1BB-6699-BB7A-3010F14B4E5E}"/>
              </a:ext>
            </a:extLst>
          </p:cNvPr>
          <p:cNvSpPr>
            <a:spLocks noGrp="1"/>
          </p:cNvSpPr>
          <p:nvPr>
            <p:ph type="pic" sz="quarter" idx="28"/>
          </p:nvPr>
        </p:nvSpPr>
        <p:spPr>
          <a:xfrm>
            <a:off x="2414847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2" name="Text Placeholder 7">
            <a:extLst>
              <a:ext uri="{FF2B5EF4-FFF2-40B4-BE49-F238E27FC236}">
                <a16:creationId xmlns:a16="http://schemas.microsoft.com/office/drawing/2014/main" id="{669BAFFD-DE29-C3FE-3E3D-0742C54E776F}"/>
              </a:ext>
            </a:extLst>
          </p:cNvPr>
          <p:cNvSpPr>
            <a:spLocks noGrp="1"/>
          </p:cNvSpPr>
          <p:nvPr>
            <p:ph type="body" sz="quarter" idx="59" hasCustomPrompt="1"/>
          </p:nvPr>
        </p:nvSpPr>
        <p:spPr>
          <a:xfrm>
            <a:off x="1656844" y="9981886"/>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3" name="Text Placeholder 7">
            <a:extLst>
              <a:ext uri="{FF2B5EF4-FFF2-40B4-BE49-F238E27FC236}">
                <a16:creationId xmlns:a16="http://schemas.microsoft.com/office/drawing/2014/main" id="{6F8CDCB5-2334-0382-7EDF-D6A8C4C37919}"/>
              </a:ext>
            </a:extLst>
          </p:cNvPr>
          <p:cNvSpPr>
            <a:spLocks noGrp="1"/>
          </p:cNvSpPr>
          <p:nvPr>
            <p:ph type="body" sz="quarter" idx="63" hasCustomPrompt="1"/>
          </p:nvPr>
        </p:nvSpPr>
        <p:spPr>
          <a:xfrm>
            <a:off x="1656844" y="10669493"/>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4" name="Text Placeholder 7">
            <a:extLst>
              <a:ext uri="{FF2B5EF4-FFF2-40B4-BE49-F238E27FC236}">
                <a16:creationId xmlns:a16="http://schemas.microsoft.com/office/drawing/2014/main" id="{3E8130F2-A049-2C2C-49C2-814F60E02EF5}"/>
              </a:ext>
            </a:extLst>
          </p:cNvPr>
          <p:cNvSpPr>
            <a:spLocks noGrp="1"/>
          </p:cNvSpPr>
          <p:nvPr>
            <p:ph type="body" sz="quarter" idx="64" hasCustomPrompt="1"/>
          </p:nvPr>
        </p:nvSpPr>
        <p:spPr>
          <a:xfrm>
            <a:off x="12894348" y="9981886"/>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2EF59D26-21AA-0628-FEAE-B2017AD93D46}"/>
              </a:ext>
            </a:extLst>
          </p:cNvPr>
          <p:cNvSpPr>
            <a:spLocks noGrp="1"/>
          </p:cNvSpPr>
          <p:nvPr>
            <p:ph type="body" sz="quarter" idx="65" hasCustomPrompt="1"/>
          </p:nvPr>
        </p:nvSpPr>
        <p:spPr>
          <a:xfrm>
            <a:off x="12894348" y="10669493"/>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FA27073E-24AC-35B6-4579-F3553211D14F}"/>
              </a:ext>
            </a:extLst>
          </p:cNvPr>
          <p:cNvSpPr>
            <a:spLocks noGrp="1"/>
          </p:cNvSpPr>
          <p:nvPr>
            <p:ph type="body" sz="quarter" idx="66" hasCustomPrompt="1"/>
          </p:nvPr>
        </p:nvSpPr>
        <p:spPr>
          <a:xfrm>
            <a:off x="24151315" y="9981886"/>
            <a:ext cx="107791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7" name="Text Placeholder 7">
            <a:extLst>
              <a:ext uri="{FF2B5EF4-FFF2-40B4-BE49-F238E27FC236}">
                <a16:creationId xmlns:a16="http://schemas.microsoft.com/office/drawing/2014/main" id="{B7137105-F7C8-86F9-A19D-CC0280C95516}"/>
              </a:ext>
            </a:extLst>
          </p:cNvPr>
          <p:cNvSpPr>
            <a:spLocks noGrp="1"/>
          </p:cNvSpPr>
          <p:nvPr>
            <p:ph type="body" sz="quarter" idx="67" hasCustomPrompt="1"/>
          </p:nvPr>
        </p:nvSpPr>
        <p:spPr>
          <a:xfrm>
            <a:off x="24151315" y="10669493"/>
            <a:ext cx="107791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8" name="Picture Placeholder 2">
            <a:extLst>
              <a:ext uri="{FF2B5EF4-FFF2-40B4-BE49-F238E27FC236}">
                <a16:creationId xmlns:a16="http://schemas.microsoft.com/office/drawing/2014/main" id="{C215F7B2-F4E2-412D-DB90-96FF4E146F17}"/>
              </a:ext>
            </a:extLst>
          </p:cNvPr>
          <p:cNvSpPr>
            <a:spLocks noGrp="1"/>
          </p:cNvSpPr>
          <p:nvPr>
            <p:ph type="pic" sz="quarter" idx="75"/>
          </p:nvPr>
        </p:nvSpPr>
        <p:spPr>
          <a:xfrm>
            <a:off x="18520757" y="11931888"/>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8" name="Picture Placeholder 2">
            <a:extLst>
              <a:ext uri="{FF2B5EF4-FFF2-40B4-BE49-F238E27FC236}">
                <a16:creationId xmlns:a16="http://schemas.microsoft.com/office/drawing/2014/main" id="{F6B1B50B-4191-7EA1-DD61-A96EBE2A0C65}"/>
              </a:ext>
            </a:extLst>
          </p:cNvPr>
          <p:cNvSpPr>
            <a:spLocks noGrp="1"/>
          </p:cNvSpPr>
          <p:nvPr>
            <p:ph type="pic" sz="quarter" idx="76"/>
          </p:nvPr>
        </p:nvSpPr>
        <p:spPr>
          <a:xfrm>
            <a:off x="7265320" y="11931888"/>
            <a:ext cx="10789919" cy="493776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9" name="Text Placeholder 7">
            <a:extLst>
              <a:ext uri="{FF2B5EF4-FFF2-40B4-BE49-F238E27FC236}">
                <a16:creationId xmlns:a16="http://schemas.microsoft.com/office/drawing/2014/main" id="{65B4C94D-3029-61DE-18DE-8A6472E970BD}"/>
              </a:ext>
            </a:extLst>
          </p:cNvPr>
          <p:cNvSpPr>
            <a:spLocks noGrp="1"/>
          </p:cNvSpPr>
          <p:nvPr>
            <p:ph type="body" sz="quarter" idx="77" hasCustomPrompt="1"/>
          </p:nvPr>
        </p:nvSpPr>
        <p:spPr>
          <a:xfrm>
            <a:off x="7276587" y="17063961"/>
            <a:ext cx="1077865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0" name="Text Placeholder 7">
            <a:extLst>
              <a:ext uri="{FF2B5EF4-FFF2-40B4-BE49-F238E27FC236}">
                <a16:creationId xmlns:a16="http://schemas.microsoft.com/office/drawing/2014/main" id="{CE518717-6ECD-F803-EEF8-2B2D7CF9EB49}"/>
              </a:ext>
            </a:extLst>
          </p:cNvPr>
          <p:cNvSpPr>
            <a:spLocks noGrp="1"/>
          </p:cNvSpPr>
          <p:nvPr>
            <p:ph type="body" sz="quarter" idx="78" hasCustomPrompt="1"/>
          </p:nvPr>
        </p:nvSpPr>
        <p:spPr>
          <a:xfrm>
            <a:off x="7276587" y="17751568"/>
            <a:ext cx="1077865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1" name="Text Placeholder 7">
            <a:extLst>
              <a:ext uri="{FF2B5EF4-FFF2-40B4-BE49-F238E27FC236}">
                <a16:creationId xmlns:a16="http://schemas.microsoft.com/office/drawing/2014/main" id="{C5D8EE17-AD94-2DE2-C337-573533395DAF}"/>
              </a:ext>
            </a:extLst>
          </p:cNvPr>
          <p:cNvSpPr>
            <a:spLocks noGrp="1"/>
          </p:cNvSpPr>
          <p:nvPr>
            <p:ph type="body" sz="quarter" idx="79" hasCustomPrompt="1"/>
          </p:nvPr>
        </p:nvSpPr>
        <p:spPr>
          <a:xfrm>
            <a:off x="18533554" y="17063961"/>
            <a:ext cx="107791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2" name="Text Placeholder 7">
            <a:extLst>
              <a:ext uri="{FF2B5EF4-FFF2-40B4-BE49-F238E27FC236}">
                <a16:creationId xmlns:a16="http://schemas.microsoft.com/office/drawing/2014/main" id="{85A95BB1-6B72-7CA5-06BB-430623F1D273}"/>
              </a:ext>
            </a:extLst>
          </p:cNvPr>
          <p:cNvSpPr>
            <a:spLocks noGrp="1"/>
          </p:cNvSpPr>
          <p:nvPr>
            <p:ph type="body" sz="quarter" idx="80" hasCustomPrompt="1"/>
          </p:nvPr>
        </p:nvSpPr>
        <p:spPr>
          <a:xfrm>
            <a:off x="18533554" y="17751568"/>
            <a:ext cx="107791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3" name="Title 1">
            <a:extLst>
              <a:ext uri="{FF2B5EF4-FFF2-40B4-BE49-F238E27FC236}">
                <a16:creationId xmlns:a16="http://schemas.microsoft.com/office/drawing/2014/main" id="{8DC5F873-F78F-F1B6-1AFB-37B1EE5098FA}"/>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54" name="Text Placeholder 7">
            <a:extLst>
              <a:ext uri="{FF2B5EF4-FFF2-40B4-BE49-F238E27FC236}">
                <a16:creationId xmlns:a16="http://schemas.microsoft.com/office/drawing/2014/main" id="{8631CFA9-583B-6069-2D7A-BD83D75791B2}"/>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714430386"/>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up Image">
    <p:spTree>
      <p:nvGrpSpPr>
        <p:cNvPr id="1" name=""/>
        <p:cNvGrpSpPr/>
        <p:nvPr/>
      </p:nvGrpSpPr>
      <p:grpSpPr>
        <a:xfrm>
          <a:off x="0" y="0"/>
          <a:ext cx="0" cy="0"/>
          <a:chOff x="0" y="0"/>
          <a:chExt cx="0" cy="0"/>
        </a:xfrm>
      </p:grpSpPr>
      <p:sp>
        <p:nvSpPr>
          <p:cNvPr id="30" name="Picture Placeholder 2">
            <a:extLst>
              <a:ext uri="{FF2B5EF4-FFF2-40B4-BE49-F238E27FC236}">
                <a16:creationId xmlns:a16="http://schemas.microsoft.com/office/drawing/2014/main" id="{B1953C1A-70BD-1EAA-9874-87A836A8195E}"/>
              </a:ext>
            </a:extLst>
          </p:cNvPr>
          <p:cNvSpPr>
            <a:spLocks noGrp="1"/>
          </p:cNvSpPr>
          <p:nvPr>
            <p:ph type="pic" sz="quarter" idx="24"/>
          </p:nvPr>
        </p:nvSpPr>
        <p:spPr>
          <a:xfrm>
            <a:off x="1289139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1" name="Picture Placeholder 2">
            <a:extLst>
              <a:ext uri="{FF2B5EF4-FFF2-40B4-BE49-F238E27FC236}">
                <a16:creationId xmlns:a16="http://schemas.microsoft.com/office/drawing/2014/main" id="{9252F9A9-D932-EDF6-7A48-D5D93A404550}"/>
              </a:ext>
            </a:extLst>
          </p:cNvPr>
          <p:cNvSpPr>
            <a:spLocks noGrp="1"/>
          </p:cNvSpPr>
          <p:nvPr>
            <p:ph type="pic" sz="quarter" idx="20"/>
          </p:nvPr>
        </p:nvSpPr>
        <p:spPr>
          <a:xfrm>
            <a:off x="164558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2" name="Picture Placeholder 2">
            <a:extLst>
              <a:ext uri="{FF2B5EF4-FFF2-40B4-BE49-F238E27FC236}">
                <a16:creationId xmlns:a16="http://schemas.microsoft.com/office/drawing/2014/main" id="{D0D95889-F2DB-3BC9-69A2-99832FFC9845}"/>
              </a:ext>
            </a:extLst>
          </p:cNvPr>
          <p:cNvSpPr>
            <a:spLocks noGrp="1"/>
          </p:cNvSpPr>
          <p:nvPr>
            <p:ph type="pic" sz="quarter" idx="28"/>
          </p:nvPr>
        </p:nvSpPr>
        <p:spPr>
          <a:xfrm>
            <a:off x="2414847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3" name="Text Placeholder 7">
            <a:extLst>
              <a:ext uri="{FF2B5EF4-FFF2-40B4-BE49-F238E27FC236}">
                <a16:creationId xmlns:a16="http://schemas.microsoft.com/office/drawing/2014/main" id="{20BBE6F4-0357-A4FD-1E64-134C0BB676E5}"/>
              </a:ext>
            </a:extLst>
          </p:cNvPr>
          <p:cNvSpPr>
            <a:spLocks noGrp="1"/>
          </p:cNvSpPr>
          <p:nvPr>
            <p:ph type="body" sz="quarter" idx="59" hasCustomPrompt="1"/>
          </p:nvPr>
        </p:nvSpPr>
        <p:spPr>
          <a:xfrm>
            <a:off x="1656844" y="9981886"/>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4" name="Text Placeholder 7">
            <a:extLst>
              <a:ext uri="{FF2B5EF4-FFF2-40B4-BE49-F238E27FC236}">
                <a16:creationId xmlns:a16="http://schemas.microsoft.com/office/drawing/2014/main" id="{BFAE3A57-5BF4-79B4-4629-2CC735C71FE5}"/>
              </a:ext>
            </a:extLst>
          </p:cNvPr>
          <p:cNvSpPr>
            <a:spLocks noGrp="1"/>
          </p:cNvSpPr>
          <p:nvPr>
            <p:ph type="body" sz="quarter" idx="63" hasCustomPrompt="1"/>
          </p:nvPr>
        </p:nvSpPr>
        <p:spPr>
          <a:xfrm>
            <a:off x="1656844" y="10669493"/>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5" name="Text Placeholder 7">
            <a:extLst>
              <a:ext uri="{FF2B5EF4-FFF2-40B4-BE49-F238E27FC236}">
                <a16:creationId xmlns:a16="http://schemas.microsoft.com/office/drawing/2014/main" id="{99A50CCA-B5CD-F9AE-216F-C421A1BD9F04}"/>
              </a:ext>
            </a:extLst>
          </p:cNvPr>
          <p:cNvSpPr>
            <a:spLocks noGrp="1"/>
          </p:cNvSpPr>
          <p:nvPr>
            <p:ph type="body" sz="quarter" idx="64" hasCustomPrompt="1"/>
          </p:nvPr>
        </p:nvSpPr>
        <p:spPr>
          <a:xfrm>
            <a:off x="12894348" y="9981886"/>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6" name="Text Placeholder 7">
            <a:extLst>
              <a:ext uri="{FF2B5EF4-FFF2-40B4-BE49-F238E27FC236}">
                <a16:creationId xmlns:a16="http://schemas.microsoft.com/office/drawing/2014/main" id="{757508AA-A2C8-98B6-81F3-50D83C5092CF}"/>
              </a:ext>
            </a:extLst>
          </p:cNvPr>
          <p:cNvSpPr>
            <a:spLocks noGrp="1"/>
          </p:cNvSpPr>
          <p:nvPr>
            <p:ph type="body" sz="quarter" idx="65" hasCustomPrompt="1"/>
          </p:nvPr>
        </p:nvSpPr>
        <p:spPr>
          <a:xfrm>
            <a:off x="12894348" y="10669493"/>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7" name="Text Placeholder 7">
            <a:extLst>
              <a:ext uri="{FF2B5EF4-FFF2-40B4-BE49-F238E27FC236}">
                <a16:creationId xmlns:a16="http://schemas.microsoft.com/office/drawing/2014/main" id="{F4222A90-C423-A76E-E4A1-DC33CE530C35}"/>
              </a:ext>
            </a:extLst>
          </p:cNvPr>
          <p:cNvSpPr>
            <a:spLocks noGrp="1"/>
          </p:cNvSpPr>
          <p:nvPr>
            <p:ph type="body" sz="quarter" idx="66" hasCustomPrompt="1"/>
          </p:nvPr>
        </p:nvSpPr>
        <p:spPr>
          <a:xfrm>
            <a:off x="24151315" y="9981886"/>
            <a:ext cx="107791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4" name="Text Placeholder 7">
            <a:extLst>
              <a:ext uri="{FF2B5EF4-FFF2-40B4-BE49-F238E27FC236}">
                <a16:creationId xmlns:a16="http://schemas.microsoft.com/office/drawing/2014/main" id="{4209A868-D6F4-3E49-A6A2-D0B83BADF3A9}"/>
              </a:ext>
            </a:extLst>
          </p:cNvPr>
          <p:cNvSpPr>
            <a:spLocks noGrp="1"/>
          </p:cNvSpPr>
          <p:nvPr>
            <p:ph type="body" sz="quarter" idx="67" hasCustomPrompt="1"/>
          </p:nvPr>
        </p:nvSpPr>
        <p:spPr>
          <a:xfrm>
            <a:off x="24151315" y="10669493"/>
            <a:ext cx="107791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5" name="Picture Placeholder 2">
            <a:extLst>
              <a:ext uri="{FF2B5EF4-FFF2-40B4-BE49-F238E27FC236}">
                <a16:creationId xmlns:a16="http://schemas.microsoft.com/office/drawing/2014/main" id="{9C37E9B7-863B-6FEB-5E35-885ED1194BFF}"/>
              </a:ext>
            </a:extLst>
          </p:cNvPr>
          <p:cNvSpPr>
            <a:spLocks noGrp="1"/>
          </p:cNvSpPr>
          <p:nvPr>
            <p:ph type="pic" sz="quarter" idx="68"/>
          </p:nvPr>
        </p:nvSpPr>
        <p:spPr>
          <a:xfrm>
            <a:off x="12902654" y="11931889"/>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6" name="Picture Placeholder 2">
            <a:extLst>
              <a:ext uri="{FF2B5EF4-FFF2-40B4-BE49-F238E27FC236}">
                <a16:creationId xmlns:a16="http://schemas.microsoft.com/office/drawing/2014/main" id="{577FA631-E033-ADBD-0DC9-D0DB5E39C199}"/>
              </a:ext>
            </a:extLst>
          </p:cNvPr>
          <p:cNvSpPr>
            <a:spLocks noGrp="1"/>
          </p:cNvSpPr>
          <p:nvPr>
            <p:ph type="pic" sz="quarter" idx="69"/>
          </p:nvPr>
        </p:nvSpPr>
        <p:spPr>
          <a:xfrm>
            <a:off x="1656844" y="11931889"/>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7" name="Picture Placeholder 2">
            <a:extLst>
              <a:ext uri="{FF2B5EF4-FFF2-40B4-BE49-F238E27FC236}">
                <a16:creationId xmlns:a16="http://schemas.microsoft.com/office/drawing/2014/main" id="{381881A2-4556-E0E7-4976-CE4CA8B44BD2}"/>
              </a:ext>
            </a:extLst>
          </p:cNvPr>
          <p:cNvSpPr>
            <a:spLocks noGrp="1"/>
          </p:cNvSpPr>
          <p:nvPr>
            <p:ph type="pic" sz="quarter" idx="70"/>
          </p:nvPr>
        </p:nvSpPr>
        <p:spPr>
          <a:xfrm>
            <a:off x="24159734" y="11931889"/>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8" name="Text Placeholder 7">
            <a:extLst>
              <a:ext uri="{FF2B5EF4-FFF2-40B4-BE49-F238E27FC236}">
                <a16:creationId xmlns:a16="http://schemas.microsoft.com/office/drawing/2014/main" id="{3E8E5407-C49C-0C9D-34F8-F6F0488021F6}"/>
              </a:ext>
            </a:extLst>
          </p:cNvPr>
          <p:cNvSpPr>
            <a:spLocks noGrp="1"/>
          </p:cNvSpPr>
          <p:nvPr>
            <p:ph type="body" sz="quarter" idx="71" hasCustomPrompt="1"/>
          </p:nvPr>
        </p:nvSpPr>
        <p:spPr>
          <a:xfrm>
            <a:off x="1668105" y="17063961"/>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9" name="Text Placeholder 7">
            <a:extLst>
              <a:ext uri="{FF2B5EF4-FFF2-40B4-BE49-F238E27FC236}">
                <a16:creationId xmlns:a16="http://schemas.microsoft.com/office/drawing/2014/main" id="{22DA5A94-C231-4766-8AC7-EF73C16EBD61}"/>
              </a:ext>
            </a:extLst>
          </p:cNvPr>
          <p:cNvSpPr>
            <a:spLocks noGrp="1"/>
          </p:cNvSpPr>
          <p:nvPr>
            <p:ph type="body" sz="quarter" idx="72" hasCustomPrompt="1"/>
          </p:nvPr>
        </p:nvSpPr>
        <p:spPr>
          <a:xfrm>
            <a:off x="1668105" y="17751568"/>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0" name="Text Placeholder 7">
            <a:extLst>
              <a:ext uri="{FF2B5EF4-FFF2-40B4-BE49-F238E27FC236}">
                <a16:creationId xmlns:a16="http://schemas.microsoft.com/office/drawing/2014/main" id="{00B4030C-05CF-B466-BA8F-C340617A5787}"/>
              </a:ext>
            </a:extLst>
          </p:cNvPr>
          <p:cNvSpPr>
            <a:spLocks noGrp="1"/>
          </p:cNvSpPr>
          <p:nvPr>
            <p:ph type="body" sz="quarter" idx="73" hasCustomPrompt="1"/>
          </p:nvPr>
        </p:nvSpPr>
        <p:spPr>
          <a:xfrm>
            <a:off x="12905609" y="17063961"/>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1" name="Text Placeholder 7">
            <a:extLst>
              <a:ext uri="{FF2B5EF4-FFF2-40B4-BE49-F238E27FC236}">
                <a16:creationId xmlns:a16="http://schemas.microsoft.com/office/drawing/2014/main" id="{894CEECC-D038-E547-DC3E-DE08CED8E7DA}"/>
              </a:ext>
            </a:extLst>
          </p:cNvPr>
          <p:cNvSpPr>
            <a:spLocks noGrp="1"/>
          </p:cNvSpPr>
          <p:nvPr>
            <p:ph type="body" sz="quarter" idx="74" hasCustomPrompt="1"/>
          </p:nvPr>
        </p:nvSpPr>
        <p:spPr>
          <a:xfrm>
            <a:off x="12905609" y="17751568"/>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2" name="Text Placeholder 7">
            <a:extLst>
              <a:ext uri="{FF2B5EF4-FFF2-40B4-BE49-F238E27FC236}">
                <a16:creationId xmlns:a16="http://schemas.microsoft.com/office/drawing/2014/main" id="{194DC10A-126A-4CF6-0FD2-5B6BB2EFDEBD}"/>
              </a:ext>
            </a:extLst>
          </p:cNvPr>
          <p:cNvSpPr>
            <a:spLocks noGrp="1"/>
          </p:cNvSpPr>
          <p:nvPr>
            <p:ph type="body" sz="quarter" idx="75" hasCustomPrompt="1"/>
          </p:nvPr>
        </p:nvSpPr>
        <p:spPr>
          <a:xfrm>
            <a:off x="24162576" y="17063961"/>
            <a:ext cx="107791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3" name="Text Placeholder 7">
            <a:extLst>
              <a:ext uri="{FF2B5EF4-FFF2-40B4-BE49-F238E27FC236}">
                <a16:creationId xmlns:a16="http://schemas.microsoft.com/office/drawing/2014/main" id="{57F8B789-2F41-F510-798B-CCE7F38AB05B}"/>
              </a:ext>
            </a:extLst>
          </p:cNvPr>
          <p:cNvSpPr>
            <a:spLocks noGrp="1"/>
          </p:cNvSpPr>
          <p:nvPr>
            <p:ph type="body" sz="quarter" idx="76" hasCustomPrompt="1"/>
          </p:nvPr>
        </p:nvSpPr>
        <p:spPr>
          <a:xfrm>
            <a:off x="24162576" y="17751568"/>
            <a:ext cx="107791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4" name="Title 1">
            <a:extLst>
              <a:ext uri="{FF2B5EF4-FFF2-40B4-BE49-F238E27FC236}">
                <a16:creationId xmlns:a16="http://schemas.microsoft.com/office/drawing/2014/main" id="{01540E5A-2872-4A69-C821-D69B87963A67}"/>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65" name="Text Placeholder 7">
            <a:extLst>
              <a:ext uri="{FF2B5EF4-FFF2-40B4-BE49-F238E27FC236}">
                <a16:creationId xmlns:a16="http://schemas.microsoft.com/office/drawing/2014/main" id="{C4FBCAD5-F75E-2024-91A6-AF69090C6A02}"/>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237050608"/>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up Image">
    <p:spTree>
      <p:nvGrpSpPr>
        <p:cNvPr id="1" name=""/>
        <p:cNvGrpSpPr/>
        <p:nvPr/>
      </p:nvGrpSpPr>
      <p:grpSpPr>
        <a:xfrm>
          <a:off x="0" y="0"/>
          <a:ext cx="0" cy="0"/>
          <a:chOff x="0" y="0"/>
          <a:chExt cx="0" cy="0"/>
        </a:xfrm>
      </p:grpSpPr>
      <p:sp>
        <p:nvSpPr>
          <p:cNvPr id="30" name="Text Placeholder 7">
            <a:extLst>
              <a:ext uri="{FF2B5EF4-FFF2-40B4-BE49-F238E27FC236}">
                <a16:creationId xmlns:a16="http://schemas.microsoft.com/office/drawing/2014/main" id="{544D2068-6849-9B7C-6BC5-5E5F7AA4A629}"/>
              </a:ext>
            </a:extLst>
          </p:cNvPr>
          <p:cNvSpPr>
            <a:spLocks noGrp="1"/>
          </p:cNvSpPr>
          <p:nvPr>
            <p:ph type="body" sz="quarter" idx="37" hasCustomPrompt="1"/>
          </p:nvPr>
        </p:nvSpPr>
        <p:spPr>
          <a:xfrm>
            <a:off x="14335071" y="17059122"/>
            <a:ext cx="795528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4" name="Text Placeholder 7">
            <a:extLst>
              <a:ext uri="{FF2B5EF4-FFF2-40B4-BE49-F238E27FC236}">
                <a16:creationId xmlns:a16="http://schemas.microsoft.com/office/drawing/2014/main" id="{CBD648D6-A7DD-1281-7F44-26AAC46ED236}"/>
              </a:ext>
            </a:extLst>
          </p:cNvPr>
          <p:cNvSpPr>
            <a:spLocks noGrp="1"/>
          </p:cNvSpPr>
          <p:nvPr>
            <p:ph type="body" sz="quarter" idx="39" hasCustomPrompt="1"/>
          </p:nvPr>
        </p:nvSpPr>
        <p:spPr>
          <a:xfrm>
            <a:off x="5886573" y="17059122"/>
            <a:ext cx="7970338"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CA889FC2-EEE4-383A-34F1-AA6640C2BEE9}"/>
              </a:ext>
            </a:extLst>
          </p:cNvPr>
          <p:cNvSpPr>
            <a:spLocks noGrp="1"/>
          </p:cNvSpPr>
          <p:nvPr>
            <p:ph type="body" sz="quarter" idx="40" hasCustomPrompt="1"/>
          </p:nvPr>
        </p:nvSpPr>
        <p:spPr>
          <a:xfrm>
            <a:off x="14335071" y="17727056"/>
            <a:ext cx="795528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97DD1B20-C6FB-A50F-E2B0-453434ECCBAC}"/>
              </a:ext>
            </a:extLst>
          </p:cNvPr>
          <p:cNvSpPr>
            <a:spLocks noGrp="1"/>
          </p:cNvSpPr>
          <p:nvPr>
            <p:ph type="body" sz="quarter" idx="43" hasCustomPrompt="1"/>
          </p:nvPr>
        </p:nvSpPr>
        <p:spPr>
          <a:xfrm>
            <a:off x="5886573" y="17727056"/>
            <a:ext cx="7970338"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7" name="Picture Placeholder 2">
            <a:extLst>
              <a:ext uri="{FF2B5EF4-FFF2-40B4-BE49-F238E27FC236}">
                <a16:creationId xmlns:a16="http://schemas.microsoft.com/office/drawing/2014/main" id="{AE5F378B-4650-A769-498F-70E97D832944}"/>
              </a:ext>
            </a:extLst>
          </p:cNvPr>
          <p:cNvSpPr>
            <a:spLocks noGrp="1"/>
          </p:cNvSpPr>
          <p:nvPr>
            <p:ph type="pic" sz="quarter" idx="46"/>
          </p:nvPr>
        </p:nvSpPr>
        <p:spPr>
          <a:xfrm>
            <a:off x="5886573"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8" name="Picture Placeholder 2">
            <a:extLst>
              <a:ext uri="{FF2B5EF4-FFF2-40B4-BE49-F238E27FC236}">
                <a16:creationId xmlns:a16="http://schemas.microsoft.com/office/drawing/2014/main" id="{4D0EBD50-D183-BA46-8F9A-CA94A31E251D}"/>
              </a:ext>
            </a:extLst>
          </p:cNvPr>
          <p:cNvSpPr>
            <a:spLocks noGrp="1"/>
          </p:cNvSpPr>
          <p:nvPr>
            <p:ph type="pic" sz="quarter" idx="47"/>
          </p:nvPr>
        </p:nvSpPr>
        <p:spPr>
          <a:xfrm>
            <a:off x="14335074"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8" name="Picture Placeholder 2">
            <a:extLst>
              <a:ext uri="{FF2B5EF4-FFF2-40B4-BE49-F238E27FC236}">
                <a16:creationId xmlns:a16="http://schemas.microsoft.com/office/drawing/2014/main" id="{B28D2A90-D084-131D-BC81-F32026B9D485}"/>
              </a:ext>
            </a:extLst>
          </p:cNvPr>
          <p:cNvSpPr>
            <a:spLocks noGrp="1"/>
          </p:cNvSpPr>
          <p:nvPr>
            <p:ph type="pic" sz="quarter" idx="48"/>
          </p:nvPr>
        </p:nvSpPr>
        <p:spPr>
          <a:xfrm>
            <a:off x="22783576"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9" name="Text Placeholder 7">
            <a:extLst>
              <a:ext uri="{FF2B5EF4-FFF2-40B4-BE49-F238E27FC236}">
                <a16:creationId xmlns:a16="http://schemas.microsoft.com/office/drawing/2014/main" id="{C31F641B-69D7-D8F7-664B-8DC4432B48D7}"/>
              </a:ext>
            </a:extLst>
          </p:cNvPr>
          <p:cNvSpPr>
            <a:spLocks noGrp="1"/>
          </p:cNvSpPr>
          <p:nvPr>
            <p:ph type="body" sz="quarter" idx="50" hasCustomPrompt="1"/>
          </p:nvPr>
        </p:nvSpPr>
        <p:spPr>
          <a:xfrm>
            <a:off x="22783575" y="17059122"/>
            <a:ext cx="7951467"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0" name="Text Placeholder 7">
            <a:extLst>
              <a:ext uri="{FF2B5EF4-FFF2-40B4-BE49-F238E27FC236}">
                <a16:creationId xmlns:a16="http://schemas.microsoft.com/office/drawing/2014/main" id="{523F0B05-8C96-0447-48C6-977D2CE10924}"/>
              </a:ext>
            </a:extLst>
          </p:cNvPr>
          <p:cNvSpPr>
            <a:spLocks noGrp="1"/>
          </p:cNvSpPr>
          <p:nvPr>
            <p:ph type="body" sz="quarter" idx="51" hasCustomPrompt="1"/>
          </p:nvPr>
        </p:nvSpPr>
        <p:spPr>
          <a:xfrm>
            <a:off x="22783575" y="17727056"/>
            <a:ext cx="7951467"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1" name="Picture Placeholder 2">
            <a:extLst>
              <a:ext uri="{FF2B5EF4-FFF2-40B4-BE49-F238E27FC236}">
                <a16:creationId xmlns:a16="http://schemas.microsoft.com/office/drawing/2014/main" id="{450F6A7B-55D2-E137-09E7-D5EB0FECCA2C}"/>
              </a:ext>
            </a:extLst>
          </p:cNvPr>
          <p:cNvSpPr>
            <a:spLocks noGrp="1"/>
          </p:cNvSpPr>
          <p:nvPr>
            <p:ph type="pic" sz="quarter" idx="24"/>
          </p:nvPr>
        </p:nvSpPr>
        <p:spPr>
          <a:xfrm>
            <a:off x="18534610"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2" name="Picture Placeholder 2">
            <a:extLst>
              <a:ext uri="{FF2B5EF4-FFF2-40B4-BE49-F238E27FC236}">
                <a16:creationId xmlns:a16="http://schemas.microsoft.com/office/drawing/2014/main" id="{36E7E436-EF57-51FD-A8FB-FDA402DAB660}"/>
              </a:ext>
            </a:extLst>
          </p:cNvPr>
          <p:cNvSpPr>
            <a:spLocks noGrp="1"/>
          </p:cNvSpPr>
          <p:nvPr>
            <p:ph type="pic" sz="quarter" idx="20"/>
          </p:nvPr>
        </p:nvSpPr>
        <p:spPr>
          <a:xfrm>
            <a:off x="10086108"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3" name="Picture Placeholder 2">
            <a:extLst>
              <a:ext uri="{FF2B5EF4-FFF2-40B4-BE49-F238E27FC236}">
                <a16:creationId xmlns:a16="http://schemas.microsoft.com/office/drawing/2014/main" id="{11D06D85-EEB0-0A4E-44A0-04EB0FDA4913}"/>
              </a:ext>
            </a:extLst>
          </p:cNvPr>
          <p:cNvSpPr>
            <a:spLocks noGrp="1"/>
          </p:cNvSpPr>
          <p:nvPr>
            <p:ph type="pic" sz="quarter" idx="52"/>
          </p:nvPr>
        </p:nvSpPr>
        <p:spPr>
          <a:xfrm>
            <a:off x="1637606"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5" name="Picture Placeholder 2">
            <a:extLst>
              <a:ext uri="{FF2B5EF4-FFF2-40B4-BE49-F238E27FC236}">
                <a16:creationId xmlns:a16="http://schemas.microsoft.com/office/drawing/2014/main" id="{9CAB601B-BE03-84B9-C2D3-F9A9DD36F0DA}"/>
              </a:ext>
            </a:extLst>
          </p:cNvPr>
          <p:cNvSpPr>
            <a:spLocks noGrp="1"/>
          </p:cNvSpPr>
          <p:nvPr>
            <p:ph type="pic" sz="quarter" idx="28"/>
          </p:nvPr>
        </p:nvSpPr>
        <p:spPr>
          <a:xfrm>
            <a:off x="26983113"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6" name="Text Placeholder 7">
            <a:extLst>
              <a:ext uri="{FF2B5EF4-FFF2-40B4-BE49-F238E27FC236}">
                <a16:creationId xmlns:a16="http://schemas.microsoft.com/office/drawing/2014/main" id="{2901EEFF-A05E-86EF-2959-BEBE7506CE37}"/>
              </a:ext>
            </a:extLst>
          </p:cNvPr>
          <p:cNvSpPr>
            <a:spLocks noGrp="1"/>
          </p:cNvSpPr>
          <p:nvPr>
            <p:ph type="body" sz="quarter" idx="59" hasCustomPrompt="1"/>
          </p:nvPr>
        </p:nvSpPr>
        <p:spPr>
          <a:xfrm>
            <a:off x="10094409" y="9981886"/>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7" name="Text Placeholder 7">
            <a:extLst>
              <a:ext uri="{FF2B5EF4-FFF2-40B4-BE49-F238E27FC236}">
                <a16:creationId xmlns:a16="http://schemas.microsoft.com/office/drawing/2014/main" id="{CA5DE0BE-2247-E600-19F8-62852DE95A34}"/>
              </a:ext>
            </a:extLst>
          </p:cNvPr>
          <p:cNvSpPr>
            <a:spLocks noGrp="1"/>
          </p:cNvSpPr>
          <p:nvPr>
            <p:ph type="body" sz="quarter" idx="60" hasCustomPrompt="1"/>
          </p:nvPr>
        </p:nvSpPr>
        <p:spPr>
          <a:xfrm>
            <a:off x="1637603" y="9981886"/>
            <a:ext cx="794697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8" name="Text Placeholder 7">
            <a:extLst>
              <a:ext uri="{FF2B5EF4-FFF2-40B4-BE49-F238E27FC236}">
                <a16:creationId xmlns:a16="http://schemas.microsoft.com/office/drawing/2014/main" id="{7D33E875-82FA-EFBA-E610-7A1BB8D8E0D0}"/>
              </a:ext>
            </a:extLst>
          </p:cNvPr>
          <p:cNvSpPr>
            <a:spLocks noGrp="1"/>
          </p:cNvSpPr>
          <p:nvPr>
            <p:ph type="body" sz="quarter" idx="61" hasCustomPrompt="1"/>
          </p:nvPr>
        </p:nvSpPr>
        <p:spPr>
          <a:xfrm>
            <a:off x="10094409" y="10669493"/>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9" name="Text Placeholder 7">
            <a:extLst>
              <a:ext uri="{FF2B5EF4-FFF2-40B4-BE49-F238E27FC236}">
                <a16:creationId xmlns:a16="http://schemas.microsoft.com/office/drawing/2014/main" id="{16E04D83-5D56-3ED0-0106-291190FF16C1}"/>
              </a:ext>
            </a:extLst>
          </p:cNvPr>
          <p:cNvSpPr>
            <a:spLocks noGrp="1"/>
          </p:cNvSpPr>
          <p:nvPr>
            <p:ph type="body" sz="quarter" idx="62" hasCustomPrompt="1"/>
          </p:nvPr>
        </p:nvSpPr>
        <p:spPr>
          <a:xfrm>
            <a:off x="1637603" y="10669493"/>
            <a:ext cx="794697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0" name="Text Placeholder 7">
            <a:extLst>
              <a:ext uri="{FF2B5EF4-FFF2-40B4-BE49-F238E27FC236}">
                <a16:creationId xmlns:a16="http://schemas.microsoft.com/office/drawing/2014/main" id="{B72D7370-4F41-FFA7-2106-37908325FCCD}"/>
              </a:ext>
            </a:extLst>
          </p:cNvPr>
          <p:cNvSpPr>
            <a:spLocks noGrp="1"/>
          </p:cNvSpPr>
          <p:nvPr>
            <p:ph type="body" sz="quarter" idx="63" hasCustomPrompt="1"/>
          </p:nvPr>
        </p:nvSpPr>
        <p:spPr>
          <a:xfrm>
            <a:off x="18534605" y="9981886"/>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1" name="Text Placeholder 7">
            <a:extLst>
              <a:ext uri="{FF2B5EF4-FFF2-40B4-BE49-F238E27FC236}">
                <a16:creationId xmlns:a16="http://schemas.microsoft.com/office/drawing/2014/main" id="{AFF43D71-DEF4-2B0C-C6B4-BCAFBD852717}"/>
              </a:ext>
            </a:extLst>
          </p:cNvPr>
          <p:cNvSpPr>
            <a:spLocks noGrp="1"/>
          </p:cNvSpPr>
          <p:nvPr>
            <p:ph type="body" sz="quarter" idx="64" hasCustomPrompt="1"/>
          </p:nvPr>
        </p:nvSpPr>
        <p:spPr>
          <a:xfrm>
            <a:off x="18534605" y="10669493"/>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2" name="Text Placeholder 7">
            <a:extLst>
              <a:ext uri="{FF2B5EF4-FFF2-40B4-BE49-F238E27FC236}">
                <a16:creationId xmlns:a16="http://schemas.microsoft.com/office/drawing/2014/main" id="{F818D8AD-CFB5-A8CB-CABB-19C1B1AFE5BA}"/>
              </a:ext>
            </a:extLst>
          </p:cNvPr>
          <p:cNvSpPr>
            <a:spLocks noGrp="1"/>
          </p:cNvSpPr>
          <p:nvPr>
            <p:ph type="body" sz="quarter" idx="65" hasCustomPrompt="1"/>
          </p:nvPr>
        </p:nvSpPr>
        <p:spPr>
          <a:xfrm>
            <a:off x="26983113" y="9981886"/>
            <a:ext cx="7947304"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3" name="Text Placeholder 7">
            <a:extLst>
              <a:ext uri="{FF2B5EF4-FFF2-40B4-BE49-F238E27FC236}">
                <a16:creationId xmlns:a16="http://schemas.microsoft.com/office/drawing/2014/main" id="{23409FA5-2A41-C5C8-6575-A607630F90FC}"/>
              </a:ext>
            </a:extLst>
          </p:cNvPr>
          <p:cNvSpPr>
            <a:spLocks noGrp="1"/>
          </p:cNvSpPr>
          <p:nvPr>
            <p:ph type="body" sz="quarter" idx="66" hasCustomPrompt="1"/>
          </p:nvPr>
        </p:nvSpPr>
        <p:spPr>
          <a:xfrm>
            <a:off x="26983113" y="10669493"/>
            <a:ext cx="7947304"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4" name="Title 1">
            <a:extLst>
              <a:ext uri="{FF2B5EF4-FFF2-40B4-BE49-F238E27FC236}">
                <a16:creationId xmlns:a16="http://schemas.microsoft.com/office/drawing/2014/main" id="{3B193957-7130-A79D-273C-851474BDCDC0}"/>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5" name="Text Placeholder 7">
            <a:extLst>
              <a:ext uri="{FF2B5EF4-FFF2-40B4-BE49-F238E27FC236}">
                <a16:creationId xmlns:a16="http://schemas.microsoft.com/office/drawing/2014/main" id="{DA822B21-EE98-CD37-EC99-C8836B3004D5}"/>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590059090"/>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up Image">
    <p:spTree>
      <p:nvGrpSpPr>
        <p:cNvPr id="1" name=""/>
        <p:cNvGrpSpPr/>
        <p:nvPr/>
      </p:nvGrpSpPr>
      <p:grpSpPr>
        <a:xfrm>
          <a:off x="0" y="0"/>
          <a:ext cx="0" cy="0"/>
          <a:chOff x="0" y="0"/>
          <a:chExt cx="0" cy="0"/>
        </a:xfrm>
      </p:grpSpPr>
      <p:sp>
        <p:nvSpPr>
          <p:cNvPr id="41" name="Picture Placeholder 2">
            <a:extLst>
              <a:ext uri="{FF2B5EF4-FFF2-40B4-BE49-F238E27FC236}">
                <a16:creationId xmlns:a16="http://schemas.microsoft.com/office/drawing/2014/main" id="{5EA57D4F-DD4C-CA06-8F17-B354B7AF0AE5}"/>
              </a:ext>
            </a:extLst>
          </p:cNvPr>
          <p:cNvSpPr>
            <a:spLocks noGrp="1"/>
          </p:cNvSpPr>
          <p:nvPr>
            <p:ph type="pic" sz="quarter" idx="46"/>
          </p:nvPr>
        </p:nvSpPr>
        <p:spPr>
          <a:xfrm>
            <a:off x="1637603"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2" name="Picture Placeholder 2">
            <a:extLst>
              <a:ext uri="{FF2B5EF4-FFF2-40B4-BE49-F238E27FC236}">
                <a16:creationId xmlns:a16="http://schemas.microsoft.com/office/drawing/2014/main" id="{06F88D93-EC5D-0F4F-2D03-D40CFF157D49}"/>
              </a:ext>
            </a:extLst>
          </p:cNvPr>
          <p:cNvSpPr>
            <a:spLocks noGrp="1"/>
          </p:cNvSpPr>
          <p:nvPr>
            <p:ph type="pic" sz="quarter" idx="47"/>
          </p:nvPr>
        </p:nvSpPr>
        <p:spPr>
          <a:xfrm>
            <a:off x="10086104"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3" name="Picture Placeholder 2">
            <a:extLst>
              <a:ext uri="{FF2B5EF4-FFF2-40B4-BE49-F238E27FC236}">
                <a16:creationId xmlns:a16="http://schemas.microsoft.com/office/drawing/2014/main" id="{E2460103-C7AD-1E73-A79D-2130A59BA43E}"/>
              </a:ext>
            </a:extLst>
          </p:cNvPr>
          <p:cNvSpPr>
            <a:spLocks noGrp="1"/>
          </p:cNvSpPr>
          <p:nvPr>
            <p:ph type="pic" sz="quarter" idx="48"/>
          </p:nvPr>
        </p:nvSpPr>
        <p:spPr>
          <a:xfrm>
            <a:off x="18534606"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4" name="Picture Placeholder 2">
            <a:extLst>
              <a:ext uri="{FF2B5EF4-FFF2-40B4-BE49-F238E27FC236}">
                <a16:creationId xmlns:a16="http://schemas.microsoft.com/office/drawing/2014/main" id="{CB4626F4-FF48-A6FD-42A0-87CB9D35E8BB}"/>
              </a:ext>
            </a:extLst>
          </p:cNvPr>
          <p:cNvSpPr>
            <a:spLocks noGrp="1"/>
          </p:cNvSpPr>
          <p:nvPr>
            <p:ph type="pic" sz="quarter" idx="24"/>
          </p:nvPr>
        </p:nvSpPr>
        <p:spPr>
          <a:xfrm>
            <a:off x="18534610"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5" name="Picture Placeholder 2">
            <a:extLst>
              <a:ext uri="{FF2B5EF4-FFF2-40B4-BE49-F238E27FC236}">
                <a16:creationId xmlns:a16="http://schemas.microsoft.com/office/drawing/2014/main" id="{EBBF469D-EB9A-C1CD-A4E0-EFCD4EF63ED8}"/>
              </a:ext>
            </a:extLst>
          </p:cNvPr>
          <p:cNvSpPr>
            <a:spLocks noGrp="1"/>
          </p:cNvSpPr>
          <p:nvPr>
            <p:ph type="pic" sz="quarter" idx="20"/>
          </p:nvPr>
        </p:nvSpPr>
        <p:spPr>
          <a:xfrm>
            <a:off x="10086108"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6" name="Picture Placeholder 2">
            <a:extLst>
              <a:ext uri="{FF2B5EF4-FFF2-40B4-BE49-F238E27FC236}">
                <a16:creationId xmlns:a16="http://schemas.microsoft.com/office/drawing/2014/main" id="{398E7A27-AB90-AE4B-9C41-537061139935}"/>
              </a:ext>
            </a:extLst>
          </p:cNvPr>
          <p:cNvSpPr>
            <a:spLocks noGrp="1"/>
          </p:cNvSpPr>
          <p:nvPr>
            <p:ph type="pic" sz="quarter" idx="52"/>
          </p:nvPr>
        </p:nvSpPr>
        <p:spPr>
          <a:xfrm>
            <a:off x="1637606"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7" name="Picture Placeholder 2">
            <a:extLst>
              <a:ext uri="{FF2B5EF4-FFF2-40B4-BE49-F238E27FC236}">
                <a16:creationId xmlns:a16="http://schemas.microsoft.com/office/drawing/2014/main" id="{375CDD23-925E-31A1-C3FF-2D6ED9D05AAB}"/>
              </a:ext>
            </a:extLst>
          </p:cNvPr>
          <p:cNvSpPr>
            <a:spLocks noGrp="1"/>
          </p:cNvSpPr>
          <p:nvPr>
            <p:ph type="pic" sz="quarter" idx="28"/>
          </p:nvPr>
        </p:nvSpPr>
        <p:spPr>
          <a:xfrm>
            <a:off x="26983113"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4" name="Picture Placeholder 2">
            <a:extLst>
              <a:ext uri="{FF2B5EF4-FFF2-40B4-BE49-F238E27FC236}">
                <a16:creationId xmlns:a16="http://schemas.microsoft.com/office/drawing/2014/main" id="{15BDAD05-3EAC-DFAA-EDD1-1D9E9C002116}"/>
              </a:ext>
            </a:extLst>
          </p:cNvPr>
          <p:cNvSpPr>
            <a:spLocks noGrp="1"/>
          </p:cNvSpPr>
          <p:nvPr>
            <p:ph type="pic" sz="quarter" idx="53"/>
          </p:nvPr>
        </p:nvSpPr>
        <p:spPr>
          <a:xfrm>
            <a:off x="26968061"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5" name="Text Placeholder 7">
            <a:extLst>
              <a:ext uri="{FF2B5EF4-FFF2-40B4-BE49-F238E27FC236}">
                <a16:creationId xmlns:a16="http://schemas.microsoft.com/office/drawing/2014/main" id="{2360B2E4-D618-5423-3E76-F376EBCA0102}"/>
              </a:ext>
            </a:extLst>
          </p:cNvPr>
          <p:cNvSpPr>
            <a:spLocks noGrp="1"/>
          </p:cNvSpPr>
          <p:nvPr>
            <p:ph type="body" sz="quarter" idx="59" hasCustomPrompt="1"/>
          </p:nvPr>
        </p:nvSpPr>
        <p:spPr>
          <a:xfrm>
            <a:off x="10094409" y="9981886"/>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6" name="Text Placeholder 7">
            <a:extLst>
              <a:ext uri="{FF2B5EF4-FFF2-40B4-BE49-F238E27FC236}">
                <a16:creationId xmlns:a16="http://schemas.microsoft.com/office/drawing/2014/main" id="{AD06D986-4434-AF51-6805-3B97BBB76942}"/>
              </a:ext>
            </a:extLst>
          </p:cNvPr>
          <p:cNvSpPr>
            <a:spLocks noGrp="1"/>
          </p:cNvSpPr>
          <p:nvPr>
            <p:ph type="body" sz="quarter" idx="60" hasCustomPrompt="1"/>
          </p:nvPr>
        </p:nvSpPr>
        <p:spPr>
          <a:xfrm>
            <a:off x="1637603" y="9981886"/>
            <a:ext cx="794697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7" name="Text Placeholder 7">
            <a:extLst>
              <a:ext uri="{FF2B5EF4-FFF2-40B4-BE49-F238E27FC236}">
                <a16:creationId xmlns:a16="http://schemas.microsoft.com/office/drawing/2014/main" id="{1F515353-8B00-746C-A2DE-32E93A0F1A02}"/>
              </a:ext>
            </a:extLst>
          </p:cNvPr>
          <p:cNvSpPr>
            <a:spLocks noGrp="1"/>
          </p:cNvSpPr>
          <p:nvPr>
            <p:ph type="body" sz="quarter" idx="61" hasCustomPrompt="1"/>
          </p:nvPr>
        </p:nvSpPr>
        <p:spPr>
          <a:xfrm>
            <a:off x="10094409" y="10669493"/>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8" name="Text Placeholder 7">
            <a:extLst>
              <a:ext uri="{FF2B5EF4-FFF2-40B4-BE49-F238E27FC236}">
                <a16:creationId xmlns:a16="http://schemas.microsoft.com/office/drawing/2014/main" id="{5744BB22-B21A-41F1-3AC0-E5405D3F38B9}"/>
              </a:ext>
            </a:extLst>
          </p:cNvPr>
          <p:cNvSpPr>
            <a:spLocks noGrp="1"/>
          </p:cNvSpPr>
          <p:nvPr>
            <p:ph type="body" sz="quarter" idx="62" hasCustomPrompt="1"/>
          </p:nvPr>
        </p:nvSpPr>
        <p:spPr>
          <a:xfrm>
            <a:off x="1637603" y="10669493"/>
            <a:ext cx="794697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9" name="Text Placeholder 7">
            <a:extLst>
              <a:ext uri="{FF2B5EF4-FFF2-40B4-BE49-F238E27FC236}">
                <a16:creationId xmlns:a16="http://schemas.microsoft.com/office/drawing/2014/main" id="{8435F4BE-979D-A31E-822F-BE5B89134C2E}"/>
              </a:ext>
            </a:extLst>
          </p:cNvPr>
          <p:cNvSpPr>
            <a:spLocks noGrp="1"/>
          </p:cNvSpPr>
          <p:nvPr>
            <p:ph type="body" sz="quarter" idx="63" hasCustomPrompt="1"/>
          </p:nvPr>
        </p:nvSpPr>
        <p:spPr>
          <a:xfrm>
            <a:off x="18534605" y="9981886"/>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0" name="Text Placeholder 7">
            <a:extLst>
              <a:ext uri="{FF2B5EF4-FFF2-40B4-BE49-F238E27FC236}">
                <a16:creationId xmlns:a16="http://schemas.microsoft.com/office/drawing/2014/main" id="{677BC232-CE11-33FD-E959-01E1784345E8}"/>
              </a:ext>
            </a:extLst>
          </p:cNvPr>
          <p:cNvSpPr>
            <a:spLocks noGrp="1"/>
          </p:cNvSpPr>
          <p:nvPr>
            <p:ph type="body" sz="quarter" idx="64" hasCustomPrompt="1"/>
          </p:nvPr>
        </p:nvSpPr>
        <p:spPr>
          <a:xfrm>
            <a:off x="18534605" y="10669493"/>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1" name="Text Placeholder 7">
            <a:extLst>
              <a:ext uri="{FF2B5EF4-FFF2-40B4-BE49-F238E27FC236}">
                <a16:creationId xmlns:a16="http://schemas.microsoft.com/office/drawing/2014/main" id="{44F4CD93-1747-0EB8-E78A-72E497AAB234}"/>
              </a:ext>
            </a:extLst>
          </p:cNvPr>
          <p:cNvSpPr>
            <a:spLocks noGrp="1"/>
          </p:cNvSpPr>
          <p:nvPr>
            <p:ph type="body" sz="quarter" idx="65" hasCustomPrompt="1"/>
          </p:nvPr>
        </p:nvSpPr>
        <p:spPr>
          <a:xfrm>
            <a:off x="26983113" y="9981886"/>
            <a:ext cx="7947304"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2" name="Text Placeholder 7">
            <a:extLst>
              <a:ext uri="{FF2B5EF4-FFF2-40B4-BE49-F238E27FC236}">
                <a16:creationId xmlns:a16="http://schemas.microsoft.com/office/drawing/2014/main" id="{1A697863-003A-44B9-586E-527F58EF7822}"/>
              </a:ext>
            </a:extLst>
          </p:cNvPr>
          <p:cNvSpPr>
            <a:spLocks noGrp="1"/>
          </p:cNvSpPr>
          <p:nvPr>
            <p:ph type="body" sz="quarter" idx="66" hasCustomPrompt="1"/>
          </p:nvPr>
        </p:nvSpPr>
        <p:spPr>
          <a:xfrm>
            <a:off x="26983113" y="10669493"/>
            <a:ext cx="7947304"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3" name="Text Placeholder 7">
            <a:extLst>
              <a:ext uri="{FF2B5EF4-FFF2-40B4-BE49-F238E27FC236}">
                <a16:creationId xmlns:a16="http://schemas.microsoft.com/office/drawing/2014/main" id="{F51F4D18-0362-FD9E-AC25-A4A81A8B19E3}"/>
              </a:ext>
            </a:extLst>
          </p:cNvPr>
          <p:cNvSpPr>
            <a:spLocks noGrp="1"/>
          </p:cNvSpPr>
          <p:nvPr>
            <p:ph type="body" sz="quarter" idx="67" hasCustomPrompt="1"/>
          </p:nvPr>
        </p:nvSpPr>
        <p:spPr>
          <a:xfrm>
            <a:off x="10087333" y="17059122"/>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4" name="Text Placeholder 7">
            <a:extLst>
              <a:ext uri="{FF2B5EF4-FFF2-40B4-BE49-F238E27FC236}">
                <a16:creationId xmlns:a16="http://schemas.microsoft.com/office/drawing/2014/main" id="{53B0CD77-A671-31CB-AC75-0C7EC845BB12}"/>
              </a:ext>
            </a:extLst>
          </p:cNvPr>
          <p:cNvSpPr>
            <a:spLocks noGrp="1"/>
          </p:cNvSpPr>
          <p:nvPr>
            <p:ph type="body" sz="quarter" idx="68" hasCustomPrompt="1"/>
          </p:nvPr>
        </p:nvSpPr>
        <p:spPr>
          <a:xfrm>
            <a:off x="1630527" y="17059122"/>
            <a:ext cx="794697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5" name="Text Placeholder 7">
            <a:extLst>
              <a:ext uri="{FF2B5EF4-FFF2-40B4-BE49-F238E27FC236}">
                <a16:creationId xmlns:a16="http://schemas.microsoft.com/office/drawing/2014/main" id="{D5373FC8-B0DB-5978-E125-CA5A68C02573}"/>
              </a:ext>
            </a:extLst>
          </p:cNvPr>
          <p:cNvSpPr>
            <a:spLocks noGrp="1"/>
          </p:cNvSpPr>
          <p:nvPr>
            <p:ph type="body" sz="quarter" idx="69" hasCustomPrompt="1"/>
          </p:nvPr>
        </p:nvSpPr>
        <p:spPr>
          <a:xfrm>
            <a:off x="10087333" y="17746729"/>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6" name="Text Placeholder 7">
            <a:extLst>
              <a:ext uri="{FF2B5EF4-FFF2-40B4-BE49-F238E27FC236}">
                <a16:creationId xmlns:a16="http://schemas.microsoft.com/office/drawing/2014/main" id="{E6B03167-9698-83DC-3B32-0493773EDDC2}"/>
              </a:ext>
            </a:extLst>
          </p:cNvPr>
          <p:cNvSpPr>
            <a:spLocks noGrp="1"/>
          </p:cNvSpPr>
          <p:nvPr>
            <p:ph type="body" sz="quarter" idx="70" hasCustomPrompt="1"/>
          </p:nvPr>
        </p:nvSpPr>
        <p:spPr>
          <a:xfrm>
            <a:off x="1630527" y="17746729"/>
            <a:ext cx="794697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7" name="Text Placeholder 7">
            <a:extLst>
              <a:ext uri="{FF2B5EF4-FFF2-40B4-BE49-F238E27FC236}">
                <a16:creationId xmlns:a16="http://schemas.microsoft.com/office/drawing/2014/main" id="{A6B7D653-72EF-B0B1-6654-9E4D6E8DCA75}"/>
              </a:ext>
            </a:extLst>
          </p:cNvPr>
          <p:cNvSpPr>
            <a:spLocks noGrp="1"/>
          </p:cNvSpPr>
          <p:nvPr>
            <p:ph type="body" sz="quarter" idx="71" hasCustomPrompt="1"/>
          </p:nvPr>
        </p:nvSpPr>
        <p:spPr>
          <a:xfrm>
            <a:off x="18527529" y="17059122"/>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8" name="Text Placeholder 7">
            <a:extLst>
              <a:ext uri="{FF2B5EF4-FFF2-40B4-BE49-F238E27FC236}">
                <a16:creationId xmlns:a16="http://schemas.microsoft.com/office/drawing/2014/main" id="{68246EB6-5778-F487-E211-E6E38EDCBD39}"/>
              </a:ext>
            </a:extLst>
          </p:cNvPr>
          <p:cNvSpPr>
            <a:spLocks noGrp="1"/>
          </p:cNvSpPr>
          <p:nvPr>
            <p:ph type="body" sz="quarter" idx="72" hasCustomPrompt="1"/>
          </p:nvPr>
        </p:nvSpPr>
        <p:spPr>
          <a:xfrm>
            <a:off x="18527529" y="17746729"/>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9" name="Text Placeholder 7">
            <a:extLst>
              <a:ext uri="{FF2B5EF4-FFF2-40B4-BE49-F238E27FC236}">
                <a16:creationId xmlns:a16="http://schemas.microsoft.com/office/drawing/2014/main" id="{46E19FE0-274C-8D86-A257-C3C9C6050C55}"/>
              </a:ext>
            </a:extLst>
          </p:cNvPr>
          <p:cNvSpPr>
            <a:spLocks noGrp="1"/>
          </p:cNvSpPr>
          <p:nvPr>
            <p:ph type="body" sz="quarter" idx="73" hasCustomPrompt="1"/>
          </p:nvPr>
        </p:nvSpPr>
        <p:spPr>
          <a:xfrm>
            <a:off x="26976037" y="17059122"/>
            <a:ext cx="7947304"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80" name="Text Placeholder 7">
            <a:extLst>
              <a:ext uri="{FF2B5EF4-FFF2-40B4-BE49-F238E27FC236}">
                <a16:creationId xmlns:a16="http://schemas.microsoft.com/office/drawing/2014/main" id="{6EE28B31-BBFD-198B-6E2A-89E9C4CCFA8B}"/>
              </a:ext>
            </a:extLst>
          </p:cNvPr>
          <p:cNvSpPr>
            <a:spLocks noGrp="1"/>
          </p:cNvSpPr>
          <p:nvPr>
            <p:ph type="body" sz="quarter" idx="74" hasCustomPrompt="1"/>
          </p:nvPr>
        </p:nvSpPr>
        <p:spPr>
          <a:xfrm>
            <a:off x="26976037" y="17746729"/>
            <a:ext cx="7947304"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81" name="Title 1">
            <a:extLst>
              <a:ext uri="{FF2B5EF4-FFF2-40B4-BE49-F238E27FC236}">
                <a16:creationId xmlns:a16="http://schemas.microsoft.com/office/drawing/2014/main" id="{7782373E-DEA5-D3FA-DF0B-FC71246BA41C}"/>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82" name="Text Placeholder 7">
            <a:extLst>
              <a:ext uri="{FF2B5EF4-FFF2-40B4-BE49-F238E27FC236}">
                <a16:creationId xmlns:a16="http://schemas.microsoft.com/office/drawing/2014/main" id="{66E4B878-2BFA-C852-759E-04F4BD4E4538}"/>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959063998"/>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up Image">
    <p:spTree>
      <p:nvGrpSpPr>
        <p:cNvPr id="1" name=""/>
        <p:cNvGrpSpPr/>
        <p:nvPr/>
      </p:nvGrpSpPr>
      <p:grpSpPr>
        <a:xfrm>
          <a:off x="0" y="0"/>
          <a:ext cx="0" cy="0"/>
          <a:chOff x="0" y="0"/>
          <a:chExt cx="0" cy="0"/>
        </a:xfrm>
      </p:grpSpPr>
      <p:sp>
        <p:nvSpPr>
          <p:cNvPr id="37" name="Text Placeholder 7">
            <a:extLst>
              <a:ext uri="{FF2B5EF4-FFF2-40B4-BE49-F238E27FC236}">
                <a16:creationId xmlns:a16="http://schemas.microsoft.com/office/drawing/2014/main" id="{AC8872D6-E3D9-128D-6975-7E43AE049DD0}"/>
              </a:ext>
            </a:extLst>
          </p:cNvPr>
          <p:cNvSpPr>
            <a:spLocks noGrp="1"/>
          </p:cNvSpPr>
          <p:nvPr>
            <p:ph type="body" sz="quarter" idx="37" hasCustomPrompt="1"/>
          </p:nvPr>
        </p:nvSpPr>
        <p:spPr>
          <a:xfrm>
            <a:off x="11782110" y="17059122"/>
            <a:ext cx="626148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8" name="Text Placeholder 7">
            <a:extLst>
              <a:ext uri="{FF2B5EF4-FFF2-40B4-BE49-F238E27FC236}">
                <a16:creationId xmlns:a16="http://schemas.microsoft.com/office/drawing/2014/main" id="{124D63DA-1ECC-62E5-3223-DD9853116B97}"/>
              </a:ext>
            </a:extLst>
          </p:cNvPr>
          <p:cNvSpPr>
            <a:spLocks noGrp="1"/>
          </p:cNvSpPr>
          <p:nvPr>
            <p:ph type="body" sz="quarter" idx="39" hasCustomPrompt="1"/>
          </p:nvPr>
        </p:nvSpPr>
        <p:spPr>
          <a:xfrm>
            <a:off x="5037420" y="17059122"/>
            <a:ext cx="625484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8" name="Text Placeholder 7">
            <a:extLst>
              <a:ext uri="{FF2B5EF4-FFF2-40B4-BE49-F238E27FC236}">
                <a16:creationId xmlns:a16="http://schemas.microsoft.com/office/drawing/2014/main" id="{4296C6CE-75C2-58D3-2077-098855EC5071}"/>
              </a:ext>
            </a:extLst>
          </p:cNvPr>
          <p:cNvSpPr>
            <a:spLocks noGrp="1"/>
          </p:cNvSpPr>
          <p:nvPr>
            <p:ph type="body" sz="quarter" idx="40" hasCustomPrompt="1"/>
          </p:nvPr>
        </p:nvSpPr>
        <p:spPr>
          <a:xfrm>
            <a:off x="11782110" y="17727056"/>
            <a:ext cx="626148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9" name="Text Placeholder 7">
            <a:extLst>
              <a:ext uri="{FF2B5EF4-FFF2-40B4-BE49-F238E27FC236}">
                <a16:creationId xmlns:a16="http://schemas.microsoft.com/office/drawing/2014/main" id="{CB889168-9CA5-7858-11A4-7E282071DDD1}"/>
              </a:ext>
            </a:extLst>
          </p:cNvPr>
          <p:cNvSpPr>
            <a:spLocks noGrp="1"/>
          </p:cNvSpPr>
          <p:nvPr>
            <p:ph type="body" sz="quarter" idx="43" hasCustomPrompt="1"/>
          </p:nvPr>
        </p:nvSpPr>
        <p:spPr>
          <a:xfrm>
            <a:off x="5037420" y="17727056"/>
            <a:ext cx="625484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0" name="Picture Placeholder 2">
            <a:extLst>
              <a:ext uri="{FF2B5EF4-FFF2-40B4-BE49-F238E27FC236}">
                <a16:creationId xmlns:a16="http://schemas.microsoft.com/office/drawing/2014/main" id="{3F8F5E2E-FAA9-873C-63EB-B4940E3D4908}"/>
              </a:ext>
            </a:extLst>
          </p:cNvPr>
          <p:cNvSpPr>
            <a:spLocks noGrp="1"/>
          </p:cNvSpPr>
          <p:nvPr>
            <p:ph type="pic" sz="quarter" idx="46"/>
          </p:nvPr>
        </p:nvSpPr>
        <p:spPr>
          <a:xfrm>
            <a:off x="5021177"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1" name="Picture Placeholder 2">
            <a:extLst>
              <a:ext uri="{FF2B5EF4-FFF2-40B4-BE49-F238E27FC236}">
                <a16:creationId xmlns:a16="http://schemas.microsoft.com/office/drawing/2014/main" id="{119A3EE3-90A6-60F9-3E78-60D1CE1FB244}"/>
              </a:ext>
            </a:extLst>
          </p:cNvPr>
          <p:cNvSpPr>
            <a:spLocks noGrp="1"/>
          </p:cNvSpPr>
          <p:nvPr>
            <p:ph type="pic" sz="quarter" idx="47"/>
          </p:nvPr>
        </p:nvSpPr>
        <p:spPr>
          <a:xfrm>
            <a:off x="11779715"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2" name="Picture Placeholder 2">
            <a:extLst>
              <a:ext uri="{FF2B5EF4-FFF2-40B4-BE49-F238E27FC236}">
                <a16:creationId xmlns:a16="http://schemas.microsoft.com/office/drawing/2014/main" id="{C639A2E5-6B54-F354-C964-79CE29BEB3D6}"/>
              </a:ext>
            </a:extLst>
          </p:cNvPr>
          <p:cNvSpPr>
            <a:spLocks noGrp="1"/>
          </p:cNvSpPr>
          <p:nvPr>
            <p:ph type="pic" sz="quarter" idx="48"/>
          </p:nvPr>
        </p:nvSpPr>
        <p:spPr>
          <a:xfrm>
            <a:off x="25286158"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3" name="Text Placeholder 7">
            <a:extLst>
              <a:ext uri="{FF2B5EF4-FFF2-40B4-BE49-F238E27FC236}">
                <a16:creationId xmlns:a16="http://schemas.microsoft.com/office/drawing/2014/main" id="{405A4B4F-FDD8-68B8-BEC0-2C9F5E7703BC}"/>
              </a:ext>
            </a:extLst>
          </p:cNvPr>
          <p:cNvSpPr>
            <a:spLocks noGrp="1"/>
          </p:cNvSpPr>
          <p:nvPr>
            <p:ph type="body" sz="quarter" idx="50" hasCustomPrompt="1"/>
          </p:nvPr>
        </p:nvSpPr>
        <p:spPr>
          <a:xfrm>
            <a:off x="18532409" y="17059122"/>
            <a:ext cx="626364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5" name="Text Placeholder 7">
            <a:extLst>
              <a:ext uri="{FF2B5EF4-FFF2-40B4-BE49-F238E27FC236}">
                <a16:creationId xmlns:a16="http://schemas.microsoft.com/office/drawing/2014/main" id="{6A9D8994-57AB-FC46-F970-8A9BC7CAD264}"/>
              </a:ext>
            </a:extLst>
          </p:cNvPr>
          <p:cNvSpPr>
            <a:spLocks noGrp="1"/>
          </p:cNvSpPr>
          <p:nvPr>
            <p:ph type="body" sz="quarter" idx="51" hasCustomPrompt="1"/>
          </p:nvPr>
        </p:nvSpPr>
        <p:spPr>
          <a:xfrm>
            <a:off x="18532409" y="17727056"/>
            <a:ext cx="626364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6" name="Picture Placeholder 2">
            <a:extLst>
              <a:ext uri="{FF2B5EF4-FFF2-40B4-BE49-F238E27FC236}">
                <a16:creationId xmlns:a16="http://schemas.microsoft.com/office/drawing/2014/main" id="{34A2868F-2DD9-684C-4C82-813EEBD15ACA}"/>
              </a:ext>
            </a:extLst>
          </p:cNvPr>
          <p:cNvSpPr>
            <a:spLocks noGrp="1"/>
          </p:cNvSpPr>
          <p:nvPr>
            <p:ph type="pic" sz="quarter" idx="24"/>
          </p:nvPr>
        </p:nvSpPr>
        <p:spPr>
          <a:xfrm>
            <a:off x="15152060"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7" name="Picture Placeholder 2">
            <a:extLst>
              <a:ext uri="{FF2B5EF4-FFF2-40B4-BE49-F238E27FC236}">
                <a16:creationId xmlns:a16="http://schemas.microsoft.com/office/drawing/2014/main" id="{D2FB10F1-37BA-6882-EBF3-73F1E627FFB6}"/>
              </a:ext>
            </a:extLst>
          </p:cNvPr>
          <p:cNvSpPr>
            <a:spLocks noGrp="1"/>
          </p:cNvSpPr>
          <p:nvPr>
            <p:ph type="pic" sz="quarter" idx="20"/>
          </p:nvPr>
        </p:nvSpPr>
        <p:spPr>
          <a:xfrm>
            <a:off x="8394833"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8" name="Picture Placeholder 2">
            <a:extLst>
              <a:ext uri="{FF2B5EF4-FFF2-40B4-BE49-F238E27FC236}">
                <a16:creationId xmlns:a16="http://schemas.microsoft.com/office/drawing/2014/main" id="{F7972475-48C0-DE70-4A42-09E610902CE7}"/>
              </a:ext>
            </a:extLst>
          </p:cNvPr>
          <p:cNvSpPr>
            <a:spLocks noGrp="1"/>
          </p:cNvSpPr>
          <p:nvPr>
            <p:ph type="pic" sz="quarter" idx="52"/>
          </p:nvPr>
        </p:nvSpPr>
        <p:spPr>
          <a:xfrm>
            <a:off x="1637606"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9" name="Picture Placeholder 2">
            <a:extLst>
              <a:ext uri="{FF2B5EF4-FFF2-40B4-BE49-F238E27FC236}">
                <a16:creationId xmlns:a16="http://schemas.microsoft.com/office/drawing/2014/main" id="{03F70687-E13E-779B-ECD8-584B6FB4FB10}"/>
              </a:ext>
            </a:extLst>
          </p:cNvPr>
          <p:cNvSpPr>
            <a:spLocks noGrp="1"/>
          </p:cNvSpPr>
          <p:nvPr>
            <p:ph type="pic" sz="quarter" idx="28"/>
          </p:nvPr>
        </p:nvSpPr>
        <p:spPr>
          <a:xfrm>
            <a:off x="21909287"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70" name="Picture Placeholder 2">
            <a:extLst>
              <a:ext uri="{FF2B5EF4-FFF2-40B4-BE49-F238E27FC236}">
                <a16:creationId xmlns:a16="http://schemas.microsoft.com/office/drawing/2014/main" id="{EB21B6ED-31E4-7226-13B1-F2AA1B5EC045}"/>
              </a:ext>
            </a:extLst>
          </p:cNvPr>
          <p:cNvSpPr>
            <a:spLocks noGrp="1"/>
          </p:cNvSpPr>
          <p:nvPr>
            <p:ph type="pic" sz="quarter" idx="53"/>
          </p:nvPr>
        </p:nvSpPr>
        <p:spPr>
          <a:xfrm>
            <a:off x="28666515"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71" name="Picture Placeholder 2">
            <a:extLst>
              <a:ext uri="{FF2B5EF4-FFF2-40B4-BE49-F238E27FC236}">
                <a16:creationId xmlns:a16="http://schemas.microsoft.com/office/drawing/2014/main" id="{6C21D96F-4A3F-E55C-9A59-55E018F25D9C}"/>
              </a:ext>
            </a:extLst>
          </p:cNvPr>
          <p:cNvSpPr>
            <a:spLocks noGrp="1"/>
          </p:cNvSpPr>
          <p:nvPr>
            <p:ph type="pic" sz="quarter" idx="54"/>
          </p:nvPr>
        </p:nvSpPr>
        <p:spPr>
          <a:xfrm>
            <a:off x="18527620"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72" name="Text Placeholder 7">
            <a:extLst>
              <a:ext uri="{FF2B5EF4-FFF2-40B4-BE49-F238E27FC236}">
                <a16:creationId xmlns:a16="http://schemas.microsoft.com/office/drawing/2014/main" id="{485D12D2-2B06-3201-0659-EE86413C68DB}"/>
              </a:ext>
            </a:extLst>
          </p:cNvPr>
          <p:cNvSpPr>
            <a:spLocks noGrp="1"/>
          </p:cNvSpPr>
          <p:nvPr>
            <p:ph type="body" sz="quarter" idx="55" hasCustomPrompt="1"/>
          </p:nvPr>
        </p:nvSpPr>
        <p:spPr>
          <a:xfrm>
            <a:off x="25307424" y="17059122"/>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3" name="Text Placeholder 7">
            <a:extLst>
              <a:ext uri="{FF2B5EF4-FFF2-40B4-BE49-F238E27FC236}">
                <a16:creationId xmlns:a16="http://schemas.microsoft.com/office/drawing/2014/main" id="{7241A741-AE7C-3428-6194-0F6E94BF06FB}"/>
              </a:ext>
            </a:extLst>
          </p:cNvPr>
          <p:cNvSpPr>
            <a:spLocks noGrp="1"/>
          </p:cNvSpPr>
          <p:nvPr>
            <p:ph type="body" sz="quarter" idx="56" hasCustomPrompt="1"/>
          </p:nvPr>
        </p:nvSpPr>
        <p:spPr>
          <a:xfrm>
            <a:off x="25307424" y="17727056"/>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4" name="Text Placeholder 7">
            <a:extLst>
              <a:ext uri="{FF2B5EF4-FFF2-40B4-BE49-F238E27FC236}">
                <a16:creationId xmlns:a16="http://schemas.microsoft.com/office/drawing/2014/main" id="{8D28CF82-511F-AF83-F5D5-77ECB99010E2}"/>
              </a:ext>
            </a:extLst>
          </p:cNvPr>
          <p:cNvSpPr>
            <a:spLocks noGrp="1"/>
          </p:cNvSpPr>
          <p:nvPr>
            <p:ph type="body" sz="quarter" idx="57" hasCustomPrompt="1"/>
          </p:nvPr>
        </p:nvSpPr>
        <p:spPr>
          <a:xfrm>
            <a:off x="15141913" y="9981886"/>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81" name="Text Placeholder 7">
            <a:extLst>
              <a:ext uri="{FF2B5EF4-FFF2-40B4-BE49-F238E27FC236}">
                <a16:creationId xmlns:a16="http://schemas.microsoft.com/office/drawing/2014/main" id="{1439B33F-68A6-6AFE-68C2-8A0B706EE9E2}"/>
              </a:ext>
            </a:extLst>
          </p:cNvPr>
          <p:cNvSpPr>
            <a:spLocks noGrp="1"/>
          </p:cNvSpPr>
          <p:nvPr>
            <p:ph type="body" sz="quarter" idx="58" hasCustomPrompt="1"/>
          </p:nvPr>
        </p:nvSpPr>
        <p:spPr>
          <a:xfrm>
            <a:off x="8391957" y="9981886"/>
            <a:ext cx="6263639"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82" name="Text Placeholder 7">
            <a:extLst>
              <a:ext uri="{FF2B5EF4-FFF2-40B4-BE49-F238E27FC236}">
                <a16:creationId xmlns:a16="http://schemas.microsoft.com/office/drawing/2014/main" id="{1B9EFC83-50E5-49BB-B838-4F101E95ABDC}"/>
              </a:ext>
            </a:extLst>
          </p:cNvPr>
          <p:cNvSpPr>
            <a:spLocks noGrp="1"/>
          </p:cNvSpPr>
          <p:nvPr>
            <p:ph type="body" sz="quarter" idx="59" hasCustomPrompt="1"/>
          </p:nvPr>
        </p:nvSpPr>
        <p:spPr>
          <a:xfrm>
            <a:off x="15141913" y="10669493"/>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83" name="Text Placeholder 7">
            <a:extLst>
              <a:ext uri="{FF2B5EF4-FFF2-40B4-BE49-F238E27FC236}">
                <a16:creationId xmlns:a16="http://schemas.microsoft.com/office/drawing/2014/main" id="{BFB3F389-B76A-63C4-BC38-E857B1B0979C}"/>
              </a:ext>
            </a:extLst>
          </p:cNvPr>
          <p:cNvSpPr>
            <a:spLocks noGrp="1"/>
          </p:cNvSpPr>
          <p:nvPr>
            <p:ph type="body" sz="quarter" idx="60" hasCustomPrompt="1"/>
          </p:nvPr>
        </p:nvSpPr>
        <p:spPr>
          <a:xfrm>
            <a:off x="8391957" y="10669493"/>
            <a:ext cx="6263639"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84" name="Text Placeholder 7">
            <a:extLst>
              <a:ext uri="{FF2B5EF4-FFF2-40B4-BE49-F238E27FC236}">
                <a16:creationId xmlns:a16="http://schemas.microsoft.com/office/drawing/2014/main" id="{8AAEBAC8-FBC5-9068-A8B4-AEE29F8FC0A3}"/>
              </a:ext>
            </a:extLst>
          </p:cNvPr>
          <p:cNvSpPr>
            <a:spLocks noGrp="1"/>
          </p:cNvSpPr>
          <p:nvPr>
            <p:ph type="body" sz="quarter" idx="61" hasCustomPrompt="1"/>
          </p:nvPr>
        </p:nvSpPr>
        <p:spPr>
          <a:xfrm>
            <a:off x="21900662" y="9981886"/>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85" name="Text Placeholder 7">
            <a:extLst>
              <a:ext uri="{FF2B5EF4-FFF2-40B4-BE49-F238E27FC236}">
                <a16:creationId xmlns:a16="http://schemas.microsoft.com/office/drawing/2014/main" id="{A17BBB11-F155-8A2D-2741-A48639DDC938}"/>
              </a:ext>
            </a:extLst>
          </p:cNvPr>
          <p:cNvSpPr>
            <a:spLocks noGrp="1"/>
          </p:cNvSpPr>
          <p:nvPr>
            <p:ph type="body" sz="quarter" idx="62" hasCustomPrompt="1"/>
          </p:nvPr>
        </p:nvSpPr>
        <p:spPr>
          <a:xfrm>
            <a:off x="21900662" y="10669493"/>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86" name="Text Placeholder 7">
            <a:extLst>
              <a:ext uri="{FF2B5EF4-FFF2-40B4-BE49-F238E27FC236}">
                <a16:creationId xmlns:a16="http://schemas.microsoft.com/office/drawing/2014/main" id="{74BB25EE-CFA9-E005-5BB1-CAC4EA6436EA}"/>
              </a:ext>
            </a:extLst>
          </p:cNvPr>
          <p:cNvSpPr>
            <a:spLocks noGrp="1"/>
          </p:cNvSpPr>
          <p:nvPr>
            <p:ph type="body" sz="quarter" idx="63" hasCustomPrompt="1"/>
          </p:nvPr>
        </p:nvSpPr>
        <p:spPr>
          <a:xfrm>
            <a:off x="28666515" y="9981886"/>
            <a:ext cx="62639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87" name="Text Placeholder 7">
            <a:extLst>
              <a:ext uri="{FF2B5EF4-FFF2-40B4-BE49-F238E27FC236}">
                <a16:creationId xmlns:a16="http://schemas.microsoft.com/office/drawing/2014/main" id="{3505C59D-AFAD-58D3-4166-F5257E096C44}"/>
              </a:ext>
            </a:extLst>
          </p:cNvPr>
          <p:cNvSpPr>
            <a:spLocks noGrp="1"/>
          </p:cNvSpPr>
          <p:nvPr>
            <p:ph type="body" sz="quarter" idx="64" hasCustomPrompt="1"/>
          </p:nvPr>
        </p:nvSpPr>
        <p:spPr>
          <a:xfrm>
            <a:off x="28666515" y="10669493"/>
            <a:ext cx="62639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88" name="Text Placeholder 7">
            <a:extLst>
              <a:ext uri="{FF2B5EF4-FFF2-40B4-BE49-F238E27FC236}">
                <a16:creationId xmlns:a16="http://schemas.microsoft.com/office/drawing/2014/main" id="{9183A493-96AB-21A4-F2F2-55F4C25B4A32}"/>
              </a:ext>
            </a:extLst>
          </p:cNvPr>
          <p:cNvSpPr>
            <a:spLocks noGrp="1"/>
          </p:cNvSpPr>
          <p:nvPr>
            <p:ph type="body" sz="quarter" idx="65" hasCustomPrompt="1"/>
          </p:nvPr>
        </p:nvSpPr>
        <p:spPr>
          <a:xfrm>
            <a:off x="1637606" y="9981886"/>
            <a:ext cx="6263639"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89" name="Text Placeholder 7">
            <a:extLst>
              <a:ext uri="{FF2B5EF4-FFF2-40B4-BE49-F238E27FC236}">
                <a16:creationId xmlns:a16="http://schemas.microsoft.com/office/drawing/2014/main" id="{39F09929-49C9-A912-1E78-C37DD2A4005F}"/>
              </a:ext>
            </a:extLst>
          </p:cNvPr>
          <p:cNvSpPr>
            <a:spLocks noGrp="1"/>
          </p:cNvSpPr>
          <p:nvPr>
            <p:ph type="body" sz="quarter" idx="66" hasCustomPrompt="1"/>
          </p:nvPr>
        </p:nvSpPr>
        <p:spPr>
          <a:xfrm>
            <a:off x="1637606" y="10669493"/>
            <a:ext cx="6263639"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90" name="Title 1">
            <a:extLst>
              <a:ext uri="{FF2B5EF4-FFF2-40B4-BE49-F238E27FC236}">
                <a16:creationId xmlns:a16="http://schemas.microsoft.com/office/drawing/2014/main" id="{2700C3A0-30EC-1996-7732-DE4E1CF959F1}"/>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91" name="Text Placeholder 7">
            <a:extLst>
              <a:ext uri="{FF2B5EF4-FFF2-40B4-BE49-F238E27FC236}">
                <a16:creationId xmlns:a16="http://schemas.microsoft.com/office/drawing/2014/main" id="{A0EDA14A-3243-B144-7B6A-EA7981E5DC1E}"/>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818591978"/>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up Image">
    <p:spTree>
      <p:nvGrpSpPr>
        <p:cNvPr id="1" name=""/>
        <p:cNvGrpSpPr/>
        <p:nvPr/>
      </p:nvGrpSpPr>
      <p:grpSpPr>
        <a:xfrm>
          <a:off x="0" y="0"/>
          <a:ext cx="0" cy="0"/>
          <a:chOff x="0" y="0"/>
          <a:chExt cx="0" cy="0"/>
        </a:xfrm>
      </p:grpSpPr>
      <p:sp>
        <p:nvSpPr>
          <p:cNvPr id="39" name="Text Placeholder 7">
            <a:extLst>
              <a:ext uri="{FF2B5EF4-FFF2-40B4-BE49-F238E27FC236}">
                <a16:creationId xmlns:a16="http://schemas.microsoft.com/office/drawing/2014/main" id="{E9B94E87-6C45-B9E5-F5AE-D69D71E61652}"/>
              </a:ext>
            </a:extLst>
          </p:cNvPr>
          <p:cNvSpPr>
            <a:spLocks noGrp="1"/>
          </p:cNvSpPr>
          <p:nvPr>
            <p:ph type="body" sz="quarter" idx="37" hasCustomPrompt="1"/>
          </p:nvPr>
        </p:nvSpPr>
        <p:spPr>
          <a:xfrm>
            <a:off x="8382295" y="17059122"/>
            <a:ext cx="626148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0" name="Text Placeholder 7">
            <a:extLst>
              <a:ext uri="{FF2B5EF4-FFF2-40B4-BE49-F238E27FC236}">
                <a16:creationId xmlns:a16="http://schemas.microsoft.com/office/drawing/2014/main" id="{960A4EC5-468D-A3E6-9294-084BA073A235}"/>
              </a:ext>
            </a:extLst>
          </p:cNvPr>
          <p:cNvSpPr>
            <a:spLocks noGrp="1"/>
          </p:cNvSpPr>
          <p:nvPr>
            <p:ph type="body" sz="quarter" idx="39" hasCustomPrompt="1"/>
          </p:nvPr>
        </p:nvSpPr>
        <p:spPr>
          <a:xfrm>
            <a:off x="1637605" y="17059122"/>
            <a:ext cx="625484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2" name="Text Placeholder 7">
            <a:extLst>
              <a:ext uri="{FF2B5EF4-FFF2-40B4-BE49-F238E27FC236}">
                <a16:creationId xmlns:a16="http://schemas.microsoft.com/office/drawing/2014/main" id="{7AB65765-2201-817D-E699-AB8E899F5A05}"/>
              </a:ext>
            </a:extLst>
          </p:cNvPr>
          <p:cNvSpPr>
            <a:spLocks noGrp="1"/>
          </p:cNvSpPr>
          <p:nvPr>
            <p:ph type="body" sz="quarter" idx="40" hasCustomPrompt="1"/>
          </p:nvPr>
        </p:nvSpPr>
        <p:spPr>
          <a:xfrm>
            <a:off x="8382295" y="17727056"/>
            <a:ext cx="626148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4" name="Text Placeholder 7">
            <a:extLst>
              <a:ext uri="{FF2B5EF4-FFF2-40B4-BE49-F238E27FC236}">
                <a16:creationId xmlns:a16="http://schemas.microsoft.com/office/drawing/2014/main" id="{A54B1517-FE34-AAC0-C4EE-52F7D477D2DC}"/>
              </a:ext>
            </a:extLst>
          </p:cNvPr>
          <p:cNvSpPr>
            <a:spLocks noGrp="1"/>
          </p:cNvSpPr>
          <p:nvPr>
            <p:ph type="body" sz="quarter" idx="43" hasCustomPrompt="1"/>
          </p:nvPr>
        </p:nvSpPr>
        <p:spPr>
          <a:xfrm>
            <a:off x="1637605" y="17727056"/>
            <a:ext cx="625484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5" name="Picture Placeholder 2">
            <a:extLst>
              <a:ext uri="{FF2B5EF4-FFF2-40B4-BE49-F238E27FC236}">
                <a16:creationId xmlns:a16="http://schemas.microsoft.com/office/drawing/2014/main" id="{30BC2C71-2AC1-DDC7-734C-63EE3CA218F6}"/>
              </a:ext>
            </a:extLst>
          </p:cNvPr>
          <p:cNvSpPr>
            <a:spLocks noGrp="1"/>
          </p:cNvSpPr>
          <p:nvPr>
            <p:ph type="pic" sz="quarter" idx="46"/>
          </p:nvPr>
        </p:nvSpPr>
        <p:spPr>
          <a:xfrm>
            <a:off x="1637605"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6" name="Picture Placeholder 2">
            <a:extLst>
              <a:ext uri="{FF2B5EF4-FFF2-40B4-BE49-F238E27FC236}">
                <a16:creationId xmlns:a16="http://schemas.microsoft.com/office/drawing/2014/main" id="{4A5495BC-7C50-8C58-B54F-D3C882FECC10}"/>
              </a:ext>
            </a:extLst>
          </p:cNvPr>
          <p:cNvSpPr>
            <a:spLocks noGrp="1"/>
          </p:cNvSpPr>
          <p:nvPr>
            <p:ph type="pic" sz="quarter" idx="47"/>
          </p:nvPr>
        </p:nvSpPr>
        <p:spPr>
          <a:xfrm>
            <a:off x="8396143"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7" name="Picture Placeholder 2">
            <a:extLst>
              <a:ext uri="{FF2B5EF4-FFF2-40B4-BE49-F238E27FC236}">
                <a16:creationId xmlns:a16="http://schemas.microsoft.com/office/drawing/2014/main" id="{48C56C91-18A4-7D8E-94FC-6714566B099C}"/>
              </a:ext>
            </a:extLst>
          </p:cNvPr>
          <p:cNvSpPr>
            <a:spLocks noGrp="1"/>
          </p:cNvSpPr>
          <p:nvPr>
            <p:ph type="pic" sz="quarter" idx="48"/>
          </p:nvPr>
        </p:nvSpPr>
        <p:spPr>
          <a:xfrm>
            <a:off x="21902586"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4" name="Text Placeholder 7">
            <a:extLst>
              <a:ext uri="{FF2B5EF4-FFF2-40B4-BE49-F238E27FC236}">
                <a16:creationId xmlns:a16="http://schemas.microsoft.com/office/drawing/2014/main" id="{528A02C1-AD1D-1EE4-C6AC-3B590D527780}"/>
              </a:ext>
            </a:extLst>
          </p:cNvPr>
          <p:cNvSpPr>
            <a:spLocks noGrp="1"/>
          </p:cNvSpPr>
          <p:nvPr>
            <p:ph type="body" sz="quarter" idx="50" hasCustomPrompt="1"/>
          </p:nvPr>
        </p:nvSpPr>
        <p:spPr>
          <a:xfrm>
            <a:off x="15132594" y="17059122"/>
            <a:ext cx="626364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5" name="Text Placeholder 7">
            <a:extLst>
              <a:ext uri="{FF2B5EF4-FFF2-40B4-BE49-F238E27FC236}">
                <a16:creationId xmlns:a16="http://schemas.microsoft.com/office/drawing/2014/main" id="{F1D675D5-3EFF-B8AD-BA35-187E996A9B67}"/>
              </a:ext>
            </a:extLst>
          </p:cNvPr>
          <p:cNvSpPr>
            <a:spLocks noGrp="1"/>
          </p:cNvSpPr>
          <p:nvPr>
            <p:ph type="body" sz="quarter" idx="51" hasCustomPrompt="1"/>
          </p:nvPr>
        </p:nvSpPr>
        <p:spPr>
          <a:xfrm>
            <a:off x="15132594" y="17727056"/>
            <a:ext cx="626364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6" name="Picture Placeholder 2">
            <a:extLst>
              <a:ext uri="{FF2B5EF4-FFF2-40B4-BE49-F238E27FC236}">
                <a16:creationId xmlns:a16="http://schemas.microsoft.com/office/drawing/2014/main" id="{F1029ABF-1C3A-2F51-92CB-AA5A3AC353FE}"/>
              </a:ext>
            </a:extLst>
          </p:cNvPr>
          <p:cNvSpPr>
            <a:spLocks noGrp="1"/>
          </p:cNvSpPr>
          <p:nvPr>
            <p:ph type="pic" sz="quarter" idx="24"/>
          </p:nvPr>
        </p:nvSpPr>
        <p:spPr>
          <a:xfrm>
            <a:off x="15152060"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7" name="Picture Placeholder 2">
            <a:extLst>
              <a:ext uri="{FF2B5EF4-FFF2-40B4-BE49-F238E27FC236}">
                <a16:creationId xmlns:a16="http://schemas.microsoft.com/office/drawing/2014/main" id="{8FE2B66F-F99F-570D-A31D-3578C4B3B179}"/>
              </a:ext>
            </a:extLst>
          </p:cNvPr>
          <p:cNvSpPr>
            <a:spLocks noGrp="1"/>
          </p:cNvSpPr>
          <p:nvPr>
            <p:ph type="pic" sz="quarter" idx="20"/>
          </p:nvPr>
        </p:nvSpPr>
        <p:spPr>
          <a:xfrm>
            <a:off x="8394833"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8" name="Picture Placeholder 2">
            <a:extLst>
              <a:ext uri="{FF2B5EF4-FFF2-40B4-BE49-F238E27FC236}">
                <a16:creationId xmlns:a16="http://schemas.microsoft.com/office/drawing/2014/main" id="{42FEAB60-4C6E-41A0-FC52-815836156837}"/>
              </a:ext>
            </a:extLst>
          </p:cNvPr>
          <p:cNvSpPr>
            <a:spLocks noGrp="1"/>
          </p:cNvSpPr>
          <p:nvPr>
            <p:ph type="pic" sz="quarter" idx="52"/>
          </p:nvPr>
        </p:nvSpPr>
        <p:spPr>
          <a:xfrm>
            <a:off x="1637606"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9" name="Picture Placeholder 2">
            <a:extLst>
              <a:ext uri="{FF2B5EF4-FFF2-40B4-BE49-F238E27FC236}">
                <a16:creationId xmlns:a16="http://schemas.microsoft.com/office/drawing/2014/main" id="{A2963118-2A95-082A-4DFF-6C0DA33F59BA}"/>
              </a:ext>
            </a:extLst>
          </p:cNvPr>
          <p:cNvSpPr>
            <a:spLocks noGrp="1"/>
          </p:cNvSpPr>
          <p:nvPr>
            <p:ph type="pic" sz="quarter" idx="28"/>
          </p:nvPr>
        </p:nvSpPr>
        <p:spPr>
          <a:xfrm>
            <a:off x="21909287"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0" name="Picture Placeholder 2">
            <a:extLst>
              <a:ext uri="{FF2B5EF4-FFF2-40B4-BE49-F238E27FC236}">
                <a16:creationId xmlns:a16="http://schemas.microsoft.com/office/drawing/2014/main" id="{F1791F3A-0E82-06A9-0588-000305CD1590}"/>
              </a:ext>
            </a:extLst>
          </p:cNvPr>
          <p:cNvSpPr>
            <a:spLocks noGrp="1"/>
          </p:cNvSpPr>
          <p:nvPr>
            <p:ph type="pic" sz="quarter" idx="53"/>
          </p:nvPr>
        </p:nvSpPr>
        <p:spPr>
          <a:xfrm>
            <a:off x="28666515"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1" name="Picture Placeholder 2">
            <a:extLst>
              <a:ext uri="{FF2B5EF4-FFF2-40B4-BE49-F238E27FC236}">
                <a16:creationId xmlns:a16="http://schemas.microsoft.com/office/drawing/2014/main" id="{7E0D42E0-350E-2247-45F3-56D42F8A4B66}"/>
              </a:ext>
            </a:extLst>
          </p:cNvPr>
          <p:cNvSpPr>
            <a:spLocks noGrp="1"/>
          </p:cNvSpPr>
          <p:nvPr>
            <p:ph type="pic" sz="quarter" idx="54"/>
          </p:nvPr>
        </p:nvSpPr>
        <p:spPr>
          <a:xfrm>
            <a:off x="15144048"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2" name="Text Placeholder 7">
            <a:extLst>
              <a:ext uri="{FF2B5EF4-FFF2-40B4-BE49-F238E27FC236}">
                <a16:creationId xmlns:a16="http://schemas.microsoft.com/office/drawing/2014/main" id="{A7640883-7B53-617D-BE12-A19E85F82D74}"/>
              </a:ext>
            </a:extLst>
          </p:cNvPr>
          <p:cNvSpPr>
            <a:spLocks noGrp="1"/>
          </p:cNvSpPr>
          <p:nvPr>
            <p:ph type="body" sz="quarter" idx="55" hasCustomPrompt="1"/>
          </p:nvPr>
        </p:nvSpPr>
        <p:spPr>
          <a:xfrm>
            <a:off x="21907609" y="17059122"/>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3" name="Text Placeholder 7">
            <a:extLst>
              <a:ext uri="{FF2B5EF4-FFF2-40B4-BE49-F238E27FC236}">
                <a16:creationId xmlns:a16="http://schemas.microsoft.com/office/drawing/2014/main" id="{D9B189E3-4BDB-A032-87AD-39D194013B83}"/>
              </a:ext>
            </a:extLst>
          </p:cNvPr>
          <p:cNvSpPr>
            <a:spLocks noGrp="1"/>
          </p:cNvSpPr>
          <p:nvPr>
            <p:ph type="body" sz="quarter" idx="56" hasCustomPrompt="1"/>
          </p:nvPr>
        </p:nvSpPr>
        <p:spPr>
          <a:xfrm>
            <a:off x="21907609" y="17727056"/>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4" name="Text Placeholder 7">
            <a:extLst>
              <a:ext uri="{FF2B5EF4-FFF2-40B4-BE49-F238E27FC236}">
                <a16:creationId xmlns:a16="http://schemas.microsoft.com/office/drawing/2014/main" id="{2A34B9E8-CFB0-ABCC-D2C4-A8F174FDB901}"/>
              </a:ext>
            </a:extLst>
          </p:cNvPr>
          <p:cNvSpPr>
            <a:spLocks noGrp="1"/>
          </p:cNvSpPr>
          <p:nvPr>
            <p:ph type="body" sz="quarter" idx="57" hasCustomPrompt="1"/>
          </p:nvPr>
        </p:nvSpPr>
        <p:spPr>
          <a:xfrm>
            <a:off x="15141913" y="9981886"/>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5" name="Text Placeholder 7">
            <a:extLst>
              <a:ext uri="{FF2B5EF4-FFF2-40B4-BE49-F238E27FC236}">
                <a16:creationId xmlns:a16="http://schemas.microsoft.com/office/drawing/2014/main" id="{716C5C95-2BC4-4D5A-9F5E-FA8B8CECBF63}"/>
              </a:ext>
            </a:extLst>
          </p:cNvPr>
          <p:cNvSpPr>
            <a:spLocks noGrp="1"/>
          </p:cNvSpPr>
          <p:nvPr>
            <p:ph type="body" sz="quarter" idx="58" hasCustomPrompt="1"/>
          </p:nvPr>
        </p:nvSpPr>
        <p:spPr>
          <a:xfrm>
            <a:off x="8391957" y="9981886"/>
            <a:ext cx="6263639"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6" name="Text Placeholder 7">
            <a:extLst>
              <a:ext uri="{FF2B5EF4-FFF2-40B4-BE49-F238E27FC236}">
                <a16:creationId xmlns:a16="http://schemas.microsoft.com/office/drawing/2014/main" id="{471A9256-6A6C-5C2D-1DEA-813569F4D299}"/>
              </a:ext>
            </a:extLst>
          </p:cNvPr>
          <p:cNvSpPr>
            <a:spLocks noGrp="1"/>
          </p:cNvSpPr>
          <p:nvPr>
            <p:ph type="body" sz="quarter" idx="59" hasCustomPrompt="1"/>
          </p:nvPr>
        </p:nvSpPr>
        <p:spPr>
          <a:xfrm>
            <a:off x="15141913" y="10669493"/>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7" name="Text Placeholder 7">
            <a:extLst>
              <a:ext uri="{FF2B5EF4-FFF2-40B4-BE49-F238E27FC236}">
                <a16:creationId xmlns:a16="http://schemas.microsoft.com/office/drawing/2014/main" id="{43D755B0-CB88-73DF-77BE-F524AF555427}"/>
              </a:ext>
            </a:extLst>
          </p:cNvPr>
          <p:cNvSpPr>
            <a:spLocks noGrp="1"/>
          </p:cNvSpPr>
          <p:nvPr>
            <p:ph type="body" sz="quarter" idx="60" hasCustomPrompt="1"/>
          </p:nvPr>
        </p:nvSpPr>
        <p:spPr>
          <a:xfrm>
            <a:off x="8391957" y="10669493"/>
            <a:ext cx="6263639"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8" name="Text Placeholder 7">
            <a:extLst>
              <a:ext uri="{FF2B5EF4-FFF2-40B4-BE49-F238E27FC236}">
                <a16:creationId xmlns:a16="http://schemas.microsoft.com/office/drawing/2014/main" id="{3198CB65-E1BB-0862-2BBA-EDF38803C3B4}"/>
              </a:ext>
            </a:extLst>
          </p:cNvPr>
          <p:cNvSpPr>
            <a:spLocks noGrp="1"/>
          </p:cNvSpPr>
          <p:nvPr>
            <p:ph type="body" sz="quarter" idx="61" hasCustomPrompt="1"/>
          </p:nvPr>
        </p:nvSpPr>
        <p:spPr>
          <a:xfrm>
            <a:off x="21900662" y="9981886"/>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9" name="Text Placeholder 7">
            <a:extLst>
              <a:ext uri="{FF2B5EF4-FFF2-40B4-BE49-F238E27FC236}">
                <a16:creationId xmlns:a16="http://schemas.microsoft.com/office/drawing/2014/main" id="{D76AC962-A132-DA02-DE26-644561C88B3B}"/>
              </a:ext>
            </a:extLst>
          </p:cNvPr>
          <p:cNvSpPr>
            <a:spLocks noGrp="1"/>
          </p:cNvSpPr>
          <p:nvPr>
            <p:ph type="body" sz="quarter" idx="62" hasCustomPrompt="1"/>
          </p:nvPr>
        </p:nvSpPr>
        <p:spPr>
          <a:xfrm>
            <a:off x="21900662" y="10669493"/>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80" name="Text Placeholder 7">
            <a:extLst>
              <a:ext uri="{FF2B5EF4-FFF2-40B4-BE49-F238E27FC236}">
                <a16:creationId xmlns:a16="http://schemas.microsoft.com/office/drawing/2014/main" id="{7EC2D322-35AF-3168-CAE7-F7242C22DE6D}"/>
              </a:ext>
            </a:extLst>
          </p:cNvPr>
          <p:cNvSpPr>
            <a:spLocks noGrp="1"/>
          </p:cNvSpPr>
          <p:nvPr>
            <p:ph type="body" sz="quarter" idx="63" hasCustomPrompt="1"/>
          </p:nvPr>
        </p:nvSpPr>
        <p:spPr>
          <a:xfrm>
            <a:off x="28666515" y="9981886"/>
            <a:ext cx="62639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90" name="Text Placeholder 7">
            <a:extLst>
              <a:ext uri="{FF2B5EF4-FFF2-40B4-BE49-F238E27FC236}">
                <a16:creationId xmlns:a16="http://schemas.microsoft.com/office/drawing/2014/main" id="{B0179DD1-4F77-A229-F54C-117D786F649E}"/>
              </a:ext>
            </a:extLst>
          </p:cNvPr>
          <p:cNvSpPr>
            <a:spLocks noGrp="1"/>
          </p:cNvSpPr>
          <p:nvPr>
            <p:ph type="body" sz="quarter" idx="64" hasCustomPrompt="1"/>
          </p:nvPr>
        </p:nvSpPr>
        <p:spPr>
          <a:xfrm>
            <a:off x="28666515" y="10669493"/>
            <a:ext cx="62639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91" name="Picture Placeholder 2">
            <a:extLst>
              <a:ext uri="{FF2B5EF4-FFF2-40B4-BE49-F238E27FC236}">
                <a16:creationId xmlns:a16="http://schemas.microsoft.com/office/drawing/2014/main" id="{1B3ED7E6-3440-4DEC-6512-E64B9960C25B}"/>
              </a:ext>
            </a:extLst>
          </p:cNvPr>
          <p:cNvSpPr>
            <a:spLocks noGrp="1"/>
          </p:cNvSpPr>
          <p:nvPr>
            <p:ph type="pic" sz="quarter" idx="65"/>
          </p:nvPr>
        </p:nvSpPr>
        <p:spPr>
          <a:xfrm>
            <a:off x="28661124"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92" name="Text Placeholder 7">
            <a:extLst>
              <a:ext uri="{FF2B5EF4-FFF2-40B4-BE49-F238E27FC236}">
                <a16:creationId xmlns:a16="http://schemas.microsoft.com/office/drawing/2014/main" id="{9C3AE372-0E56-771E-CCB5-C1E77A38D343}"/>
              </a:ext>
            </a:extLst>
          </p:cNvPr>
          <p:cNvSpPr>
            <a:spLocks noGrp="1"/>
          </p:cNvSpPr>
          <p:nvPr>
            <p:ph type="body" sz="quarter" idx="66" hasCustomPrompt="1"/>
          </p:nvPr>
        </p:nvSpPr>
        <p:spPr>
          <a:xfrm>
            <a:off x="28644881" y="17103569"/>
            <a:ext cx="62639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93" name="Text Placeholder 7">
            <a:extLst>
              <a:ext uri="{FF2B5EF4-FFF2-40B4-BE49-F238E27FC236}">
                <a16:creationId xmlns:a16="http://schemas.microsoft.com/office/drawing/2014/main" id="{F415D1AB-B98D-8EC8-08B0-3DAD5A3D8CB4}"/>
              </a:ext>
            </a:extLst>
          </p:cNvPr>
          <p:cNvSpPr>
            <a:spLocks noGrp="1"/>
          </p:cNvSpPr>
          <p:nvPr>
            <p:ph type="body" sz="quarter" idx="67" hasCustomPrompt="1"/>
          </p:nvPr>
        </p:nvSpPr>
        <p:spPr>
          <a:xfrm>
            <a:off x="28644881" y="17791176"/>
            <a:ext cx="62639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94" name="Text Placeholder 7">
            <a:extLst>
              <a:ext uri="{FF2B5EF4-FFF2-40B4-BE49-F238E27FC236}">
                <a16:creationId xmlns:a16="http://schemas.microsoft.com/office/drawing/2014/main" id="{5A71691E-DD29-C12F-E295-A972376CE117}"/>
              </a:ext>
            </a:extLst>
          </p:cNvPr>
          <p:cNvSpPr>
            <a:spLocks noGrp="1"/>
          </p:cNvSpPr>
          <p:nvPr>
            <p:ph type="body" sz="quarter" idx="68" hasCustomPrompt="1"/>
          </p:nvPr>
        </p:nvSpPr>
        <p:spPr>
          <a:xfrm>
            <a:off x="1637606" y="9981886"/>
            <a:ext cx="6263639"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95" name="Text Placeholder 7">
            <a:extLst>
              <a:ext uri="{FF2B5EF4-FFF2-40B4-BE49-F238E27FC236}">
                <a16:creationId xmlns:a16="http://schemas.microsoft.com/office/drawing/2014/main" id="{909DF864-DBFA-F92D-B685-429A430B2601}"/>
              </a:ext>
            </a:extLst>
          </p:cNvPr>
          <p:cNvSpPr>
            <a:spLocks noGrp="1"/>
          </p:cNvSpPr>
          <p:nvPr>
            <p:ph type="body" sz="quarter" idx="69" hasCustomPrompt="1"/>
          </p:nvPr>
        </p:nvSpPr>
        <p:spPr>
          <a:xfrm>
            <a:off x="1637606" y="10669493"/>
            <a:ext cx="6263639"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96" name="Title 1">
            <a:extLst>
              <a:ext uri="{FF2B5EF4-FFF2-40B4-BE49-F238E27FC236}">
                <a16:creationId xmlns:a16="http://schemas.microsoft.com/office/drawing/2014/main" id="{4AD4D5AB-34C6-812D-8AD2-BF8272B62835}"/>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97" name="Text Placeholder 7">
            <a:extLst>
              <a:ext uri="{FF2B5EF4-FFF2-40B4-BE49-F238E27FC236}">
                <a16:creationId xmlns:a16="http://schemas.microsoft.com/office/drawing/2014/main" id="{B1FCE4BF-7751-CC7B-D446-A5791D382E69}"/>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322413346"/>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Use Cas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36576000" cy="20574000"/>
          </a:xfrm>
          <a:prstGeom prst="rect">
            <a:avLst/>
          </a:prstGeom>
          <a:solidFill>
            <a:schemeClr val="tx1">
              <a:lumMod val="95000"/>
            </a:schemeClr>
          </a:solidFill>
          <a:ln w="19050">
            <a:noFill/>
          </a:ln>
        </p:spPr>
        <p:txBody>
          <a:bodyPr tIns="0" bIns="4206240" anchor="ctr"/>
          <a:lstStyle>
            <a:lvl1pPr marL="0" indent="0" algn="ctr">
              <a:buFontTx/>
              <a:buNone/>
              <a:defRPr sz="7200">
                <a:solidFill>
                  <a:schemeClr val="bg1"/>
                </a:solidFill>
                <a:latin typeface="+mn-lt"/>
              </a:defRPr>
            </a:lvl1pPr>
          </a:lstStyle>
          <a:p>
            <a:r>
              <a:rPr lang="en-US" dirty="0"/>
              <a:t>Click to add image</a:t>
            </a:r>
          </a:p>
        </p:txBody>
      </p:sp>
    </p:spTree>
    <p:extLst>
      <p:ext uri="{BB962C8B-B14F-4D97-AF65-F5344CB8AC3E}">
        <p14:creationId xmlns:p14="http://schemas.microsoft.com/office/powerpoint/2010/main" val="1130100509"/>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nt Testing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2514600" y="4846320"/>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C870B57E-B314-99BB-8DF8-2672644B4F4E}"/>
              </a:ext>
            </a:extLst>
          </p:cNvPr>
          <p:cNvSpPr/>
          <p:nvPr userDrawn="1"/>
        </p:nvSpPr>
        <p:spPr>
          <a:xfrm>
            <a:off x="15000920" y="10556523"/>
            <a:ext cx="11020290" cy="74920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ct val="90000"/>
              </a:lnSpc>
            </a:pPr>
            <a:endParaRPr lang="en-US" sz="9600" b="1" dirty="0" err="1">
              <a:solidFill>
                <a:schemeClr val="tx1"/>
              </a:solidFill>
              <a:latin typeface="NVIDIA Sans" panose="020B0503020203020204" pitchFamily="34" charset="0"/>
              <a:cs typeface="NVIDIA Sans" panose="020B0503020203020204" pitchFamily="34" charset="0"/>
            </a:endParaRPr>
          </a:p>
        </p:txBody>
      </p:sp>
      <p:pic>
        <p:nvPicPr>
          <p:cNvPr id="8" name="Picture 7">
            <a:extLst>
              <a:ext uri="{FF2B5EF4-FFF2-40B4-BE49-F238E27FC236}">
                <a16:creationId xmlns:a16="http://schemas.microsoft.com/office/drawing/2014/main" id="{AF3F80E6-5287-D931-0053-EF9F8579EE41}"/>
              </a:ext>
            </a:extLst>
          </p:cNvPr>
          <p:cNvPicPr>
            <a:picLocks noChangeAspect="1"/>
          </p:cNvPicPr>
          <p:nvPr userDrawn="1"/>
        </p:nvPicPr>
        <p:blipFill>
          <a:blip r:embed="rId2"/>
          <a:stretch>
            <a:fillRect/>
          </a:stretch>
        </p:blipFill>
        <p:spPr>
          <a:xfrm>
            <a:off x="3087422" y="10556523"/>
            <a:ext cx="11022523" cy="7864522"/>
          </a:xfrm>
          <a:prstGeom prst="rect">
            <a:avLst/>
          </a:prstGeom>
        </p:spPr>
      </p:pic>
      <p:sp>
        <p:nvSpPr>
          <p:cNvPr id="10" name="Content Placeholder 2">
            <a:extLst>
              <a:ext uri="{FF2B5EF4-FFF2-40B4-BE49-F238E27FC236}">
                <a16:creationId xmlns:a16="http://schemas.microsoft.com/office/drawing/2014/main" id="{1D89DD87-13E1-B25F-EBCC-2BC52BA4AACF}"/>
              </a:ext>
            </a:extLst>
          </p:cNvPr>
          <p:cNvSpPr>
            <a:spLocks noGrp="1"/>
          </p:cNvSpPr>
          <p:nvPr>
            <p:ph idx="11" hasCustomPrompt="1"/>
          </p:nvPr>
        </p:nvSpPr>
        <p:spPr>
          <a:xfrm>
            <a:off x="15951796" y="11141440"/>
            <a:ext cx="9273032" cy="2550828"/>
          </a:xfrm>
          <a:prstGeom prst="rect">
            <a:avLst/>
          </a:prstGeom>
        </p:spPr>
        <p:txBody>
          <a:bodyPr/>
          <a:lstStyle>
            <a:lvl1pPr marL="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1pPr>
            <a:lvl2pPr marL="9144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2pPr>
            <a:lvl3pPr marL="18288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3pPr>
            <a:lvl4pPr marL="27432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4pPr>
            <a:lvl5pPr marL="36576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5pPr>
          </a:lstStyle>
          <a:p>
            <a:pPr lvl="0"/>
            <a:r>
              <a:rPr lang="en-US" dirty="0"/>
              <a:t>Click to edit text styles</a:t>
            </a:r>
          </a:p>
        </p:txBody>
      </p:sp>
      <p:sp>
        <p:nvSpPr>
          <p:cNvPr id="11" name="Content Placeholder 2">
            <a:extLst>
              <a:ext uri="{FF2B5EF4-FFF2-40B4-BE49-F238E27FC236}">
                <a16:creationId xmlns:a16="http://schemas.microsoft.com/office/drawing/2014/main" id="{0B869C1B-4BC1-3F4F-4B38-F2FBE6DA6157}"/>
              </a:ext>
            </a:extLst>
          </p:cNvPr>
          <p:cNvSpPr>
            <a:spLocks noGrp="1"/>
          </p:cNvSpPr>
          <p:nvPr>
            <p:ph idx="12" hasCustomPrompt="1"/>
          </p:nvPr>
        </p:nvSpPr>
        <p:spPr>
          <a:xfrm>
            <a:off x="15951796" y="13730012"/>
            <a:ext cx="9273032" cy="2550828"/>
          </a:xfrm>
          <a:prstGeom prst="rect">
            <a:avLst/>
          </a:prstGeom>
        </p:spPr>
        <p:txBody>
          <a:bodyPr/>
          <a:lstStyle>
            <a:lvl1pPr marL="0" indent="0">
              <a:buClr>
                <a:schemeClr val="tx2"/>
              </a:buClr>
              <a:buFontTx/>
              <a:buNone/>
              <a:defRPr sz="9600" b="0">
                <a:solidFill>
                  <a:schemeClr val="bg1"/>
                </a:solidFill>
                <a:latin typeface="NVIDIA Sans" panose="020B0503020203020204" pitchFamily="34" charset="0"/>
                <a:cs typeface="NVIDIA Sans" panose="020B0503020203020204" pitchFamily="34" charset="0"/>
              </a:defRPr>
            </a:lvl1pPr>
            <a:lvl2pPr marL="9144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2pPr>
            <a:lvl3pPr marL="18288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3pPr>
            <a:lvl4pPr marL="27432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4pPr>
            <a:lvl5pPr marL="36576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5pPr>
          </a:lstStyle>
          <a:p>
            <a:pPr lvl="0"/>
            <a:r>
              <a:rPr lang="en-US" dirty="0"/>
              <a:t>Click to edit text styles</a:t>
            </a:r>
          </a:p>
        </p:txBody>
      </p:sp>
    </p:spTree>
    <p:extLst>
      <p:ext uri="{BB962C8B-B14F-4D97-AF65-F5344CB8AC3E}">
        <p14:creationId xmlns:p14="http://schemas.microsoft.com/office/powerpoint/2010/main" val="1039441924"/>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 Imag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36576000" cy="20574000"/>
          </a:xfrm>
          <a:prstGeom prst="rect">
            <a:avLst/>
          </a:prstGeom>
          <a:solidFill>
            <a:schemeClr val="tx1">
              <a:lumMod val="95000"/>
            </a:schemeClr>
          </a:solidFill>
          <a:ln w="19050">
            <a:noFill/>
          </a:ln>
        </p:spPr>
        <p:txBody>
          <a:bodyPr tIns="0" bIns="4206240" anchor="ctr"/>
          <a:lstStyle>
            <a:lvl1pPr marL="0" indent="0" algn="ctr">
              <a:buFontTx/>
              <a:buNone/>
              <a:defRPr sz="7200">
                <a:solidFill>
                  <a:schemeClr val="bg1"/>
                </a:solidFill>
                <a:latin typeface="+mn-lt"/>
              </a:defRPr>
            </a:lvl1pPr>
          </a:lstStyle>
          <a:p>
            <a:r>
              <a:rPr lang="en-US" dirty="0"/>
              <a:t>Click to add image of video/demo</a:t>
            </a:r>
          </a:p>
        </p:txBody>
      </p:sp>
    </p:spTree>
    <p:extLst>
      <p:ext uri="{BB962C8B-B14F-4D97-AF65-F5344CB8AC3E}">
        <p14:creationId xmlns:p14="http://schemas.microsoft.com/office/powerpoint/2010/main" val="3390819932"/>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 Insert Video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834EEA-7CA3-4C82-B29B-3EA15B8822C9}"/>
              </a:ext>
            </a:extLst>
          </p:cNvPr>
          <p:cNvSpPr/>
          <p:nvPr userDrawn="1"/>
        </p:nvSpPr>
        <p:spPr>
          <a:xfrm>
            <a:off x="0" y="0"/>
            <a:ext cx="36576000" cy="205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7" name="Media Placeholder 7">
            <a:extLst>
              <a:ext uri="{FF2B5EF4-FFF2-40B4-BE49-F238E27FC236}">
                <a16:creationId xmlns:a16="http://schemas.microsoft.com/office/drawing/2014/main" id="{95086AA8-FFA8-416F-AD2F-0B7223809227}"/>
              </a:ext>
            </a:extLst>
          </p:cNvPr>
          <p:cNvSpPr>
            <a:spLocks noGrp="1"/>
          </p:cNvSpPr>
          <p:nvPr>
            <p:ph type="media" sz="quarter" idx="11" hasCustomPrompt="1"/>
          </p:nvPr>
        </p:nvSpPr>
        <p:spPr>
          <a:xfrm>
            <a:off x="0" y="0"/>
            <a:ext cx="36576000" cy="20574000"/>
          </a:xfrm>
          <a:prstGeom prst="rect">
            <a:avLst/>
          </a:prstGeom>
          <a:solidFill>
            <a:schemeClr val="tx1">
              <a:lumMod val="95000"/>
            </a:schemeClr>
          </a:solidFill>
          <a:ln w="19050">
            <a:noFill/>
          </a:ln>
        </p:spPr>
        <p:txBody>
          <a:bodyPr tIns="0" bIns="4206240" anchor="ctr"/>
          <a:lstStyle>
            <a:lvl1pPr marL="0" indent="0" algn="ctr">
              <a:buFontTx/>
              <a:buNone/>
              <a:defRPr lang="en-US" sz="8400" b="1" dirty="0">
                <a:solidFill>
                  <a:schemeClr val="bg1"/>
                </a:solidFill>
                <a:latin typeface="+mn-lt"/>
              </a:defRPr>
            </a:lvl1pPr>
          </a:lstStyle>
          <a:p>
            <a:pPr marL="857250" lvl="0" indent="-857250" algn="ctr"/>
            <a:r>
              <a:rPr lang="en-US" dirty="0"/>
              <a:t>Click to add video</a:t>
            </a:r>
          </a:p>
        </p:txBody>
      </p:sp>
    </p:spTree>
    <p:extLst>
      <p:ext uri="{BB962C8B-B14F-4D97-AF65-F5344CB8AC3E}">
        <p14:creationId xmlns:p14="http://schemas.microsoft.com/office/powerpoint/2010/main" val="2602793038"/>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pic>
        <p:nvPicPr>
          <p:cNvPr id="3" name="Picture 2" descr="A green and white background&#10;&#10;Description automatically generated">
            <a:extLst>
              <a:ext uri="{FF2B5EF4-FFF2-40B4-BE49-F238E27FC236}">
                <a16:creationId xmlns:a16="http://schemas.microsoft.com/office/drawing/2014/main" id="{708A9C7D-B92D-A13B-AE0E-7F3EA434A1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Rectangle 4">
            <a:extLst>
              <a:ext uri="{FF2B5EF4-FFF2-40B4-BE49-F238E27FC236}">
                <a16:creationId xmlns:a16="http://schemas.microsoft.com/office/drawing/2014/main" id="{6F1316F0-7ADD-BB87-23BE-740C3B3B0100}"/>
              </a:ext>
            </a:extLst>
          </p:cNvPr>
          <p:cNvSpPr/>
          <p:nvPr userDrawn="1"/>
        </p:nvSpPr>
        <p:spPr>
          <a:xfrm>
            <a:off x="0" y="6963916"/>
            <a:ext cx="36576000" cy="13610084"/>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cxnSp>
        <p:nvCxnSpPr>
          <p:cNvPr id="6" name="Straight Connector 5">
            <a:extLst>
              <a:ext uri="{FF2B5EF4-FFF2-40B4-BE49-F238E27FC236}">
                <a16:creationId xmlns:a16="http://schemas.microsoft.com/office/drawing/2014/main" id="{CB1478E8-E56F-B47D-1F5A-CBA4655161C3}"/>
              </a:ext>
            </a:extLst>
          </p:cNvPr>
          <p:cNvCxnSpPr/>
          <p:nvPr userDrawn="1"/>
        </p:nvCxnSpPr>
        <p:spPr>
          <a:xfrm>
            <a:off x="0" y="11329275"/>
            <a:ext cx="36576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2514600" y="0"/>
            <a:ext cx="31546800" cy="2514601"/>
          </a:xfrm>
        </p:spPr>
        <p:txBody>
          <a:bodyPr/>
          <a:lstStyle>
            <a:lvl1pPr>
              <a:defRPr sz="72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0660233"/>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plex_Timeline">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868E8BC8-DCAA-6E80-5181-5371045BDE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Rectangle 4">
            <a:extLst>
              <a:ext uri="{FF2B5EF4-FFF2-40B4-BE49-F238E27FC236}">
                <a16:creationId xmlns:a16="http://schemas.microsoft.com/office/drawing/2014/main" id="{D046080A-6CDE-3FF2-A128-47CFF5F0C9C5}"/>
              </a:ext>
            </a:extLst>
          </p:cNvPr>
          <p:cNvSpPr/>
          <p:nvPr userDrawn="1"/>
        </p:nvSpPr>
        <p:spPr>
          <a:xfrm>
            <a:off x="0" y="6963916"/>
            <a:ext cx="36576000" cy="13610084"/>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2514600" y="0"/>
            <a:ext cx="31546800" cy="2514601"/>
          </a:xfrm>
        </p:spPr>
        <p:txBody>
          <a:bodyPr/>
          <a:lstStyle>
            <a:lvl1pPr>
              <a:defRPr sz="72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947985491"/>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meline w/ Images Layout">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19281CF6-82C4-D591-C93F-79BF14277C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Rectangle 4">
            <a:extLst>
              <a:ext uri="{FF2B5EF4-FFF2-40B4-BE49-F238E27FC236}">
                <a16:creationId xmlns:a16="http://schemas.microsoft.com/office/drawing/2014/main" id="{8C0EE250-813A-B3FC-C9DB-11B6E237EC3B}"/>
              </a:ext>
            </a:extLst>
          </p:cNvPr>
          <p:cNvSpPr/>
          <p:nvPr userDrawn="1"/>
        </p:nvSpPr>
        <p:spPr>
          <a:xfrm>
            <a:off x="0" y="6963916"/>
            <a:ext cx="36576000" cy="13610084"/>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2514600" y="0"/>
            <a:ext cx="31546800" cy="2514601"/>
          </a:xfrm>
        </p:spPr>
        <p:txBody>
          <a:bodyPr/>
          <a:lstStyle>
            <a:lvl1pPr>
              <a:defRPr sz="72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cxnSp>
        <p:nvCxnSpPr>
          <p:cNvPr id="12" name="Straight Connector 11">
            <a:extLst>
              <a:ext uri="{FF2B5EF4-FFF2-40B4-BE49-F238E27FC236}">
                <a16:creationId xmlns:a16="http://schemas.microsoft.com/office/drawing/2014/main" id="{B81A4C02-2335-3840-A0B5-647FE4372B5A}"/>
              </a:ext>
            </a:extLst>
          </p:cNvPr>
          <p:cNvCxnSpPr/>
          <p:nvPr userDrawn="1"/>
        </p:nvCxnSpPr>
        <p:spPr>
          <a:xfrm>
            <a:off x="0" y="12517118"/>
            <a:ext cx="36576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2">
            <a:extLst>
              <a:ext uri="{FF2B5EF4-FFF2-40B4-BE49-F238E27FC236}">
                <a16:creationId xmlns:a16="http://schemas.microsoft.com/office/drawing/2014/main" id="{327B64A9-49B7-26AE-EEC1-3DFB7714FDFA}"/>
              </a:ext>
            </a:extLst>
          </p:cNvPr>
          <p:cNvSpPr>
            <a:spLocks noGrp="1"/>
          </p:cNvSpPr>
          <p:nvPr>
            <p:ph type="pic" sz="quarter" idx="11"/>
          </p:nvPr>
        </p:nvSpPr>
        <p:spPr>
          <a:xfrm>
            <a:off x="1104900" y="8828853"/>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14" name="Text Placeholder 7">
            <a:extLst>
              <a:ext uri="{FF2B5EF4-FFF2-40B4-BE49-F238E27FC236}">
                <a16:creationId xmlns:a16="http://schemas.microsoft.com/office/drawing/2014/main" id="{65B24A7F-7007-8F97-B7C8-699C5938267B}"/>
              </a:ext>
            </a:extLst>
          </p:cNvPr>
          <p:cNvSpPr>
            <a:spLocks noGrp="1"/>
          </p:cNvSpPr>
          <p:nvPr>
            <p:ph type="body" sz="quarter" idx="12" hasCustomPrompt="1"/>
          </p:nvPr>
        </p:nvSpPr>
        <p:spPr>
          <a:xfrm>
            <a:off x="1104901" y="7235683"/>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18" name="Text Placeholder 7">
            <a:extLst>
              <a:ext uri="{FF2B5EF4-FFF2-40B4-BE49-F238E27FC236}">
                <a16:creationId xmlns:a16="http://schemas.microsoft.com/office/drawing/2014/main" id="{BE9F7FB4-6AA0-B491-27B8-845C8CCE95D1}"/>
              </a:ext>
            </a:extLst>
          </p:cNvPr>
          <p:cNvSpPr>
            <a:spLocks noGrp="1"/>
          </p:cNvSpPr>
          <p:nvPr>
            <p:ph type="body" sz="quarter" idx="30" hasCustomPrompt="1"/>
          </p:nvPr>
        </p:nvSpPr>
        <p:spPr>
          <a:xfrm>
            <a:off x="1104900" y="7947588"/>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19" name="Text Placeholder 7">
            <a:extLst>
              <a:ext uri="{FF2B5EF4-FFF2-40B4-BE49-F238E27FC236}">
                <a16:creationId xmlns:a16="http://schemas.microsoft.com/office/drawing/2014/main" id="{831C6138-3339-1502-9812-8B9B39AF6DD1}"/>
              </a:ext>
            </a:extLst>
          </p:cNvPr>
          <p:cNvSpPr>
            <a:spLocks noGrp="1"/>
          </p:cNvSpPr>
          <p:nvPr>
            <p:ph type="body" sz="quarter" idx="31" hasCustomPrompt="1"/>
          </p:nvPr>
        </p:nvSpPr>
        <p:spPr>
          <a:xfrm>
            <a:off x="1104901" y="6492954"/>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Year</a:t>
            </a:r>
          </a:p>
        </p:txBody>
      </p:sp>
      <p:sp>
        <p:nvSpPr>
          <p:cNvPr id="20" name="Picture Placeholder 2">
            <a:extLst>
              <a:ext uri="{FF2B5EF4-FFF2-40B4-BE49-F238E27FC236}">
                <a16:creationId xmlns:a16="http://schemas.microsoft.com/office/drawing/2014/main" id="{56B4F135-9336-3722-2593-739C386518BC}"/>
              </a:ext>
            </a:extLst>
          </p:cNvPr>
          <p:cNvSpPr>
            <a:spLocks noGrp="1"/>
          </p:cNvSpPr>
          <p:nvPr>
            <p:ph type="pic" sz="quarter" idx="32"/>
          </p:nvPr>
        </p:nvSpPr>
        <p:spPr>
          <a:xfrm>
            <a:off x="8153396" y="12016056"/>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1" name="Text Placeholder 7">
            <a:extLst>
              <a:ext uri="{FF2B5EF4-FFF2-40B4-BE49-F238E27FC236}">
                <a16:creationId xmlns:a16="http://schemas.microsoft.com/office/drawing/2014/main" id="{016A6D24-C230-8F9B-A12F-04BF3B073AA1}"/>
              </a:ext>
            </a:extLst>
          </p:cNvPr>
          <p:cNvSpPr>
            <a:spLocks noGrp="1"/>
          </p:cNvSpPr>
          <p:nvPr>
            <p:ph type="body" sz="quarter" idx="33" hasCustomPrompt="1"/>
          </p:nvPr>
        </p:nvSpPr>
        <p:spPr>
          <a:xfrm>
            <a:off x="8153397" y="10422886"/>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2" name="Text Placeholder 7">
            <a:extLst>
              <a:ext uri="{FF2B5EF4-FFF2-40B4-BE49-F238E27FC236}">
                <a16:creationId xmlns:a16="http://schemas.microsoft.com/office/drawing/2014/main" id="{36F5CC89-1592-52B8-63DE-F83AAF64EBD0}"/>
              </a:ext>
            </a:extLst>
          </p:cNvPr>
          <p:cNvSpPr>
            <a:spLocks noGrp="1"/>
          </p:cNvSpPr>
          <p:nvPr>
            <p:ph type="body" sz="quarter" idx="34" hasCustomPrompt="1"/>
          </p:nvPr>
        </p:nvSpPr>
        <p:spPr>
          <a:xfrm>
            <a:off x="8153396" y="11134791"/>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23" name="Text Placeholder 7">
            <a:extLst>
              <a:ext uri="{FF2B5EF4-FFF2-40B4-BE49-F238E27FC236}">
                <a16:creationId xmlns:a16="http://schemas.microsoft.com/office/drawing/2014/main" id="{71F14B17-DED6-D507-0F6F-0880EA7DD569}"/>
              </a:ext>
            </a:extLst>
          </p:cNvPr>
          <p:cNvSpPr>
            <a:spLocks noGrp="1"/>
          </p:cNvSpPr>
          <p:nvPr>
            <p:ph type="body" sz="quarter" idx="35" hasCustomPrompt="1"/>
          </p:nvPr>
        </p:nvSpPr>
        <p:spPr>
          <a:xfrm>
            <a:off x="8153397" y="9680157"/>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Year</a:t>
            </a:r>
          </a:p>
        </p:txBody>
      </p:sp>
      <p:sp>
        <p:nvSpPr>
          <p:cNvPr id="24" name="Picture Placeholder 2">
            <a:extLst>
              <a:ext uri="{FF2B5EF4-FFF2-40B4-BE49-F238E27FC236}">
                <a16:creationId xmlns:a16="http://schemas.microsoft.com/office/drawing/2014/main" id="{549A52FF-8F33-D50C-49C1-0A55140F3322}"/>
              </a:ext>
            </a:extLst>
          </p:cNvPr>
          <p:cNvSpPr>
            <a:spLocks noGrp="1"/>
          </p:cNvSpPr>
          <p:nvPr>
            <p:ph type="pic" sz="quarter" idx="36"/>
          </p:nvPr>
        </p:nvSpPr>
        <p:spPr>
          <a:xfrm>
            <a:off x="15163793" y="8828853"/>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5" name="Text Placeholder 7">
            <a:extLst>
              <a:ext uri="{FF2B5EF4-FFF2-40B4-BE49-F238E27FC236}">
                <a16:creationId xmlns:a16="http://schemas.microsoft.com/office/drawing/2014/main" id="{C5D8802B-FD04-DC3F-D5E6-9A1D927089AB}"/>
              </a:ext>
            </a:extLst>
          </p:cNvPr>
          <p:cNvSpPr>
            <a:spLocks noGrp="1"/>
          </p:cNvSpPr>
          <p:nvPr>
            <p:ph type="body" sz="quarter" idx="37" hasCustomPrompt="1"/>
          </p:nvPr>
        </p:nvSpPr>
        <p:spPr>
          <a:xfrm>
            <a:off x="15163794" y="7235683"/>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6" name="Text Placeholder 7">
            <a:extLst>
              <a:ext uri="{FF2B5EF4-FFF2-40B4-BE49-F238E27FC236}">
                <a16:creationId xmlns:a16="http://schemas.microsoft.com/office/drawing/2014/main" id="{A4956259-B8C8-1248-4F09-69EFFCCA6C29}"/>
              </a:ext>
            </a:extLst>
          </p:cNvPr>
          <p:cNvSpPr>
            <a:spLocks noGrp="1"/>
          </p:cNvSpPr>
          <p:nvPr>
            <p:ph type="body" sz="quarter" idx="38" hasCustomPrompt="1"/>
          </p:nvPr>
        </p:nvSpPr>
        <p:spPr>
          <a:xfrm>
            <a:off x="15163793" y="7947588"/>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27" name="Text Placeholder 7">
            <a:extLst>
              <a:ext uri="{FF2B5EF4-FFF2-40B4-BE49-F238E27FC236}">
                <a16:creationId xmlns:a16="http://schemas.microsoft.com/office/drawing/2014/main" id="{3A510AB1-7D48-519B-BE8D-994DD848CCC0}"/>
              </a:ext>
            </a:extLst>
          </p:cNvPr>
          <p:cNvSpPr>
            <a:spLocks noGrp="1"/>
          </p:cNvSpPr>
          <p:nvPr>
            <p:ph type="body" sz="quarter" idx="39" hasCustomPrompt="1"/>
          </p:nvPr>
        </p:nvSpPr>
        <p:spPr>
          <a:xfrm>
            <a:off x="15163794" y="6492954"/>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Year</a:t>
            </a:r>
          </a:p>
        </p:txBody>
      </p:sp>
      <p:sp>
        <p:nvSpPr>
          <p:cNvPr id="28" name="Picture Placeholder 2">
            <a:extLst>
              <a:ext uri="{FF2B5EF4-FFF2-40B4-BE49-F238E27FC236}">
                <a16:creationId xmlns:a16="http://schemas.microsoft.com/office/drawing/2014/main" id="{0F3F011E-890F-E527-A5CB-421C1CE541C0}"/>
              </a:ext>
            </a:extLst>
          </p:cNvPr>
          <p:cNvSpPr>
            <a:spLocks noGrp="1"/>
          </p:cNvSpPr>
          <p:nvPr>
            <p:ph type="pic" sz="quarter" idx="40"/>
          </p:nvPr>
        </p:nvSpPr>
        <p:spPr>
          <a:xfrm>
            <a:off x="22212297" y="12016056"/>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9" name="Text Placeholder 7">
            <a:extLst>
              <a:ext uri="{FF2B5EF4-FFF2-40B4-BE49-F238E27FC236}">
                <a16:creationId xmlns:a16="http://schemas.microsoft.com/office/drawing/2014/main" id="{D1CAB8F0-0055-E057-4C4A-7B3C6F7B9416}"/>
              </a:ext>
            </a:extLst>
          </p:cNvPr>
          <p:cNvSpPr>
            <a:spLocks noGrp="1"/>
          </p:cNvSpPr>
          <p:nvPr>
            <p:ph type="body" sz="quarter" idx="41" hasCustomPrompt="1"/>
          </p:nvPr>
        </p:nvSpPr>
        <p:spPr>
          <a:xfrm>
            <a:off x="22212298" y="10422886"/>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0" name="Text Placeholder 7">
            <a:extLst>
              <a:ext uri="{FF2B5EF4-FFF2-40B4-BE49-F238E27FC236}">
                <a16:creationId xmlns:a16="http://schemas.microsoft.com/office/drawing/2014/main" id="{D8F5B73D-560B-E470-3B25-EAD525666BEB}"/>
              </a:ext>
            </a:extLst>
          </p:cNvPr>
          <p:cNvSpPr>
            <a:spLocks noGrp="1"/>
          </p:cNvSpPr>
          <p:nvPr>
            <p:ph type="body" sz="quarter" idx="42" hasCustomPrompt="1"/>
          </p:nvPr>
        </p:nvSpPr>
        <p:spPr>
          <a:xfrm>
            <a:off x="22212297" y="11134791"/>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1" name="Text Placeholder 7">
            <a:extLst>
              <a:ext uri="{FF2B5EF4-FFF2-40B4-BE49-F238E27FC236}">
                <a16:creationId xmlns:a16="http://schemas.microsoft.com/office/drawing/2014/main" id="{1960F0BA-603E-23D9-F49B-C5B4462632DB}"/>
              </a:ext>
            </a:extLst>
          </p:cNvPr>
          <p:cNvSpPr>
            <a:spLocks noGrp="1"/>
          </p:cNvSpPr>
          <p:nvPr>
            <p:ph type="body" sz="quarter" idx="43" hasCustomPrompt="1"/>
          </p:nvPr>
        </p:nvSpPr>
        <p:spPr>
          <a:xfrm>
            <a:off x="22212298" y="9680157"/>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Year</a:t>
            </a:r>
          </a:p>
        </p:txBody>
      </p:sp>
      <p:sp>
        <p:nvSpPr>
          <p:cNvPr id="32" name="Picture Placeholder 2">
            <a:extLst>
              <a:ext uri="{FF2B5EF4-FFF2-40B4-BE49-F238E27FC236}">
                <a16:creationId xmlns:a16="http://schemas.microsoft.com/office/drawing/2014/main" id="{BBA2ABA5-D670-2BB6-7840-47F6198C0D4D}"/>
              </a:ext>
            </a:extLst>
          </p:cNvPr>
          <p:cNvSpPr>
            <a:spLocks noGrp="1"/>
          </p:cNvSpPr>
          <p:nvPr>
            <p:ph type="pic" sz="quarter" idx="44"/>
          </p:nvPr>
        </p:nvSpPr>
        <p:spPr>
          <a:xfrm>
            <a:off x="29298902" y="8828853"/>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33" name="Text Placeholder 7">
            <a:extLst>
              <a:ext uri="{FF2B5EF4-FFF2-40B4-BE49-F238E27FC236}">
                <a16:creationId xmlns:a16="http://schemas.microsoft.com/office/drawing/2014/main" id="{CBEE0231-5854-76AF-A0C6-70879C2EA774}"/>
              </a:ext>
            </a:extLst>
          </p:cNvPr>
          <p:cNvSpPr>
            <a:spLocks noGrp="1"/>
          </p:cNvSpPr>
          <p:nvPr>
            <p:ph type="body" sz="quarter" idx="45" hasCustomPrompt="1"/>
          </p:nvPr>
        </p:nvSpPr>
        <p:spPr>
          <a:xfrm>
            <a:off x="29298903" y="7235683"/>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4" name="Text Placeholder 7">
            <a:extLst>
              <a:ext uri="{FF2B5EF4-FFF2-40B4-BE49-F238E27FC236}">
                <a16:creationId xmlns:a16="http://schemas.microsoft.com/office/drawing/2014/main" id="{0376ABB2-52CB-85AB-C186-532F75164A98}"/>
              </a:ext>
            </a:extLst>
          </p:cNvPr>
          <p:cNvSpPr>
            <a:spLocks noGrp="1"/>
          </p:cNvSpPr>
          <p:nvPr>
            <p:ph type="body" sz="quarter" idx="46" hasCustomPrompt="1"/>
          </p:nvPr>
        </p:nvSpPr>
        <p:spPr>
          <a:xfrm>
            <a:off x="29298902" y="7947588"/>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5" name="Text Placeholder 7">
            <a:extLst>
              <a:ext uri="{FF2B5EF4-FFF2-40B4-BE49-F238E27FC236}">
                <a16:creationId xmlns:a16="http://schemas.microsoft.com/office/drawing/2014/main" id="{63880F57-14E0-B28C-BF79-E4DCF3B7D679}"/>
              </a:ext>
            </a:extLst>
          </p:cNvPr>
          <p:cNvSpPr>
            <a:spLocks noGrp="1"/>
          </p:cNvSpPr>
          <p:nvPr>
            <p:ph type="body" sz="quarter" idx="47" hasCustomPrompt="1"/>
          </p:nvPr>
        </p:nvSpPr>
        <p:spPr>
          <a:xfrm>
            <a:off x="29298903" y="6492954"/>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Year</a:t>
            </a:r>
          </a:p>
        </p:txBody>
      </p:sp>
    </p:spTree>
    <p:extLst>
      <p:ext uri="{BB962C8B-B14F-4D97-AF65-F5344CB8AC3E}">
        <p14:creationId xmlns:p14="http://schemas.microsoft.com/office/powerpoint/2010/main" val="589048930"/>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 LONG Layout">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3BFE9B15-7828-3FC3-BCF0-23F89A1309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36576003" cy="20574001"/>
          </a:xfrm>
          <a:prstGeom prst="rect">
            <a:avLst/>
          </a:prstGeom>
        </p:spPr>
      </p:pic>
      <p:sp>
        <p:nvSpPr>
          <p:cNvPr id="5" name="Rectangle 4">
            <a:extLst>
              <a:ext uri="{FF2B5EF4-FFF2-40B4-BE49-F238E27FC236}">
                <a16:creationId xmlns:a16="http://schemas.microsoft.com/office/drawing/2014/main" id="{CD79F16E-B355-8896-6563-603510529C31}"/>
              </a:ext>
            </a:extLst>
          </p:cNvPr>
          <p:cNvSpPr/>
          <p:nvPr userDrawn="1"/>
        </p:nvSpPr>
        <p:spPr>
          <a:xfrm>
            <a:off x="0" y="4143768"/>
            <a:ext cx="36576000" cy="2151778"/>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20" name="Rectangle 19">
            <a:extLst>
              <a:ext uri="{FF2B5EF4-FFF2-40B4-BE49-F238E27FC236}">
                <a16:creationId xmlns:a16="http://schemas.microsoft.com/office/drawing/2014/main" id="{EC5A15EA-E928-94AA-543D-8EA2FF0183F9}"/>
              </a:ext>
            </a:extLst>
          </p:cNvPr>
          <p:cNvSpPr/>
          <p:nvPr userDrawn="1"/>
        </p:nvSpPr>
        <p:spPr>
          <a:xfrm flipV="1">
            <a:off x="0" y="15269900"/>
            <a:ext cx="36576000" cy="421824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9" name="Rectangle 8">
            <a:extLst>
              <a:ext uri="{FF2B5EF4-FFF2-40B4-BE49-F238E27FC236}">
                <a16:creationId xmlns:a16="http://schemas.microsoft.com/office/drawing/2014/main" id="{83F43A3E-D43D-124C-0C49-E1D720395FC6}"/>
              </a:ext>
            </a:extLst>
          </p:cNvPr>
          <p:cNvSpPr/>
          <p:nvPr userDrawn="1"/>
        </p:nvSpPr>
        <p:spPr>
          <a:xfrm>
            <a:off x="0" y="1068230"/>
            <a:ext cx="36576000" cy="421824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7" name="Text Placeholder 4">
            <a:extLst>
              <a:ext uri="{FF2B5EF4-FFF2-40B4-BE49-F238E27FC236}">
                <a16:creationId xmlns:a16="http://schemas.microsoft.com/office/drawing/2014/main" id="{7CD9C284-B78C-1241-4B2A-F563F642D070}"/>
              </a:ext>
            </a:extLst>
          </p:cNvPr>
          <p:cNvSpPr>
            <a:spLocks noGrp="1"/>
          </p:cNvSpPr>
          <p:nvPr>
            <p:ph type="body" sz="quarter" idx="13" hasCustomPrompt="1"/>
          </p:nvPr>
        </p:nvSpPr>
        <p:spPr>
          <a:xfrm>
            <a:off x="6158753" y="13434560"/>
            <a:ext cx="24258494" cy="1043922"/>
          </a:xfrm>
          <a:prstGeom prst="rect">
            <a:avLst/>
          </a:prstGeom>
        </p:spPr>
        <p:txBody>
          <a:bodyPr/>
          <a:lstStyle>
            <a:lvl1pPr marL="0" indent="0" algn="ctr">
              <a:lnSpc>
                <a:spcPct val="90000"/>
              </a:lnSpc>
              <a:spcBef>
                <a:spcPts val="0"/>
              </a:spcBef>
              <a:buFontTx/>
              <a:buNone/>
              <a:defRPr sz="4400" i="1" cap="none" baseline="0">
                <a:solidFill>
                  <a:schemeClr val="tx2"/>
                </a:solidFill>
                <a:latin typeface="NVIDIA Sans" panose="020B0503020203020204" pitchFamily="34" charset="0"/>
                <a:cs typeface="NVIDIA Sans" panose="020B05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dirty="0"/>
              <a:t>— Quote source</a:t>
            </a:r>
          </a:p>
        </p:txBody>
      </p:sp>
      <p:sp>
        <p:nvSpPr>
          <p:cNvPr id="8" name="Text Placeholder 4">
            <a:extLst>
              <a:ext uri="{FF2B5EF4-FFF2-40B4-BE49-F238E27FC236}">
                <a16:creationId xmlns:a16="http://schemas.microsoft.com/office/drawing/2014/main" id="{434FF7EA-90ED-54BC-F712-E8CE0FF23DFE}"/>
              </a:ext>
            </a:extLst>
          </p:cNvPr>
          <p:cNvSpPr>
            <a:spLocks noGrp="1"/>
          </p:cNvSpPr>
          <p:nvPr>
            <p:ph type="body" sz="quarter" idx="14" hasCustomPrompt="1"/>
          </p:nvPr>
        </p:nvSpPr>
        <p:spPr>
          <a:xfrm>
            <a:off x="6158754" y="5706208"/>
            <a:ext cx="24258494" cy="7307014"/>
          </a:xfrm>
          <a:prstGeom prst="rect">
            <a:avLst/>
          </a:prstGeom>
        </p:spPr>
        <p:txBody>
          <a:bodyPr anchor="ctr"/>
          <a:lstStyle>
            <a:lvl1pPr marL="0" indent="0" algn="ctr">
              <a:lnSpc>
                <a:spcPct val="90000"/>
              </a:lnSpc>
              <a:spcBef>
                <a:spcPts val="0"/>
              </a:spcBef>
              <a:buFontTx/>
              <a:buNone/>
              <a:defRPr sz="12000" cap="none" baseline="0">
                <a:solidFill>
                  <a:schemeClr val="bg1"/>
                </a:solidFill>
                <a:latin typeface="NVIDIA Sans Light" panose="020B0303020203020204" pitchFamily="34" charset="0"/>
                <a:cs typeface="NVIDIA Sans Light" panose="020B03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dirty="0"/>
              <a:t>Click to add quote</a:t>
            </a:r>
          </a:p>
        </p:txBody>
      </p:sp>
      <p:sp>
        <p:nvSpPr>
          <p:cNvPr id="10" name="TextBox 9">
            <a:extLst>
              <a:ext uri="{FF2B5EF4-FFF2-40B4-BE49-F238E27FC236}">
                <a16:creationId xmlns:a16="http://schemas.microsoft.com/office/drawing/2014/main" id="{CD9D91CB-444B-B15F-7D27-F8959442EE8D}"/>
              </a:ext>
            </a:extLst>
          </p:cNvPr>
          <p:cNvSpPr txBox="1"/>
          <p:nvPr userDrawn="1"/>
        </p:nvSpPr>
        <p:spPr>
          <a:xfrm rot="10800000">
            <a:off x="17582278" y="12276665"/>
            <a:ext cx="1468672" cy="4508927"/>
          </a:xfrm>
          <a:prstGeom prst="rect">
            <a:avLst/>
          </a:prstGeom>
          <a:noFill/>
        </p:spPr>
        <p:txBody>
          <a:bodyPr wrap="none" rtlCol="0">
            <a:spAutoFit/>
          </a:bodyPr>
          <a:lstStyle/>
          <a:p>
            <a:pPr algn="ctr"/>
            <a:r>
              <a:rPr lang="en-US" sz="28700" dirty="0">
                <a:solidFill>
                  <a:schemeClr val="tx2"/>
                </a:solidFill>
                <a:latin typeface="NVIDIA Sans Light" panose="020B0303020203020204" pitchFamily="34" charset="0"/>
                <a:cs typeface="NVIDIA Sans Light" panose="020B0303020203020204" pitchFamily="34" charset="0"/>
              </a:rPr>
              <a:t>“</a:t>
            </a:r>
          </a:p>
        </p:txBody>
      </p:sp>
      <p:cxnSp>
        <p:nvCxnSpPr>
          <p:cNvPr id="13" name="Straight Connector 12">
            <a:extLst>
              <a:ext uri="{FF2B5EF4-FFF2-40B4-BE49-F238E27FC236}">
                <a16:creationId xmlns:a16="http://schemas.microsoft.com/office/drawing/2014/main" id="{0A168394-A768-2D2C-2FE6-DB4613D6BDFB}"/>
              </a:ext>
            </a:extLst>
          </p:cNvPr>
          <p:cNvCxnSpPr>
            <a:cxnSpLocks/>
          </p:cNvCxnSpPr>
          <p:nvPr userDrawn="1"/>
        </p:nvCxnSpPr>
        <p:spPr>
          <a:xfrm>
            <a:off x="6158753" y="15523509"/>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F7CCAE-8B92-5A79-CBAF-C805450DD64B}"/>
              </a:ext>
            </a:extLst>
          </p:cNvPr>
          <p:cNvCxnSpPr>
            <a:cxnSpLocks/>
          </p:cNvCxnSpPr>
          <p:nvPr userDrawn="1"/>
        </p:nvCxnSpPr>
        <p:spPr>
          <a:xfrm>
            <a:off x="19022336" y="15523509"/>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5F9A1B02-4A67-4CC9-F283-AC371711F42A}"/>
              </a:ext>
            </a:extLst>
          </p:cNvPr>
          <p:cNvGrpSpPr/>
          <p:nvPr userDrawn="1"/>
        </p:nvGrpSpPr>
        <p:grpSpPr>
          <a:xfrm>
            <a:off x="6158753" y="3796809"/>
            <a:ext cx="24258494" cy="4508927"/>
            <a:chOff x="6158753" y="6234204"/>
            <a:chExt cx="24258494" cy="4508927"/>
          </a:xfrm>
        </p:grpSpPr>
        <p:sp>
          <p:nvSpPr>
            <p:cNvPr id="16" name="TextBox 15">
              <a:extLst>
                <a:ext uri="{FF2B5EF4-FFF2-40B4-BE49-F238E27FC236}">
                  <a16:creationId xmlns:a16="http://schemas.microsoft.com/office/drawing/2014/main" id="{DA3E7C50-8DF7-896F-E1BB-D5842FE7F8E9}"/>
                </a:ext>
              </a:extLst>
            </p:cNvPr>
            <p:cNvSpPr txBox="1"/>
            <p:nvPr userDrawn="1"/>
          </p:nvSpPr>
          <p:spPr>
            <a:xfrm>
              <a:off x="17553664" y="6234204"/>
              <a:ext cx="1468672" cy="4508927"/>
            </a:xfrm>
            <a:prstGeom prst="rect">
              <a:avLst/>
            </a:prstGeom>
            <a:noFill/>
          </p:spPr>
          <p:txBody>
            <a:bodyPr wrap="none" rtlCol="0">
              <a:spAutoFit/>
            </a:bodyPr>
            <a:lstStyle/>
            <a:p>
              <a:pPr algn="ctr"/>
              <a:r>
                <a:rPr lang="en-US" sz="28700" dirty="0">
                  <a:solidFill>
                    <a:schemeClr val="tx2"/>
                  </a:solidFill>
                  <a:latin typeface="NVIDIA Sans Light" panose="020B0303020203020204" pitchFamily="34" charset="0"/>
                  <a:cs typeface="NVIDIA Sans Light" panose="020B0303020203020204" pitchFamily="34" charset="0"/>
                </a:rPr>
                <a:t>“</a:t>
              </a:r>
            </a:p>
          </p:txBody>
        </p:sp>
        <p:cxnSp>
          <p:nvCxnSpPr>
            <p:cNvPr id="17" name="Straight Connector 16">
              <a:extLst>
                <a:ext uri="{FF2B5EF4-FFF2-40B4-BE49-F238E27FC236}">
                  <a16:creationId xmlns:a16="http://schemas.microsoft.com/office/drawing/2014/main" id="{0C4E42D4-651A-0018-08AF-103C03C79F4C}"/>
                </a:ext>
              </a:extLst>
            </p:cNvPr>
            <p:cNvCxnSpPr>
              <a:cxnSpLocks/>
            </p:cNvCxnSpPr>
            <p:nvPr userDrawn="1"/>
          </p:nvCxnSpPr>
          <p:spPr>
            <a:xfrm>
              <a:off x="6158753"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5DE2FD7-58D2-230B-D513-D6416CD17B37}"/>
                </a:ext>
              </a:extLst>
            </p:cNvPr>
            <p:cNvCxnSpPr>
              <a:cxnSpLocks/>
            </p:cNvCxnSpPr>
            <p:nvPr userDrawn="1"/>
          </p:nvCxnSpPr>
          <p:spPr>
            <a:xfrm>
              <a:off x="19022336"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130377"/>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 SHORT Layout">
    <p:spTree>
      <p:nvGrpSpPr>
        <p:cNvPr id="1" name=""/>
        <p:cNvGrpSpPr/>
        <p:nvPr/>
      </p:nvGrpSpPr>
      <p:grpSpPr>
        <a:xfrm>
          <a:off x="0" y="0"/>
          <a:ext cx="0" cy="0"/>
          <a:chOff x="0" y="0"/>
          <a:chExt cx="0" cy="0"/>
        </a:xfrm>
      </p:grpSpPr>
      <p:pic>
        <p:nvPicPr>
          <p:cNvPr id="2" name="Picture 1" descr="A green and white background&#10;&#10;Description automatically generated">
            <a:extLst>
              <a:ext uri="{FF2B5EF4-FFF2-40B4-BE49-F238E27FC236}">
                <a16:creationId xmlns:a16="http://schemas.microsoft.com/office/drawing/2014/main" id="{61701B74-047D-F92D-ADA0-7BF31D83E2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36576003" cy="20574001"/>
          </a:xfrm>
          <a:prstGeom prst="rect">
            <a:avLst/>
          </a:prstGeom>
        </p:spPr>
      </p:pic>
      <p:sp>
        <p:nvSpPr>
          <p:cNvPr id="6" name="Rectangle 5">
            <a:extLst>
              <a:ext uri="{FF2B5EF4-FFF2-40B4-BE49-F238E27FC236}">
                <a16:creationId xmlns:a16="http://schemas.microsoft.com/office/drawing/2014/main" id="{A85FB945-6B24-57D3-B359-4FC5884B9E2A}"/>
              </a:ext>
            </a:extLst>
          </p:cNvPr>
          <p:cNvSpPr/>
          <p:nvPr userDrawn="1"/>
        </p:nvSpPr>
        <p:spPr>
          <a:xfrm>
            <a:off x="0" y="4143768"/>
            <a:ext cx="36576000" cy="2151778"/>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7" name="Rectangle 6">
            <a:extLst>
              <a:ext uri="{FF2B5EF4-FFF2-40B4-BE49-F238E27FC236}">
                <a16:creationId xmlns:a16="http://schemas.microsoft.com/office/drawing/2014/main" id="{0E0A1354-6E59-B3D9-5AE9-EFF6955F88F2}"/>
              </a:ext>
            </a:extLst>
          </p:cNvPr>
          <p:cNvSpPr/>
          <p:nvPr userDrawn="1"/>
        </p:nvSpPr>
        <p:spPr>
          <a:xfrm flipV="1">
            <a:off x="0" y="15269900"/>
            <a:ext cx="36576000" cy="421824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8" name="Rectangle 7">
            <a:extLst>
              <a:ext uri="{FF2B5EF4-FFF2-40B4-BE49-F238E27FC236}">
                <a16:creationId xmlns:a16="http://schemas.microsoft.com/office/drawing/2014/main" id="{F0807B0F-0A81-6159-CB17-9A246F14A280}"/>
              </a:ext>
            </a:extLst>
          </p:cNvPr>
          <p:cNvSpPr/>
          <p:nvPr userDrawn="1"/>
        </p:nvSpPr>
        <p:spPr>
          <a:xfrm>
            <a:off x="0" y="1068230"/>
            <a:ext cx="36576000" cy="421824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5" name="Rectangle 4">
            <a:extLst>
              <a:ext uri="{FF2B5EF4-FFF2-40B4-BE49-F238E27FC236}">
                <a16:creationId xmlns:a16="http://schemas.microsoft.com/office/drawing/2014/main" id="{A4688F64-F571-BC4C-9D1B-F87497A44084}"/>
              </a:ext>
            </a:extLst>
          </p:cNvPr>
          <p:cNvSpPr/>
          <p:nvPr userDrawn="1"/>
        </p:nvSpPr>
        <p:spPr>
          <a:xfrm>
            <a:off x="0" y="4143768"/>
            <a:ext cx="36576000" cy="2151778"/>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27" name="Text Placeholder 4">
            <a:extLst>
              <a:ext uri="{FF2B5EF4-FFF2-40B4-BE49-F238E27FC236}">
                <a16:creationId xmlns:a16="http://schemas.microsoft.com/office/drawing/2014/main" id="{79BB071F-1DED-7BC0-205E-742D1CC39ADE}"/>
              </a:ext>
            </a:extLst>
          </p:cNvPr>
          <p:cNvSpPr>
            <a:spLocks noGrp="1"/>
          </p:cNvSpPr>
          <p:nvPr>
            <p:ph type="body" sz="quarter" idx="13" hasCustomPrompt="1"/>
          </p:nvPr>
        </p:nvSpPr>
        <p:spPr>
          <a:xfrm>
            <a:off x="6158753" y="11878330"/>
            <a:ext cx="24258494" cy="1043922"/>
          </a:xfrm>
          <a:prstGeom prst="rect">
            <a:avLst/>
          </a:prstGeom>
        </p:spPr>
        <p:txBody>
          <a:bodyPr/>
          <a:lstStyle>
            <a:lvl1pPr marL="0" indent="0" algn="ctr">
              <a:lnSpc>
                <a:spcPct val="90000"/>
              </a:lnSpc>
              <a:spcBef>
                <a:spcPts val="0"/>
              </a:spcBef>
              <a:buFontTx/>
              <a:buNone/>
              <a:defRPr sz="4400" i="1" cap="none" baseline="0">
                <a:solidFill>
                  <a:schemeClr val="tx2"/>
                </a:solidFill>
                <a:latin typeface="NVIDIA Sans" panose="020B0503020203020204" pitchFamily="34" charset="0"/>
                <a:cs typeface="NVIDIA Sans" panose="020B05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dirty="0"/>
              <a:t>— Quote source</a:t>
            </a:r>
          </a:p>
        </p:txBody>
      </p:sp>
      <p:sp>
        <p:nvSpPr>
          <p:cNvPr id="28" name="Text Placeholder 4">
            <a:extLst>
              <a:ext uri="{FF2B5EF4-FFF2-40B4-BE49-F238E27FC236}">
                <a16:creationId xmlns:a16="http://schemas.microsoft.com/office/drawing/2014/main" id="{652C8912-97F2-5FEC-2170-801AFD44E796}"/>
              </a:ext>
            </a:extLst>
          </p:cNvPr>
          <p:cNvSpPr>
            <a:spLocks noGrp="1"/>
          </p:cNvSpPr>
          <p:nvPr>
            <p:ph type="body" sz="quarter" idx="14" hasCustomPrompt="1"/>
          </p:nvPr>
        </p:nvSpPr>
        <p:spPr>
          <a:xfrm>
            <a:off x="6158754" y="7053551"/>
            <a:ext cx="24258494" cy="4403224"/>
          </a:xfrm>
          <a:prstGeom prst="rect">
            <a:avLst/>
          </a:prstGeom>
        </p:spPr>
        <p:txBody>
          <a:bodyPr anchor="ctr"/>
          <a:lstStyle>
            <a:lvl1pPr marL="0" indent="0" algn="ctr">
              <a:lnSpc>
                <a:spcPct val="90000"/>
              </a:lnSpc>
              <a:spcBef>
                <a:spcPts val="0"/>
              </a:spcBef>
              <a:buFontTx/>
              <a:buNone/>
              <a:defRPr sz="12000" cap="none" baseline="0">
                <a:solidFill>
                  <a:schemeClr val="bg1"/>
                </a:solidFill>
                <a:latin typeface="NVIDIA Sans Light" panose="020B0303020203020204" pitchFamily="34" charset="0"/>
                <a:cs typeface="NVIDIA Sans Light" panose="020B03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dirty="0"/>
              <a:t>Click to add quote</a:t>
            </a:r>
          </a:p>
        </p:txBody>
      </p:sp>
      <p:grpSp>
        <p:nvGrpSpPr>
          <p:cNvPr id="29" name="Group 28">
            <a:extLst>
              <a:ext uri="{FF2B5EF4-FFF2-40B4-BE49-F238E27FC236}">
                <a16:creationId xmlns:a16="http://schemas.microsoft.com/office/drawing/2014/main" id="{54182597-2C50-3A4E-9225-0ED4ED207042}"/>
              </a:ext>
            </a:extLst>
          </p:cNvPr>
          <p:cNvGrpSpPr/>
          <p:nvPr userDrawn="1"/>
        </p:nvGrpSpPr>
        <p:grpSpPr>
          <a:xfrm>
            <a:off x="6158753" y="5267062"/>
            <a:ext cx="24258494" cy="10102852"/>
            <a:chOff x="6158753" y="6264684"/>
            <a:chExt cx="24258494" cy="10102852"/>
          </a:xfrm>
        </p:grpSpPr>
        <p:grpSp>
          <p:nvGrpSpPr>
            <p:cNvPr id="30" name="Group 29">
              <a:extLst>
                <a:ext uri="{FF2B5EF4-FFF2-40B4-BE49-F238E27FC236}">
                  <a16:creationId xmlns:a16="http://schemas.microsoft.com/office/drawing/2014/main" id="{09B0E8CB-44E4-719C-A5CF-735DA9699441}"/>
                </a:ext>
              </a:extLst>
            </p:cNvPr>
            <p:cNvGrpSpPr/>
            <p:nvPr userDrawn="1"/>
          </p:nvGrpSpPr>
          <p:grpSpPr>
            <a:xfrm>
              <a:off x="17553664" y="6264684"/>
              <a:ext cx="1497286" cy="10102852"/>
              <a:chOff x="17553664" y="5634063"/>
              <a:chExt cx="1497286" cy="10102852"/>
            </a:xfrm>
          </p:grpSpPr>
          <p:sp>
            <p:nvSpPr>
              <p:cNvPr id="39" name="TextBox 38">
                <a:extLst>
                  <a:ext uri="{FF2B5EF4-FFF2-40B4-BE49-F238E27FC236}">
                    <a16:creationId xmlns:a16="http://schemas.microsoft.com/office/drawing/2014/main" id="{31D0B919-1FC7-23E4-68BE-05C833FAB722}"/>
                  </a:ext>
                </a:extLst>
              </p:cNvPr>
              <p:cNvSpPr txBox="1"/>
              <p:nvPr/>
            </p:nvSpPr>
            <p:spPr>
              <a:xfrm>
                <a:off x="17553664" y="5634063"/>
                <a:ext cx="1468672" cy="4508927"/>
              </a:xfrm>
              <a:prstGeom prst="rect">
                <a:avLst/>
              </a:prstGeom>
              <a:noFill/>
            </p:spPr>
            <p:txBody>
              <a:bodyPr wrap="none" rtlCol="0">
                <a:spAutoFit/>
              </a:bodyPr>
              <a:lstStyle/>
              <a:p>
                <a:pPr algn="ctr"/>
                <a:r>
                  <a:rPr lang="en-US" sz="28700" dirty="0">
                    <a:solidFill>
                      <a:schemeClr val="tx2"/>
                    </a:solidFill>
                    <a:latin typeface="NVIDIA Sans Light" panose="020B0303020203020204" pitchFamily="34" charset="0"/>
                    <a:cs typeface="NVIDIA Sans Light" panose="020B0303020203020204" pitchFamily="34" charset="0"/>
                  </a:rPr>
                  <a:t>“</a:t>
                </a:r>
              </a:p>
            </p:txBody>
          </p:sp>
          <p:sp>
            <p:nvSpPr>
              <p:cNvPr id="40" name="TextBox 39">
                <a:extLst>
                  <a:ext uri="{FF2B5EF4-FFF2-40B4-BE49-F238E27FC236}">
                    <a16:creationId xmlns:a16="http://schemas.microsoft.com/office/drawing/2014/main" id="{4BD82AED-32A6-66BD-FAD0-B98CE3AFC77E}"/>
                  </a:ext>
                </a:extLst>
              </p:cNvPr>
              <p:cNvSpPr txBox="1"/>
              <p:nvPr/>
            </p:nvSpPr>
            <p:spPr>
              <a:xfrm rot="10800000">
                <a:off x="17582278" y="11227988"/>
                <a:ext cx="1468672" cy="4508927"/>
              </a:xfrm>
              <a:prstGeom prst="rect">
                <a:avLst/>
              </a:prstGeom>
              <a:noFill/>
            </p:spPr>
            <p:txBody>
              <a:bodyPr wrap="none" rtlCol="0">
                <a:spAutoFit/>
              </a:bodyPr>
              <a:lstStyle/>
              <a:p>
                <a:pPr algn="ctr"/>
                <a:r>
                  <a:rPr lang="en-US" sz="28700" dirty="0">
                    <a:solidFill>
                      <a:schemeClr val="tx2"/>
                    </a:solidFill>
                    <a:latin typeface="NVIDIA Sans Light" panose="020B0303020203020204" pitchFamily="34" charset="0"/>
                    <a:cs typeface="NVIDIA Sans Light" panose="020B0303020203020204" pitchFamily="34" charset="0"/>
                  </a:rPr>
                  <a:t>“</a:t>
                </a:r>
              </a:p>
            </p:txBody>
          </p:sp>
        </p:grpSp>
        <p:cxnSp>
          <p:nvCxnSpPr>
            <p:cNvPr id="31" name="Straight Connector 30">
              <a:extLst>
                <a:ext uri="{FF2B5EF4-FFF2-40B4-BE49-F238E27FC236}">
                  <a16:creationId xmlns:a16="http://schemas.microsoft.com/office/drawing/2014/main" id="{191EC44D-F0B4-790F-3089-A3B3D01B77A7}"/>
                </a:ext>
              </a:extLst>
            </p:cNvPr>
            <p:cNvCxnSpPr>
              <a:cxnSpLocks/>
            </p:cNvCxnSpPr>
            <p:nvPr userDrawn="1"/>
          </p:nvCxnSpPr>
          <p:spPr>
            <a:xfrm>
              <a:off x="6158753"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DAC6E7-C5E7-D30C-B66F-007182DE7AC2}"/>
                </a:ext>
              </a:extLst>
            </p:cNvPr>
            <p:cNvCxnSpPr>
              <a:cxnSpLocks/>
            </p:cNvCxnSpPr>
            <p:nvPr userDrawn="1"/>
          </p:nvCxnSpPr>
          <p:spPr>
            <a:xfrm>
              <a:off x="19022336"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77AA061-58A0-8C4F-C050-0B149A72E614}"/>
                </a:ext>
              </a:extLst>
            </p:cNvPr>
            <p:cNvCxnSpPr>
              <a:cxnSpLocks/>
            </p:cNvCxnSpPr>
            <p:nvPr userDrawn="1"/>
          </p:nvCxnSpPr>
          <p:spPr>
            <a:xfrm>
              <a:off x="6158753"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916F238-457C-1E6C-1D73-143F4C3F6160}"/>
                </a:ext>
              </a:extLst>
            </p:cNvPr>
            <p:cNvCxnSpPr>
              <a:cxnSpLocks/>
            </p:cNvCxnSpPr>
            <p:nvPr userDrawn="1"/>
          </p:nvCxnSpPr>
          <p:spPr>
            <a:xfrm>
              <a:off x="19022336"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4065880"/>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8" name="Picture 7" descr="A green curved lines with a bright light behind them&#10;&#10;Description automatically generated">
            <a:extLst>
              <a:ext uri="{FF2B5EF4-FFF2-40B4-BE49-F238E27FC236}">
                <a16:creationId xmlns:a16="http://schemas.microsoft.com/office/drawing/2014/main" id="{F807122B-A2F6-379E-64FD-A4985E493AF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408" r="51136" b="926"/>
          <a:stretch/>
        </p:blipFill>
        <p:spPr>
          <a:xfrm>
            <a:off x="0" y="0"/>
            <a:ext cx="17150706" cy="20574000"/>
          </a:xfrm>
          <a:prstGeom prst="rect">
            <a:avLst/>
          </a:prstGeom>
        </p:spPr>
      </p:pic>
      <p:sp>
        <p:nvSpPr>
          <p:cNvPr id="3" name="Rectangle 2">
            <a:extLst>
              <a:ext uri="{FF2B5EF4-FFF2-40B4-BE49-F238E27FC236}">
                <a16:creationId xmlns:a16="http://schemas.microsoft.com/office/drawing/2014/main" id="{3EFDB0CE-6D06-5D9D-4F40-64EBE09315DF}"/>
              </a:ext>
            </a:extLst>
          </p:cNvPr>
          <p:cNvSpPr/>
          <p:nvPr userDrawn="1"/>
        </p:nvSpPr>
        <p:spPr>
          <a:xfrm>
            <a:off x="0" y="0"/>
            <a:ext cx="17150706" cy="20574000"/>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6" name="Rectangle 5">
            <a:extLst>
              <a:ext uri="{FF2B5EF4-FFF2-40B4-BE49-F238E27FC236}">
                <a16:creationId xmlns:a16="http://schemas.microsoft.com/office/drawing/2014/main" id="{5714B981-6D72-A82B-BB74-685EAD4F2156}"/>
              </a:ext>
            </a:extLst>
          </p:cNvPr>
          <p:cNvSpPr/>
          <p:nvPr userDrawn="1"/>
        </p:nvSpPr>
        <p:spPr>
          <a:xfrm>
            <a:off x="17204620" y="5394960"/>
            <a:ext cx="566928" cy="15179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3500587989"/>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xmlns:a14="http://schemas.microsoft.com/office/drawing/2010/main">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pic>
        <p:nvPicPr>
          <p:cNvPr id="4" name="Picture 3" descr="A close-up of green and white&#10;&#10;Description automatically generated">
            <a:extLst>
              <a:ext uri="{FF2B5EF4-FFF2-40B4-BE49-F238E27FC236}">
                <a16:creationId xmlns:a16="http://schemas.microsoft.com/office/drawing/2014/main" id="{F680AE5A-C426-36FD-E875-65C352F89B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Text Placeholder 4">
            <a:extLst>
              <a:ext uri="{FF2B5EF4-FFF2-40B4-BE49-F238E27FC236}">
                <a16:creationId xmlns:a16="http://schemas.microsoft.com/office/drawing/2014/main" id="{986AD3F4-3771-EC4B-882B-5E3EA6379A9B}"/>
              </a:ext>
            </a:extLst>
          </p:cNvPr>
          <p:cNvSpPr>
            <a:spLocks noGrp="1"/>
          </p:cNvSpPr>
          <p:nvPr>
            <p:ph type="body" sz="quarter" idx="13" hasCustomPrompt="1"/>
          </p:nvPr>
        </p:nvSpPr>
        <p:spPr>
          <a:xfrm>
            <a:off x="1473866" y="1865236"/>
            <a:ext cx="18476688" cy="5943600"/>
          </a:xfrm>
          <a:prstGeom prst="rect">
            <a:avLst/>
          </a:prstGeom>
        </p:spPr>
        <p:txBody>
          <a:bodyPr anchor="b"/>
          <a:lstStyle>
            <a:lvl1pPr marL="0" indent="0" algn="l">
              <a:spcBef>
                <a:spcPts val="0"/>
              </a:spcBef>
              <a:buFontTx/>
              <a:buNone/>
              <a:defRPr lang="en-US" sz="9000" b="1" kern="0" cap="none" baseline="0" dirty="0" smtClean="0">
                <a:solidFill>
                  <a:schemeClr val="bg1"/>
                </a:solidFill>
                <a:latin typeface="NVIDIA Sans" panose="020B0503020203020204" pitchFamily="34" charset="0"/>
                <a:ea typeface="+mj-ea"/>
                <a:cs typeface="NVIDIA Sans" panose="020B0503020203020204" pitchFamily="34" charset="0"/>
              </a:defRPr>
            </a:lvl1pPr>
            <a:lvl2pPr marL="2562790" indent="0">
              <a:buFontTx/>
              <a:buNone/>
              <a:defRPr lang="en-US" sz="8000" b="1" kern="0" cap="all" baseline="0" dirty="0" smtClean="0">
                <a:solidFill>
                  <a:schemeClr val="tx1"/>
                </a:solidFill>
                <a:latin typeface="NVIDIA Sans" panose="020B0503020203020204" pitchFamily="34" charset="0"/>
                <a:ea typeface="+mj-ea"/>
                <a:cs typeface="+mj-cs"/>
              </a:defRPr>
            </a:lvl2pPr>
            <a:lvl3pPr marL="4883584" indent="0">
              <a:buFontTx/>
              <a:buNone/>
              <a:defRPr lang="en-US" sz="8000" b="1" kern="0" cap="all" baseline="0" dirty="0" smtClean="0">
                <a:solidFill>
                  <a:schemeClr val="tx1"/>
                </a:solidFill>
                <a:latin typeface="NVIDIA Sans" panose="020B0503020203020204" pitchFamily="34" charset="0"/>
                <a:ea typeface="+mj-ea"/>
                <a:cs typeface="+mj-cs"/>
              </a:defRPr>
            </a:lvl3pPr>
            <a:lvl4pPr marL="6933729" indent="0">
              <a:buFontTx/>
              <a:buNone/>
              <a:defRPr lang="en-US" sz="8000" b="1" kern="0" cap="all" baseline="0" dirty="0" smtClean="0">
                <a:solidFill>
                  <a:schemeClr val="tx1"/>
                </a:solidFill>
                <a:latin typeface="NVIDIA Sans" panose="020B0503020203020204" pitchFamily="34" charset="0"/>
                <a:ea typeface="+mj-ea"/>
                <a:cs typeface="+mj-cs"/>
              </a:defRPr>
            </a:lvl4pPr>
            <a:lvl5pPr marL="8471409" indent="0">
              <a:buFontTx/>
              <a:buNone/>
              <a:defRPr lang="en-US" sz="8000" b="1" kern="0" cap="all" baseline="0" dirty="0">
                <a:solidFill>
                  <a:schemeClr val="tx1"/>
                </a:solidFill>
                <a:latin typeface="NVIDIA Sans" panose="020B0503020203020204" pitchFamily="34" charset="0"/>
                <a:ea typeface="+mj-ea"/>
                <a:cs typeface="+mj-cs"/>
              </a:defRPr>
            </a:lvl5pPr>
          </a:lstStyle>
          <a:p>
            <a:pPr lvl="0"/>
            <a:r>
              <a:rPr lang="en-US" dirty="0"/>
              <a:t>Click To Add Text</a:t>
            </a:r>
          </a:p>
        </p:txBody>
      </p:sp>
      <p:sp>
        <p:nvSpPr>
          <p:cNvPr id="8" name="Rectangle 7">
            <a:extLst>
              <a:ext uri="{FF2B5EF4-FFF2-40B4-BE49-F238E27FC236}">
                <a16:creationId xmlns:a16="http://schemas.microsoft.com/office/drawing/2014/main" id="{991690F0-C869-92D8-B1E3-3151C511786C}"/>
              </a:ext>
            </a:extLst>
          </p:cNvPr>
          <p:cNvSpPr/>
          <p:nvPr userDrawn="1"/>
        </p:nvSpPr>
        <p:spPr>
          <a:xfrm>
            <a:off x="-1" y="0"/>
            <a:ext cx="566928" cy="7498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1553221842"/>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Embargo">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068417-0A49-4E97-BD32-9EE897037421}"/>
              </a:ext>
            </a:extLst>
          </p:cNvPr>
          <p:cNvSpPr/>
          <p:nvPr userDrawn="1"/>
        </p:nvSpPr>
        <p:spPr>
          <a:xfrm>
            <a:off x="0" y="0"/>
            <a:ext cx="36576000" cy="20574000"/>
          </a:xfrm>
          <a:prstGeom prst="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a:extLst>
              <a:ext uri="{FF2B5EF4-FFF2-40B4-BE49-F238E27FC236}">
                <a16:creationId xmlns:a16="http://schemas.microsoft.com/office/drawing/2014/main" id="{5CE798D4-9140-2EC5-6DC9-6C6A5F5737E4}"/>
              </a:ext>
            </a:extLst>
          </p:cNvPr>
          <p:cNvSpPr>
            <a:spLocks noGrp="1"/>
          </p:cNvSpPr>
          <p:nvPr>
            <p:ph type="body" sz="quarter" idx="10" hasCustomPrompt="1"/>
          </p:nvPr>
        </p:nvSpPr>
        <p:spPr>
          <a:xfrm>
            <a:off x="7634260" y="10771999"/>
            <a:ext cx="22733876" cy="5476186"/>
          </a:xfrm>
          <a:prstGeom prst="rect">
            <a:avLst/>
          </a:prstGeom>
        </p:spPr>
        <p:txBody>
          <a:bodyPr/>
          <a:lstStyle>
            <a:lvl1pPr marL="0" indent="0" algn="l">
              <a:lnSpc>
                <a:spcPct val="90000"/>
              </a:lnSpc>
              <a:spcBef>
                <a:spcPts val="0"/>
              </a:spcBef>
              <a:buFontTx/>
              <a:buNone/>
              <a:defRPr sz="4400" cap="none" baseline="0">
                <a:solidFill>
                  <a:schemeClr val="tx1"/>
                </a:solidFill>
                <a:latin typeface="NVIDIA Sans Medium" panose="020B0603020203020204" pitchFamily="34" charset="0"/>
                <a:cs typeface="NVIDIA Sans Medium" panose="020B06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dirty="0"/>
              <a:t>Edit Text Style</a:t>
            </a:r>
          </a:p>
        </p:txBody>
      </p:sp>
      <p:sp>
        <p:nvSpPr>
          <p:cNvPr id="10" name="Title 1">
            <a:extLst>
              <a:ext uri="{FF2B5EF4-FFF2-40B4-BE49-F238E27FC236}">
                <a16:creationId xmlns:a16="http://schemas.microsoft.com/office/drawing/2014/main" id="{9FAAD9D4-FB4F-9DA0-9C5E-7AD5B9D1B73A}"/>
              </a:ext>
            </a:extLst>
          </p:cNvPr>
          <p:cNvSpPr>
            <a:spLocks noGrp="1"/>
          </p:cNvSpPr>
          <p:nvPr>
            <p:ph type="title" hasCustomPrompt="1"/>
          </p:nvPr>
        </p:nvSpPr>
        <p:spPr>
          <a:xfrm>
            <a:off x="7634260" y="9024760"/>
            <a:ext cx="22733877" cy="1754266"/>
          </a:xfrm>
          <a:prstGeom prst="rect">
            <a:avLst/>
          </a:prstGeom>
        </p:spPr>
        <p:txBody>
          <a:bodyPr/>
          <a:lstStyle>
            <a:lvl1pPr algn="l">
              <a:defRPr sz="12000" b="0" cap="none">
                <a:solidFill>
                  <a:schemeClr val="tx1"/>
                </a:solidFill>
                <a:latin typeface="NVIDIA Sans Light" panose="020B0303020203020204" pitchFamily="34" charset="0"/>
                <a:cs typeface="NVIDIA Sans Light" panose="020B0303020203020204" pitchFamily="34" charset="0"/>
              </a:defRPr>
            </a:lvl1pPr>
          </a:lstStyle>
          <a:p>
            <a:r>
              <a:rPr lang="en-US" dirty="0"/>
              <a:t>Click to add text</a:t>
            </a:r>
          </a:p>
        </p:txBody>
      </p:sp>
      <p:pic>
        <p:nvPicPr>
          <p:cNvPr id="11" name="Picture 10" descr="A close up of a logo&#10;&#10;Description automatically generated">
            <a:extLst>
              <a:ext uri="{FF2B5EF4-FFF2-40B4-BE49-F238E27FC236}">
                <a16:creationId xmlns:a16="http://schemas.microsoft.com/office/drawing/2014/main" id="{71DC9D6B-A1D3-6E9D-3F5B-25ABC3B87F48}"/>
              </a:ext>
            </a:extLst>
          </p:cNvPr>
          <p:cNvPicPr>
            <a:picLocks noChangeAspect="1"/>
          </p:cNvPicPr>
          <p:nvPr userDrawn="1"/>
        </p:nvPicPr>
        <p:blipFill>
          <a:blip r:embed="rId2"/>
          <a:stretch>
            <a:fillRect/>
          </a:stretch>
        </p:blipFill>
        <p:spPr>
          <a:xfrm>
            <a:off x="7193140" y="6248046"/>
            <a:ext cx="2357259" cy="2357256"/>
          </a:xfrm>
          <a:prstGeom prst="rect">
            <a:avLst/>
          </a:prstGeom>
        </p:spPr>
      </p:pic>
    </p:spTree>
    <p:extLst>
      <p:ext uri="{BB962C8B-B14F-4D97-AF65-F5344CB8AC3E}">
        <p14:creationId xmlns:p14="http://schemas.microsoft.com/office/powerpoint/2010/main" val="514405411"/>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953729725"/>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5" name="Picture 4" descr="A green and white background&#10;&#10;Description automatically generated">
            <a:extLst>
              <a:ext uri="{FF2B5EF4-FFF2-40B4-BE49-F238E27FC236}">
                <a16:creationId xmlns:a16="http://schemas.microsoft.com/office/drawing/2014/main" id="{59444DC2-EE0C-D166-FB2A-0933A4B04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9BB9031F-8728-8968-10CA-E5BDE38FC76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6125" y="773531"/>
            <a:ext cx="8365991" cy="2882310"/>
          </a:xfrm>
          <a:prstGeom prst="rect">
            <a:avLst/>
          </a:prstGeom>
        </p:spPr>
      </p:pic>
    </p:spTree>
    <p:extLst>
      <p:ext uri="{BB962C8B-B14F-4D97-AF65-F5344CB8AC3E}">
        <p14:creationId xmlns:p14="http://schemas.microsoft.com/office/powerpoint/2010/main" val="3577155796"/>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0B5A3B7-671E-C83C-D30C-891E7AC206AA}"/>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B591E553-3F88-CE75-0B41-84F0FCE66A2F}"/>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D74C6155-7E24-522A-D9BC-0187CC5320D6}"/>
              </a:ext>
            </a:extLst>
          </p:cNvPr>
          <p:cNvSpPr>
            <a:spLocks noGrp="1"/>
          </p:cNvSpPr>
          <p:nvPr>
            <p:ph idx="1" hasCustomPrompt="1"/>
          </p:nvPr>
        </p:nvSpPr>
        <p:spPr>
          <a:xfrm>
            <a:off x="2514600" y="4846320"/>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76E4777A-F626-7644-27B7-BFAC0B981393}"/>
              </a:ext>
            </a:extLst>
          </p:cNvPr>
          <p:cNvSpPr txBox="1"/>
          <p:nvPr userDrawn="1"/>
        </p:nvSpPr>
        <p:spPr>
          <a:xfrm>
            <a:off x="708485" y="19635786"/>
            <a:ext cx="6504666" cy="446276"/>
          </a:xfrm>
          <a:prstGeom prst="rect">
            <a:avLst/>
          </a:prstGeom>
          <a:noFill/>
        </p:spPr>
        <p:txBody>
          <a:bodyPr wrap="none" rtlCol="0">
            <a:spAutoFit/>
          </a:bodyPr>
          <a:lstStyle/>
          <a:p>
            <a:r>
              <a:rPr lang="en-US" sz="2300"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2655459822"/>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ING_Title, Subtitle,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48F5163-CB61-79FB-F160-F5D40ECCE6F5}"/>
              </a:ext>
            </a:extLst>
          </p:cNvPr>
          <p:cNvSpPr>
            <a:spLocks noGrp="1"/>
          </p:cNvSpPr>
          <p:nvPr>
            <p:ph type="title" hasCustomPrompt="1"/>
          </p:nvPr>
        </p:nvSpPr>
        <p:spPr>
          <a:xfrm>
            <a:off x="2514600" y="0"/>
            <a:ext cx="31546800" cy="2514601"/>
          </a:xfrm>
        </p:spPr>
        <p:txBody>
          <a:bodyPr>
            <a:normAutofit/>
          </a:bodyPr>
          <a:lstStyle>
            <a:lvl1pPr>
              <a:defRPr sz="72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6" name="Content Placeholder 2">
            <a:extLst>
              <a:ext uri="{FF2B5EF4-FFF2-40B4-BE49-F238E27FC236}">
                <a16:creationId xmlns:a16="http://schemas.microsoft.com/office/drawing/2014/main" id="{0A4DE4CF-0F8A-C449-EB63-E6FB16955E79}"/>
              </a:ext>
            </a:extLst>
          </p:cNvPr>
          <p:cNvSpPr>
            <a:spLocks noGrp="1"/>
          </p:cNvSpPr>
          <p:nvPr>
            <p:ph idx="1" hasCustomPrompt="1"/>
          </p:nvPr>
        </p:nvSpPr>
        <p:spPr>
          <a:xfrm>
            <a:off x="2514600" y="4873752"/>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a:extLst>
              <a:ext uri="{FF2B5EF4-FFF2-40B4-BE49-F238E27FC236}">
                <a16:creationId xmlns:a16="http://schemas.microsoft.com/office/drawing/2014/main" id="{EB67495D-7B41-2537-BC39-7393489E5BFA}"/>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884427930"/>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IDENTIAL_Codin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1BB3E37-708E-211E-579F-07C9AF797CE5}"/>
              </a:ext>
            </a:extLst>
          </p:cNvPr>
          <p:cNvSpPr>
            <a:spLocks noGrp="1"/>
          </p:cNvSpPr>
          <p:nvPr>
            <p:ph type="title" hasCustomPrompt="1"/>
          </p:nvPr>
        </p:nvSpPr>
        <p:spPr>
          <a:xfrm>
            <a:off x="2514600" y="0"/>
            <a:ext cx="31546800" cy="2514601"/>
          </a:xfrm>
        </p:spPr>
        <p:txBody>
          <a:bodyPr>
            <a:normAutofit/>
          </a:bodyPr>
          <a:lstStyle>
            <a:lvl1pPr>
              <a:defRPr sz="72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7" name="Content Placeholder 2">
            <a:extLst>
              <a:ext uri="{FF2B5EF4-FFF2-40B4-BE49-F238E27FC236}">
                <a16:creationId xmlns:a16="http://schemas.microsoft.com/office/drawing/2014/main" id="{700FC4D5-AB7A-23D7-9D7B-80DEBB4B5F29}"/>
              </a:ext>
            </a:extLst>
          </p:cNvPr>
          <p:cNvSpPr>
            <a:spLocks noGrp="1"/>
          </p:cNvSpPr>
          <p:nvPr>
            <p:ph idx="1" hasCustomPrompt="1"/>
          </p:nvPr>
        </p:nvSpPr>
        <p:spPr>
          <a:xfrm>
            <a:off x="2514600" y="4873752"/>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a:extLst>
              <a:ext uri="{FF2B5EF4-FFF2-40B4-BE49-F238E27FC236}">
                <a16:creationId xmlns:a16="http://schemas.microsoft.com/office/drawing/2014/main" id="{E46F2B23-740A-C60D-727C-DC63D8F8D8F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10" name="TextBox 9">
            <a:extLst>
              <a:ext uri="{FF2B5EF4-FFF2-40B4-BE49-F238E27FC236}">
                <a16:creationId xmlns:a16="http://schemas.microsoft.com/office/drawing/2014/main" id="{5C9AAC10-E9F2-1A13-3A59-F02BCBD31C18}"/>
              </a:ext>
            </a:extLst>
          </p:cNvPr>
          <p:cNvSpPr txBox="1"/>
          <p:nvPr userDrawn="1"/>
        </p:nvSpPr>
        <p:spPr>
          <a:xfrm>
            <a:off x="708485" y="19635786"/>
            <a:ext cx="6504666" cy="446276"/>
          </a:xfrm>
          <a:prstGeom prst="rect">
            <a:avLst/>
          </a:prstGeom>
          <a:noFill/>
        </p:spPr>
        <p:txBody>
          <a:bodyPr wrap="none" rtlCol="0">
            <a:spAutoFit/>
          </a:bodyPr>
          <a:lstStyle/>
          <a:p>
            <a:r>
              <a:rPr lang="en-US" sz="2300"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3653953544"/>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D6812F5-ABE3-E984-84D2-2BCF62F7495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Text Placeholder 7">
            <a:extLst>
              <a:ext uri="{FF2B5EF4-FFF2-40B4-BE49-F238E27FC236}">
                <a16:creationId xmlns:a16="http://schemas.microsoft.com/office/drawing/2014/main" id="{C8D5FFB6-C6A8-037E-5413-097EB66C5C6C}"/>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12" name="Content Placeholder 2">
            <a:extLst>
              <a:ext uri="{FF2B5EF4-FFF2-40B4-BE49-F238E27FC236}">
                <a16:creationId xmlns:a16="http://schemas.microsoft.com/office/drawing/2014/main" id="{22EAC335-6BA5-09DF-D45A-2D1E4919D600}"/>
              </a:ext>
            </a:extLst>
          </p:cNvPr>
          <p:cNvSpPr>
            <a:spLocks noGrp="1"/>
          </p:cNvSpPr>
          <p:nvPr>
            <p:ph idx="1" hasCustomPrompt="1"/>
          </p:nvPr>
        </p:nvSpPr>
        <p:spPr>
          <a:xfrm>
            <a:off x="2514600" y="4846320"/>
            <a:ext cx="15215615"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587F3906-FA1F-F5DB-AEEC-275E973390EF}"/>
              </a:ext>
            </a:extLst>
          </p:cNvPr>
          <p:cNvSpPr>
            <a:spLocks noGrp="1"/>
          </p:cNvSpPr>
          <p:nvPr>
            <p:ph idx="12" hasCustomPrompt="1"/>
          </p:nvPr>
        </p:nvSpPr>
        <p:spPr>
          <a:xfrm>
            <a:off x="18845785" y="4846320"/>
            <a:ext cx="15215615"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8003709"/>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FIDENTIAL_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02BC1FA-1DB5-2C7E-04B8-FED750886E98}"/>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Text Placeholder 7">
            <a:extLst>
              <a:ext uri="{FF2B5EF4-FFF2-40B4-BE49-F238E27FC236}">
                <a16:creationId xmlns:a16="http://schemas.microsoft.com/office/drawing/2014/main" id="{A2AEF98B-5FB8-3A4F-796B-DD99AF3F272A}"/>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12" name="Content Placeholder 2">
            <a:extLst>
              <a:ext uri="{FF2B5EF4-FFF2-40B4-BE49-F238E27FC236}">
                <a16:creationId xmlns:a16="http://schemas.microsoft.com/office/drawing/2014/main" id="{8251F2F2-6278-B4DF-1110-A1875E182B4B}"/>
              </a:ext>
            </a:extLst>
          </p:cNvPr>
          <p:cNvSpPr>
            <a:spLocks noGrp="1"/>
          </p:cNvSpPr>
          <p:nvPr>
            <p:ph idx="1" hasCustomPrompt="1"/>
          </p:nvPr>
        </p:nvSpPr>
        <p:spPr>
          <a:xfrm>
            <a:off x="2514600" y="4846320"/>
            <a:ext cx="15215615"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7B4011BA-8847-33A7-3882-701220150547}"/>
              </a:ext>
            </a:extLst>
          </p:cNvPr>
          <p:cNvSpPr>
            <a:spLocks noGrp="1"/>
          </p:cNvSpPr>
          <p:nvPr>
            <p:ph idx="12" hasCustomPrompt="1"/>
          </p:nvPr>
        </p:nvSpPr>
        <p:spPr>
          <a:xfrm>
            <a:off x="18845785" y="4846320"/>
            <a:ext cx="15215615"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4CB4AC74-E8E5-AA23-89B3-FDB8D3DEFA54}"/>
              </a:ext>
            </a:extLst>
          </p:cNvPr>
          <p:cNvSpPr txBox="1"/>
          <p:nvPr userDrawn="1"/>
        </p:nvSpPr>
        <p:spPr>
          <a:xfrm>
            <a:off x="708485" y="19635786"/>
            <a:ext cx="6504666" cy="446276"/>
          </a:xfrm>
          <a:prstGeom prst="rect">
            <a:avLst/>
          </a:prstGeom>
          <a:noFill/>
        </p:spPr>
        <p:txBody>
          <a:bodyPr wrap="none" rtlCol="0">
            <a:spAutoFit/>
          </a:bodyPr>
          <a:lstStyle/>
          <a:p>
            <a:r>
              <a:rPr lang="en-US" sz="2300"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2969517273"/>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0"/>
            <a:ext cx="31546800" cy="2514600"/>
          </a:xfrm>
          <a:prstGeom prst="rect">
            <a:avLst/>
          </a:prstGeom>
        </p:spPr>
        <p:txBody>
          <a:bodyPr vert="horz" lIns="91440" tIns="45720" rIns="91440" bIns="45720" rtlCol="0" anchor="b">
            <a:normAutofit/>
          </a:bodyPr>
          <a:lstStyle/>
          <a:p>
            <a:r>
              <a:rPr lang="en-US" dirty="0"/>
              <a:t>Click To Add Title</a:t>
            </a:r>
          </a:p>
        </p:txBody>
      </p:sp>
      <p:grpSp>
        <p:nvGrpSpPr>
          <p:cNvPr id="8" name="Group 7">
            <a:extLst>
              <a:ext uri="{FF2B5EF4-FFF2-40B4-BE49-F238E27FC236}">
                <a16:creationId xmlns:a16="http://schemas.microsoft.com/office/drawing/2014/main" id="{71DA1210-4468-5B83-C91A-BBA62AF1227D}"/>
              </a:ext>
            </a:extLst>
          </p:cNvPr>
          <p:cNvGrpSpPr/>
          <p:nvPr userDrawn="1"/>
        </p:nvGrpSpPr>
        <p:grpSpPr>
          <a:xfrm>
            <a:off x="34061399" y="19504414"/>
            <a:ext cx="2514601" cy="1072783"/>
            <a:chOff x="34061399" y="19504414"/>
            <a:chExt cx="2514601" cy="1072783"/>
          </a:xfrm>
        </p:grpSpPr>
        <p:sp>
          <p:nvSpPr>
            <p:cNvPr id="5" name="Rectangle 4">
              <a:extLst>
                <a:ext uri="{FF2B5EF4-FFF2-40B4-BE49-F238E27FC236}">
                  <a16:creationId xmlns:a16="http://schemas.microsoft.com/office/drawing/2014/main" id="{B76547AF-589A-45F3-BD57-EACA3BF60CFD}"/>
                </a:ext>
              </a:extLst>
            </p:cNvPr>
            <p:cNvSpPr/>
            <p:nvPr userDrawn="1"/>
          </p:nvSpPr>
          <p:spPr>
            <a:xfrm>
              <a:off x="36420552" y="19687526"/>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pic>
          <p:nvPicPr>
            <p:cNvPr id="9" name="Picture 8" descr="A picture containing shape&#10;&#10;Description automatically generated">
              <a:extLst>
                <a:ext uri="{FF2B5EF4-FFF2-40B4-BE49-F238E27FC236}">
                  <a16:creationId xmlns:a16="http://schemas.microsoft.com/office/drawing/2014/main" id="{0F64E9CA-B4B2-365B-092F-3051F7475EA8}"/>
                </a:ext>
              </a:extLst>
            </p:cNvPr>
            <p:cNvPicPr>
              <a:picLocks noChangeAspect="1"/>
            </p:cNvPicPr>
            <p:nvPr userDrawn="1"/>
          </p:nvPicPr>
          <p:blipFill>
            <a:blip r:embed="rId42">
              <a:extLst>
                <a:ext uri="{28A0092B-C50C-407E-A947-70E740481C1C}">
                  <a14:useLocalDpi xmlns:a14="http://schemas.microsoft.com/office/drawing/2010/main" val="0"/>
                </a:ext>
              </a:extLst>
            </a:blip>
            <a:stretch>
              <a:fillRect/>
            </a:stretch>
          </p:blipFill>
          <p:spPr>
            <a:xfrm>
              <a:off x="34061399" y="19504414"/>
              <a:ext cx="2003438" cy="690238"/>
            </a:xfrm>
            <a:prstGeom prst="rect">
              <a:avLst/>
            </a:prstGeom>
          </p:spPr>
        </p:pic>
      </p:grpSp>
    </p:spTree>
    <p:extLst>
      <p:ext uri="{BB962C8B-B14F-4D97-AF65-F5344CB8AC3E}">
        <p14:creationId xmlns:p14="http://schemas.microsoft.com/office/powerpoint/2010/main" val="8324075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22" r:id="rId3"/>
    <p:sldLayoutId id="2147483718" r:id="rId4"/>
    <p:sldLayoutId id="2147483681" r:id="rId5"/>
    <p:sldLayoutId id="2147483680" r:id="rId6"/>
    <p:sldLayoutId id="2147483682" r:id="rId7"/>
    <p:sldLayoutId id="2147483683" r:id="rId8"/>
    <p:sldLayoutId id="2147483705" r:id="rId9"/>
    <p:sldLayoutId id="2147483685" r:id="rId10"/>
    <p:sldLayoutId id="2147483686" r:id="rId11"/>
    <p:sldLayoutId id="2147483687" r:id="rId12"/>
    <p:sldLayoutId id="2147483691" r:id="rId13"/>
    <p:sldLayoutId id="2147483688" r:id="rId14"/>
    <p:sldLayoutId id="2147483690" r:id="rId15"/>
    <p:sldLayoutId id="2147483689" r:id="rId16"/>
    <p:sldLayoutId id="2147483692" r:id="rId17"/>
    <p:sldLayoutId id="2147483693" r:id="rId18"/>
    <p:sldLayoutId id="2147483709" r:id="rId19"/>
    <p:sldLayoutId id="2147483723" r:id="rId20"/>
    <p:sldLayoutId id="2147483710" r:id="rId21"/>
    <p:sldLayoutId id="2147483711" r:id="rId22"/>
    <p:sldLayoutId id="2147483712" r:id="rId23"/>
    <p:sldLayoutId id="2147483713" r:id="rId24"/>
    <p:sldLayoutId id="2147483714" r:id="rId25"/>
    <p:sldLayoutId id="2147483715" r:id="rId26"/>
    <p:sldLayoutId id="2147483716" r:id="rId27"/>
    <p:sldLayoutId id="2147483717" r:id="rId28"/>
    <p:sldLayoutId id="2147483695" r:id="rId29"/>
    <p:sldLayoutId id="2147483721" r:id="rId30"/>
    <p:sldLayoutId id="2147483694" r:id="rId31"/>
    <p:sldLayoutId id="2147483719" r:id="rId32"/>
    <p:sldLayoutId id="2147483724" r:id="rId33"/>
    <p:sldLayoutId id="2147483720" r:id="rId34"/>
    <p:sldLayoutId id="2147483672" r:id="rId35"/>
    <p:sldLayoutId id="2147483708" r:id="rId36"/>
    <p:sldLayoutId id="2147483725" r:id="rId37"/>
    <p:sldLayoutId id="2147483679" r:id="rId38"/>
    <p:sldLayoutId id="2147483676" r:id="rId39"/>
    <p:sldLayoutId id="2147483684" r:id="rId40"/>
  </p:sldLayoutIdLst>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txStyles>
    <p:titleStyle>
      <a:lvl1pPr algn="ctr" defTabSz="2743200" rtl="0" eaLnBrk="1" latinLnBrk="0" hangingPunct="1">
        <a:lnSpc>
          <a:spcPct val="90000"/>
        </a:lnSpc>
        <a:spcBef>
          <a:spcPct val="0"/>
        </a:spcBef>
        <a:buNone/>
        <a:defRPr sz="7200" b="1" kern="1200" cap="none" baseline="0">
          <a:solidFill>
            <a:schemeClr val="bg1"/>
          </a:solidFill>
          <a:latin typeface="NVIDIA Sans" panose="020B0503020203020204" pitchFamily="34" charset="0"/>
          <a:ea typeface="+mj-ea"/>
          <a:cs typeface="NVIDIA Sans" panose="020B0503020203020204" pitchFamily="34" charset="0"/>
        </a:defRPr>
      </a:lvl1pPr>
    </p:titleStyle>
    <p:bodyStyle>
      <a:lvl1pPr marL="685800" indent="-685800" algn="l" defTabSz="2743200" rtl="0" eaLnBrk="1" latinLnBrk="0" hangingPunct="1">
        <a:lnSpc>
          <a:spcPct val="90000"/>
        </a:lnSpc>
        <a:spcBef>
          <a:spcPts val="3000"/>
        </a:spcBef>
        <a:buFont typeface="NVIDIA Sans" panose="020B0503020203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NVIDIA Sans" panose="020B0503020203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NVIDIA Sans" panose="020B0503020203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25.png"/><Relationship Id="rId11" Type="http://schemas.openxmlformats.org/officeDocument/2006/relationships/image" Target="../media/image29.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0.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40.png"/><Relationship Id="rId4" Type="http://schemas.openxmlformats.org/officeDocument/2006/relationships/image" Target="../media/image31.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30.png"/><Relationship Id="rId5" Type="http://schemas.openxmlformats.org/officeDocument/2006/relationships/image" Target="../media/image37.png"/><Relationship Id="rId10" Type="http://schemas.openxmlformats.org/officeDocument/2006/relationships/image" Target="../media/image40.png"/><Relationship Id="rId4" Type="http://schemas.openxmlformats.org/officeDocument/2006/relationships/image" Target="../media/image36.png"/><Relationship Id="rId9"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40.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ctrTitle"/>
          </p:nvPr>
        </p:nvSpPr>
        <p:spPr>
          <a:xfrm>
            <a:off x="1513012" y="2983577"/>
            <a:ext cx="19282214" cy="4937760"/>
          </a:xfrm>
        </p:spPr>
        <p:txBody>
          <a:bodyPr/>
          <a:lstStyle/>
          <a:p>
            <a:r>
              <a:rPr lang="en-US" dirty="0"/>
              <a:t>Generative AI with</a:t>
            </a:r>
            <a:br>
              <a:rPr lang="en-US" dirty="0"/>
            </a:br>
            <a:r>
              <a:rPr lang="en-US" dirty="0"/>
              <a:t>Diffusion Models</a:t>
            </a:r>
          </a:p>
        </p:txBody>
      </p:sp>
      <p:sp>
        <p:nvSpPr>
          <p:cNvPr id="10" name="Subtitle 9">
            <a:extLst>
              <a:ext uri="{FF2B5EF4-FFF2-40B4-BE49-F238E27FC236}">
                <a16:creationId xmlns:a16="http://schemas.microsoft.com/office/drawing/2014/main" id="{4C4E44C6-E88C-4CDE-9E6A-035AA5A6FA95}"/>
              </a:ext>
            </a:extLst>
          </p:cNvPr>
          <p:cNvSpPr>
            <a:spLocks noGrp="1"/>
          </p:cNvSpPr>
          <p:nvPr>
            <p:ph type="subTitle" idx="1"/>
          </p:nvPr>
        </p:nvSpPr>
        <p:spPr>
          <a:xfrm>
            <a:off x="1513012" y="7941727"/>
            <a:ext cx="19282214" cy="1703832"/>
          </a:xfrm>
        </p:spPr>
        <p:txBody>
          <a:bodyPr/>
          <a:lstStyle/>
          <a:p>
            <a:r>
              <a:rPr lang="en-US" dirty="0"/>
              <a:t>Part 4: Classifier-Free Diffusion Guidance</a:t>
            </a:r>
          </a:p>
        </p:txBody>
      </p:sp>
    </p:spTree>
    <p:extLst>
      <p:ext uri="{BB962C8B-B14F-4D97-AF65-F5344CB8AC3E}">
        <p14:creationId xmlns:p14="http://schemas.microsoft.com/office/powerpoint/2010/main" val="1887837470"/>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Classifier Free Diffusion Guidance</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Bernoulli Masks</a:t>
            </a:r>
          </a:p>
          <a:p>
            <a:endParaRPr lang="en-US" dirty="0"/>
          </a:p>
        </p:txBody>
      </p:sp>
      <p:graphicFrame>
        <p:nvGraphicFramePr>
          <p:cNvPr id="5" name="Table 4">
            <a:extLst>
              <a:ext uri="{FF2B5EF4-FFF2-40B4-BE49-F238E27FC236}">
                <a16:creationId xmlns:a16="http://schemas.microsoft.com/office/drawing/2014/main" id="{7527E3F5-927D-537A-C8E5-DDB3DB2F86B1}"/>
              </a:ext>
            </a:extLst>
          </p:cNvPr>
          <p:cNvGraphicFramePr>
            <a:graphicFrameLocks noGrp="1"/>
          </p:cNvGraphicFramePr>
          <p:nvPr>
            <p:extLst>
              <p:ext uri="{D42A27DB-BD31-4B8C-83A1-F6EECF244321}">
                <p14:modId xmlns:p14="http://schemas.microsoft.com/office/powerpoint/2010/main" val="1769283291"/>
              </p:ext>
            </p:extLst>
          </p:nvPr>
        </p:nvGraphicFramePr>
        <p:xfrm>
          <a:off x="11334747" y="5953887"/>
          <a:ext cx="16694730" cy="1618488"/>
        </p:xfrm>
        <a:graphic>
          <a:graphicData uri="http://schemas.openxmlformats.org/drawingml/2006/table">
            <a:tbl>
              <a:tblPr firstRow="1" bandRow="1">
                <a:tableStyleId>{5C22544A-7EE6-4342-B048-85BDC9FD1C3A}</a:tableStyleId>
              </a:tblPr>
              <a:tblGrid>
                <a:gridCol w="1669473">
                  <a:extLst>
                    <a:ext uri="{9D8B030D-6E8A-4147-A177-3AD203B41FA5}">
                      <a16:colId xmlns:a16="http://schemas.microsoft.com/office/drawing/2014/main" val="630354608"/>
                    </a:ext>
                  </a:extLst>
                </a:gridCol>
                <a:gridCol w="1669473">
                  <a:extLst>
                    <a:ext uri="{9D8B030D-6E8A-4147-A177-3AD203B41FA5}">
                      <a16:colId xmlns:a16="http://schemas.microsoft.com/office/drawing/2014/main" val="3377707653"/>
                    </a:ext>
                  </a:extLst>
                </a:gridCol>
                <a:gridCol w="1669473">
                  <a:extLst>
                    <a:ext uri="{9D8B030D-6E8A-4147-A177-3AD203B41FA5}">
                      <a16:colId xmlns:a16="http://schemas.microsoft.com/office/drawing/2014/main" val="3066269223"/>
                    </a:ext>
                  </a:extLst>
                </a:gridCol>
                <a:gridCol w="1669473">
                  <a:extLst>
                    <a:ext uri="{9D8B030D-6E8A-4147-A177-3AD203B41FA5}">
                      <a16:colId xmlns:a16="http://schemas.microsoft.com/office/drawing/2014/main" val="2810319559"/>
                    </a:ext>
                  </a:extLst>
                </a:gridCol>
                <a:gridCol w="1669473">
                  <a:extLst>
                    <a:ext uri="{9D8B030D-6E8A-4147-A177-3AD203B41FA5}">
                      <a16:colId xmlns:a16="http://schemas.microsoft.com/office/drawing/2014/main" val="387909722"/>
                    </a:ext>
                  </a:extLst>
                </a:gridCol>
                <a:gridCol w="1669473">
                  <a:extLst>
                    <a:ext uri="{9D8B030D-6E8A-4147-A177-3AD203B41FA5}">
                      <a16:colId xmlns:a16="http://schemas.microsoft.com/office/drawing/2014/main" val="418334888"/>
                    </a:ext>
                  </a:extLst>
                </a:gridCol>
                <a:gridCol w="1669473">
                  <a:extLst>
                    <a:ext uri="{9D8B030D-6E8A-4147-A177-3AD203B41FA5}">
                      <a16:colId xmlns:a16="http://schemas.microsoft.com/office/drawing/2014/main" val="1119581319"/>
                    </a:ext>
                  </a:extLst>
                </a:gridCol>
                <a:gridCol w="1669473">
                  <a:extLst>
                    <a:ext uri="{9D8B030D-6E8A-4147-A177-3AD203B41FA5}">
                      <a16:colId xmlns:a16="http://schemas.microsoft.com/office/drawing/2014/main" val="151483870"/>
                    </a:ext>
                  </a:extLst>
                </a:gridCol>
                <a:gridCol w="1669473">
                  <a:extLst>
                    <a:ext uri="{9D8B030D-6E8A-4147-A177-3AD203B41FA5}">
                      <a16:colId xmlns:a16="http://schemas.microsoft.com/office/drawing/2014/main" val="3255265369"/>
                    </a:ext>
                  </a:extLst>
                </a:gridCol>
                <a:gridCol w="1669473">
                  <a:extLst>
                    <a:ext uri="{9D8B030D-6E8A-4147-A177-3AD203B41FA5}">
                      <a16:colId xmlns:a16="http://schemas.microsoft.com/office/drawing/2014/main" val="3977628053"/>
                    </a:ext>
                  </a:extLst>
                </a:gridCol>
              </a:tblGrid>
              <a:tr h="1618488">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14233061"/>
                  </a:ext>
                </a:extLst>
              </a:tr>
            </a:tbl>
          </a:graphicData>
        </a:graphic>
      </p:graphicFrame>
      <p:sp>
        <p:nvSpPr>
          <p:cNvPr id="6" name="Rectangle 5">
            <a:extLst>
              <a:ext uri="{FF2B5EF4-FFF2-40B4-BE49-F238E27FC236}">
                <a16:creationId xmlns:a16="http://schemas.microsoft.com/office/drawing/2014/main" id="{F80D13C1-2E66-4278-2292-FCE1F2ECC4B6}"/>
              </a:ext>
            </a:extLst>
          </p:cNvPr>
          <p:cNvSpPr/>
          <p:nvPr/>
        </p:nvSpPr>
        <p:spPr>
          <a:xfrm>
            <a:off x="5814588" y="5953887"/>
            <a:ext cx="4198356" cy="16184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one-hot encoding</a:t>
            </a:r>
          </a:p>
        </p:txBody>
      </p:sp>
      <p:sp>
        <p:nvSpPr>
          <p:cNvPr id="8" name="Rectangle 7">
            <a:extLst>
              <a:ext uri="{FF2B5EF4-FFF2-40B4-BE49-F238E27FC236}">
                <a16:creationId xmlns:a16="http://schemas.microsoft.com/office/drawing/2014/main" id="{655261B3-2506-F4BA-F7A1-BB9870C06F90}"/>
              </a:ext>
            </a:extLst>
          </p:cNvPr>
          <p:cNvSpPr/>
          <p:nvPr/>
        </p:nvSpPr>
        <p:spPr>
          <a:xfrm>
            <a:off x="16368921" y="4415981"/>
            <a:ext cx="3313191" cy="1171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Trebuchet MS" panose="020B0603020202020204" pitchFamily="34" charset="0"/>
              </a:rPr>
              <a:t>“sneaker”</a:t>
            </a:r>
          </a:p>
        </p:txBody>
      </p:sp>
      <p:graphicFrame>
        <p:nvGraphicFramePr>
          <p:cNvPr id="9" name="Table 8">
            <a:extLst>
              <a:ext uri="{FF2B5EF4-FFF2-40B4-BE49-F238E27FC236}">
                <a16:creationId xmlns:a16="http://schemas.microsoft.com/office/drawing/2014/main" id="{8C9A8322-EC9A-89F0-5058-087E3894DC5A}"/>
              </a:ext>
            </a:extLst>
          </p:cNvPr>
          <p:cNvGraphicFramePr>
            <a:graphicFrameLocks noGrp="1"/>
          </p:cNvGraphicFramePr>
          <p:nvPr>
            <p:extLst>
              <p:ext uri="{D42A27DB-BD31-4B8C-83A1-F6EECF244321}">
                <p14:modId xmlns:p14="http://schemas.microsoft.com/office/powerpoint/2010/main" val="586489937"/>
              </p:ext>
            </p:extLst>
          </p:nvPr>
        </p:nvGraphicFramePr>
        <p:xfrm>
          <a:off x="11334747" y="9253156"/>
          <a:ext cx="16694730" cy="1618488"/>
        </p:xfrm>
        <a:graphic>
          <a:graphicData uri="http://schemas.openxmlformats.org/drawingml/2006/table">
            <a:tbl>
              <a:tblPr firstRow="1" bandRow="1">
                <a:tableStyleId>{5C22544A-7EE6-4342-B048-85BDC9FD1C3A}</a:tableStyleId>
              </a:tblPr>
              <a:tblGrid>
                <a:gridCol w="1669473">
                  <a:extLst>
                    <a:ext uri="{9D8B030D-6E8A-4147-A177-3AD203B41FA5}">
                      <a16:colId xmlns:a16="http://schemas.microsoft.com/office/drawing/2014/main" val="630354608"/>
                    </a:ext>
                  </a:extLst>
                </a:gridCol>
                <a:gridCol w="1669473">
                  <a:extLst>
                    <a:ext uri="{9D8B030D-6E8A-4147-A177-3AD203B41FA5}">
                      <a16:colId xmlns:a16="http://schemas.microsoft.com/office/drawing/2014/main" val="3377707653"/>
                    </a:ext>
                  </a:extLst>
                </a:gridCol>
                <a:gridCol w="1669473">
                  <a:extLst>
                    <a:ext uri="{9D8B030D-6E8A-4147-A177-3AD203B41FA5}">
                      <a16:colId xmlns:a16="http://schemas.microsoft.com/office/drawing/2014/main" val="3066269223"/>
                    </a:ext>
                  </a:extLst>
                </a:gridCol>
                <a:gridCol w="1669473">
                  <a:extLst>
                    <a:ext uri="{9D8B030D-6E8A-4147-A177-3AD203B41FA5}">
                      <a16:colId xmlns:a16="http://schemas.microsoft.com/office/drawing/2014/main" val="2810319559"/>
                    </a:ext>
                  </a:extLst>
                </a:gridCol>
                <a:gridCol w="1669473">
                  <a:extLst>
                    <a:ext uri="{9D8B030D-6E8A-4147-A177-3AD203B41FA5}">
                      <a16:colId xmlns:a16="http://schemas.microsoft.com/office/drawing/2014/main" val="387909722"/>
                    </a:ext>
                  </a:extLst>
                </a:gridCol>
                <a:gridCol w="1669473">
                  <a:extLst>
                    <a:ext uri="{9D8B030D-6E8A-4147-A177-3AD203B41FA5}">
                      <a16:colId xmlns:a16="http://schemas.microsoft.com/office/drawing/2014/main" val="418334888"/>
                    </a:ext>
                  </a:extLst>
                </a:gridCol>
                <a:gridCol w="1669473">
                  <a:extLst>
                    <a:ext uri="{9D8B030D-6E8A-4147-A177-3AD203B41FA5}">
                      <a16:colId xmlns:a16="http://schemas.microsoft.com/office/drawing/2014/main" val="1119581319"/>
                    </a:ext>
                  </a:extLst>
                </a:gridCol>
                <a:gridCol w="1669473">
                  <a:extLst>
                    <a:ext uri="{9D8B030D-6E8A-4147-A177-3AD203B41FA5}">
                      <a16:colId xmlns:a16="http://schemas.microsoft.com/office/drawing/2014/main" val="151483870"/>
                    </a:ext>
                  </a:extLst>
                </a:gridCol>
                <a:gridCol w="1669473">
                  <a:extLst>
                    <a:ext uri="{9D8B030D-6E8A-4147-A177-3AD203B41FA5}">
                      <a16:colId xmlns:a16="http://schemas.microsoft.com/office/drawing/2014/main" val="3255265369"/>
                    </a:ext>
                  </a:extLst>
                </a:gridCol>
                <a:gridCol w="1669473">
                  <a:extLst>
                    <a:ext uri="{9D8B030D-6E8A-4147-A177-3AD203B41FA5}">
                      <a16:colId xmlns:a16="http://schemas.microsoft.com/office/drawing/2014/main" val="3977628053"/>
                    </a:ext>
                  </a:extLst>
                </a:gridCol>
              </a:tblGrid>
              <a:tr h="1618488">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14233061"/>
                  </a:ext>
                </a:extLst>
              </a:tr>
            </a:tbl>
          </a:graphicData>
        </a:graphic>
      </p:graphicFrame>
      <p:grpSp>
        <p:nvGrpSpPr>
          <p:cNvPr id="17" name="Group 16">
            <a:extLst>
              <a:ext uri="{FF2B5EF4-FFF2-40B4-BE49-F238E27FC236}">
                <a16:creationId xmlns:a16="http://schemas.microsoft.com/office/drawing/2014/main" id="{1CA838E6-571E-79F8-BC31-B9A5A96C3E65}"/>
              </a:ext>
            </a:extLst>
          </p:cNvPr>
          <p:cNvGrpSpPr/>
          <p:nvPr/>
        </p:nvGrpSpPr>
        <p:grpSpPr>
          <a:xfrm>
            <a:off x="5814588" y="9253156"/>
            <a:ext cx="4198356" cy="2514600"/>
            <a:chOff x="5814588" y="9253156"/>
            <a:chExt cx="4198356" cy="2514600"/>
          </a:xfrm>
        </p:grpSpPr>
        <p:sp>
          <p:nvSpPr>
            <p:cNvPr id="10" name="Rectangle 9">
              <a:extLst>
                <a:ext uri="{FF2B5EF4-FFF2-40B4-BE49-F238E27FC236}">
                  <a16:creationId xmlns:a16="http://schemas.microsoft.com/office/drawing/2014/main" id="{8CE9ED24-D0AC-BEB7-59FC-0802387C83B2}"/>
                </a:ext>
              </a:extLst>
            </p:cNvPr>
            <p:cNvSpPr/>
            <p:nvPr/>
          </p:nvSpPr>
          <p:spPr>
            <a:xfrm>
              <a:off x="5814588" y="9253156"/>
              <a:ext cx="4198356" cy="16184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Bernoulli mask</a:t>
              </a:r>
            </a:p>
          </p:txBody>
        </p:sp>
        <p:sp>
          <p:nvSpPr>
            <p:cNvPr id="11" name="Rectangle 10">
              <a:extLst>
                <a:ext uri="{FF2B5EF4-FFF2-40B4-BE49-F238E27FC236}">
                  <a16:creationId xmlns:a16="http://schemas.microsoft.com/office/drawing/2014/main" id="{69DC0C0A-403E-7CED-62D2-57C1AA55034B}"/>
                </a:ext>
              </a:extLst>
            </p:cNvPr>
            <p:cNvSpPr/>
            <p:nvPr/>
          </p:nvSpPr>
          <p:spPr>
            <a:xfrm>
              <a:off x="6257170" y="10596181"/>
              <a:ext cx="3313191" cy="1171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Trebuchet MS" panose="020B0603020202020204" pitchFamily="34" charset="0"/>
                </a:rPr>
                <a:t>p = .9</a:t>
              </a:r>
            </a:p>
          </p:txBody>
        </p:sp>
      </p:grpSp>
      <p:grpSp>
        <p:nvGrpSpPr>
          <p:cNvPr id="18" name="Group 17">
            <a:extLst>
              <a:ext uri="{FF2B5EF4-FFF2-40B4-BE49-F238E27FC236}">
                <a16:creationId xmlns:a16="http://schemas.microsoft.com/office/drawing/2014/main" id="{69935ACA-12BF-405E-E7B0-0339479B7775}"/>
              </a:ext>
            </a:extLst>
          </p:cNvPr>
          <p:cNvGrpSpPr/>
          <p:nvPr/>
        </p:nvGrpSpPr>
        <p:grpSpPr>
          <a:xfrm>
            <a:off x="1432963" y="12710562"/>
            <a:ext cx="16082001" cy="6682337"/>
            <a:chOff x="1432963" y="12710562"/>
            <a:chExt cx="16082001" cy="6682337"/>
          </a:xfrm>
        </p:grpSpPr>
        <p:pic>
          <p:nvPicPr>
            <p:cNvPr id="15" name="Picture 14" descr="A coin with a dollar sign&#10;&#10;Description automatically generated">
              <a:extLst>
                <a:ext uri="{FF2B5EF4-FFF2-40B4-BE49-F238E27FC236}">
                  <a16:creationId xmlns:a16="http://schemas.microsoft.com/office/drawing/2014/main" id="{5531CE7D-344D-C1E8-0CBA-5110A422D9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963" y="12710562"/>
              <a:ext cx="6682337" cy="6682337"/>
            </a:xfrm>
            <a:prstGeom prst="rect">
              <a:avLst/>
            </a:prstGeom>
          </p:spPr>
        </p:pic>
        <p:sp>
          <p:nvSpPr>
            <p:cNvPr id="16" name="Rectangle: Rounded Corners 15">
              <a:extLst>
                <a:ext uri="{FF2B5EF4-FFF2-40B4-BE49-F238E27FC236}">
                  <a16:creationId xmlns:a16="http://schemas.microsoft.com/office/drawing/2014/main" id="{8402BD13-661F-D490-2DFD-7C53FCA683CC}"/>
                </a:ext>
              </a:extLst>
            </p:cNvPr>
            <p:cNvSpPr/>
            <p:nvPr/>
          </p:nvSpPr>
          <p:spPr>
            <a:xfrm>
              <a:off x="8428115" y="17777459"/>
              <a:ext cx="9086849" cy="16154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sz="4000" dirty="0">
                  <a:solidFill>
                    <a:schemeClr val="bg1"/>
                  </a:solidFill>
                </a:rPr>
                <a:t>A weighted coin flipping through the air like a cartoon</a:t>
              </a:r>
            </a:p>
          </p:txBody>
        </p:sp>
      </p:grpSp>
      <p:grpSp>
        <p:nvGrpSpPr>
          <p:cNvPr id="23" name="Group 22">
            <a:extLst>
              <a:ext uri="{FF2B5EF4-FFF2-40B4-BE49-F238E27FC236}">
                <a16:creationId xmlns:a16="http://schemas.microsoft.com/office/drawing/2014/main" id="{13E38C6F-DC72-F823-4766-C015D217F540}"/>
              </a:ext>
            </a:extLst>
          </p:cNvPr>
          <p:cNvGrpSpPr/>
          <p:nvPr/>
        </p:nvGrpSpPr>
        <p:grpSpPr>
          <a:xfrm>
            <a:off x="17011103" y="7425288"/>
            <a:ext cx="2028825" cy="5068083"/>
            <a:chOff x="17011103" y="7425288"/>
            <a:chExt cx="2028825" cy="5068083"/>
          </a:xfrm>
        </p:grpSpPr>
        <p:sp>
          <p:nvSpPr>
            <p:cNvPr id="20" name="Multiplication Sign 19">
              <a:extLst>
                <a:ext uri="{FF2B5EF4-FFF2-40B4-BE49-F238E27FC236}">
                  <a16:creationId xmlns:a16="http://schemas.microsoft.com/office/drawing/2014/main" id="{809E66CB-D4BE-8AA0-A6AE-5DFE853C09F3}"/>
                </a:ext>
              </a:extLst>
            </p:cNvPr>
            <p:cNvSpPr/>
            <p:nvPr/>
          </p:nvSpPr>
          <p:spPr>
            <a:xfrm>
              <a:off x="17011103" y="7425288"/>
              <a:ext cx="2028825" cy="1909403"/>
            </a:xfrm>
            <a:prstGeom prst="mathMultipl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1" name="Equals 20">
              <a:extLst>
                <a:ext uri="{FF2B5EF4-FFF2-40B4-BE49-F238E27FC236}">
                  <a16:creationId xmlns:a16="http://schemas.microsoft.com/office/drawing/2014/main" id="{619B5CE3-EE03-0462-F08A-9B54633E0B88}"/>
                </a:ext>
              </a:extLst>
            </p:cNvPr>
            <p:cNvSpPr/>
            <p:nvPr/>
          </p:nvSpPr>
          <p:spPr>
            <a:xfrm>
              <a:off x="17153222" y="10877931"/>
              <a:ext cx="1744586" cy="1615440"/>
            </a:xfrm>
            <a:prstGeom prst="mathEqual">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aphicFrame>
        <p:nvGraphicFramePr>
          <p:cNvPr id="24" name="Table 23">
            <a:extLst>
              <a:ext uri="{FF2B5EF4-FFF2-40B4-BE49-F238E27FC236}">
                <a16:creationId xmlns:a16="http://schemas.microsoft.com/office/drawing/2014/main" id="{C7D065A0-29CC-D6D1-3C29-B5E2866DB211}"/>
              </a:ext>
            </a:extLst>
          </p:cNvPr>
          <p:cNvGraphicFramePr>
            <a:graphicFrameLocks noGrp="1"/>
          </p:cNvGraphicFramePr>
          <p:nvPr>
            <p:extLst>
              <p:ext uri="{D42A27DB-BD31-4B8C-83A1-F6EECF244321}">
                <p14:modId xmlns:p14="http://schemas.microsoft.com/office/powerpoint/2010/main" val="3423407702"/>
              </p:ext>
            </p:extLst>
          </p:nvPr>
        </p:nvGraphicFramePr>
        <p:xfrm>
          <a:off x="11334747" y="12704444"/>
          <a:ext cx="16694730" cy="1618488"/>
        </p:xfrm>
        <a:graphic>
          <a:graphicData uri="http://schemas.openxmlformats.org/drawingml/2006/table">
            <a:tbl>
              <a:tblPr firstRow="1" bandRow="1">
                <a:tableStyleId>{5C22544A-7EE6-4342-B048-85BDC9FD1C3A}</a:tableStyleId>
              </a:tblPr>
              <a:tblGrid>
                <a:gridCol w="1669473">
                  <a:extLst>
                    <a:ext uri="{9D8B030D-6E8A-4147-A177-3AD203B41FA5}">
                      <a16:colId xmlns:a16="http://schemas.microsoft.com/office/drawing/2014/main" val="630354608"/>
                    </a:ext>
                  </a:extLst>
                </a:gridCol>
                <a:gridCol w="1669473">
                  <a:extLst>
                    <a:ext uri="{9D8B030D-6E8A-4147-A177-3AD203B41FA5}">
                      <a16:colId xmlns:a16="http://schemas.microsoft.com/office/drawing/2014/main" val="3377707653"/>
                    </a:ext>
                  </a:extLst>
                </a:gridCol>
                <a:gridCol w="1669473">
                  <a:extLst>
                    <a:ext uri="{9D8B030D-6E8A-4147-A177-3AD203B41FA5}">
                      <a16:colId xmlns:a16="http://schemas.microsoft.com/office/drawing/2014/main" val="3066269223"/>
                    </a:ext>
                  </a:extLst>
                </a:gridCol>
                <a:gridCol w="1669473">
                  <a:extLst>
                    <a:ext uri="{9D8B030D-6E8A-4147-A177-3AD203B41FA5}">
                      <a16:colId xmlns:a16="http://schemas.microsoft.com/office/drawing/2014/main" val="2810319559"/>
                    </a:ext>
                  </a:extLst>
                </a:gridCol>
                <a:gridCol w="1669473">
                  <a:extLst>
                    <a:ext uri="{9D8B030D-6E8A-4147-A177-3AD203B41FA5}">
                      <a16:colId xmlns:a16="http://schemas.microsoft.com/office/drawing/2014/main" val="387909722"/>
                    </a:ext>
                  </a:extLst>
                </a:gridCol>
                <a:gridCol w="1669473">
                  <a:extLst>
                    <a:ext uri="{9D8B030D-6E8A-4147-A177-3AD203B41FA5}">
                      <a16:colId xmlns:a16="http://schemas.microsoft.com/office/drawing/2014/main" val="418334888"/>
                    </a:ext>
                  </a:extLst>
                </a:gridCol>
                <a:gridCol w="1669473">
                  <a:extLst>
                    <a:ext uri="{9D8B030D-6E8A-4147-A177-3AD203B41FA5}">
                      <a16:colId xmlns:a16="http://schemas.microsoft.com/office/drawing/2014/main" val="1119581319"/>
                    </a:ext>
                  </a:extLst>
                </a:gridCol>
                <a:gridCol w="1669473">
                  <a:extLst>
                    <a:ext uri="{9D8B030D-6E8A-4147-A177-3AD203B41FA5}">
                      <a16:colId xmlns:a16="http://schemas.microsoft.com/office/drawing/2014/main" val="151483870"/>
                    </a:ext>
                  </a:extLst>
                </a:gridCol>
                <a:gridCol w="1669473">
                  <a:extLst>
                    <a:ext uri="{9D8B030D-6E8A-4147-A177-3AD203B41FA5}">
                      <a16:colId xmlns:a16="http://schemas.microsoft.com/office/drawing/2014/main" val="3255265369"/>
                    </a:ext>
                  </a:extLst>
                </a:gridCol>
                <a:gridCol w="1669473">
                  <a:extLst>
                    <a:ext uri="{9D8B030D-6E8A-4147-A177-3AD203B41FA5}">
                      <a16:colId xmlns:a16="http://schemas.microsoft.com/office/drawing/2014/main" val="3977628053"/>
                    </a:ext>
                  </a:extLst>
                </a:gridCol>
              </a:tblGrid>
              <a:tr h="1618488">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14233061"/>
                  </a:ext>
                </a:extLst>
              </a:tr>
            </a:tbl>
          </a:graphicData>
        </a:graphic>
      </p:graphicFrame>
      <p:grpSp>
        <p:nvGrpSpPr>
          <p:cNvPr id="25" name="Group 24">
            <a:extLst>
              <a:ext uri="{FF2B5EF4-FFF2-40B4-BE49-F238E27FC236}">
                <a16:creationId xmlns:a16="http://schemas.microsoft.com/office/drawing/2014/main" id="{313122D2-1209-93D1-7A62-8E72618C3C4E}"/>
              </a:ext>
            </a:extLst>
          </p:cNvPr>
          <p:cNvGrpSpPr/>
          <p:nvPr/>
        </p:nvGrpSpPr>
        <p:grpSpPr>
          <a:xfrm>
            <a:off x="23325843" y="14565628"/>
            <a:ext cx="10075354" cy="2387159"/>
            <a:chOff x="11939201" y="12443266"/>
            <a:chExt cx="10075354" cy="2387159"/>
          </a:xfrm>
        </p:grpSpPr>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D001E233-67CB-5E1C-CB36-73A279CA2A9C}"/>
                    </a:ext>
                  </a:extLst>
                </p:cNvPr>
                <p:cNvSpPr/>
                <p:nvPr/>
              </p:nvSpPr>
              <p:spPr>
                <a:xfrm>
                  <a:off x="15460982" y="13466843"/>
                  <a:ext cx="6553573"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1 −</m:t>
                      </m:r>
                      <m:r>
                        <a:rPr lang="en-US" sz="4000" b="0" i="1" smtClean="0">
                          <a:solidFill>
                            <a:schemeClr val="bg1"/>
                          </a:solidFill>
                          <a:latin typeface="Cambria Math" panose="02040503050406030204" pitchFamily="18" charset="0"/>
                          <a:cs typeface="NVIDIA Sans" panose="020B0503020203020204" pitchFamily="34" charset="0"/>
                        </a:rPr>
                        <m:t>𝑝</m:t>
                      </m:r>
                    </m:oMath>
                  </a14:m>
                  <a:r>
                    <a:rPr lang="en-US" sz="4000" dirty="0">
                      <a:solidFill>
                        <a:schemeClr val="bg1"/>
                      </a:solidFill>
                      <a:latin typeface="NVIDIA Sans" panose="020B0503020203020204" pitchFamily="34" charset="0"/>
                      <a:cs typeface="NVIDIA Sans" panose="020B0503020203020204" pitchFamily="34" charset="0"/>
                    </a:rPr>
                    <a:t> chance class will be dropped</a:t>
                  </a:r>
                </a:p>
              </p:txBody>
            </p:sp>
          </mc:Choice>
          <mc:Fallback xmlns="">
            <p:sp>
              <p:nvSpPr>
                <p:cNvPr id="27" name="Rectangle 26">
                  <a:extLst>
                    <a:ext uri="{FF2B5EF4-FFF2-40B4-BE49-F238E27FC236}">
                      <a16:creationId xmlns:a16="http://schemas.microsoft.com/office/drawing/2014/main" id="{D001E233-67CB-5E1C-CB36-73A279CA2A9C}"/>
                    </a:ext>
                  </a:extLst>
                </p:cNvPr>
                <p:cNvSpPr>
                  <a:spLocks noRot="1" noChangeAspect="1" noMove="1" noResize="1" noEditPoints="1" noAdjustHandles="1" noChangeArrowheads="1" noChangeShapeType="1" noTextEdit="1"/>
                </p:cNvSpPr>
                <p:nvPr/>
              </p:nvSpPr>
              <p:spPr>
                <a:xfrm>
                  <a:off x="15460982" y="13466843"/>
                  <a:ext cx="6553573" cy="1363582"/>
                </a:xfrm>
                <a:prstGeom prst="rect">
                  <a:avLst/>
                </a:prstGeom>
                <a:blipFill>
                  <a:blip r:embed="rId4"/>
                  <a:stretch>
                    <a:fillRect t="-4825" r="-2688" b="-16228"/>
                  </a:stretch>
                </a:blipFill>
                <a:ln>
                  <a:solidFill>
                    <a:schemeClr val="tx2"/>
                  </a:solidFill>
                </a:ln>
              </p:spPr>
              <p:txBody>
                <a:bodyPr/>
                <a:lstStyle/>
                <a:p>
                  <a:r>
                    <a:rPr lang="en-US">
                      <a:noFill/>
                    </a:rPr>
                    <a:t> </a:t>
                  </a:r>
                </a:p>
              </p:txBody>
            </p:sp>
          </mc:Fallback>
        </mc:AlternateContent>
        <p:sp>
          <p:nvSpPr>
            <p:cNvPr id="28" name="Arrow: Bent 27">
              <a:extLst>
                <a:ext uri="{FF2B5EF4-FFF2-40B4-BE49-F238E27FC236}">
                  <a16:creationId xmlns:a16="http://schemas.microsoft.com/office/drawing/2014/main" id="{E9B79862-C055-1966-69E6-7F38B3DD03F9}"/>
                </a:ext>
              </a:extLst>
            </p:cNvPr>
            <p:cNvSpPr/>
            <p:nvPr/>
          </p:nvSpPr>
          <p:spPr>
            <a:xfrm rot="16200000">
              <a:off x="12554882" y="11827585"/>
              <a:ext cx="1873977" cy="3105339"/>
            </a:xfrm>
            <a:prstGeom prst="bentArrow">
              <a:avLst>
                <a:gd name="adj1" fmla="val 26669"/>
                <a:gd name="adj2" fmla="val 33545"/>
                <a:gd name="adj3" fmla="val 38982"/>
                <a:gd name="adj4" fmla="val 4375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spTree>
    <p:extLst>
      <p:ext uri="{BB962C8B-B14F-4D97-AF65-F5344CB8AC3E}">
        <p14:creationId xmlns:p14="http://schemas.microsoft.com/office/powerpoint/2010/main" val="2826088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Classifier Free Diffusion Guidance</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Weighted Reverse Diffusion</a:t>
            </a:r>
          </a:p>
          <a:p>
            <a:endParaRPr lang="en-US" dirty="0"/>
          </a:p>
        </p:txBody>
      </p:sp>
      <p:pic>
        <p:nvPicPr>
          <p:cNvPr id="4" name="Picture 3">
            <a:extLst>
              <a:ext uri="{FF2B5EF4-FFF2-40B4-BE49-F238E27FC236}">
                <a16:creationId xmlns:a16="http://schemas.microsoft.com/office/drawing/2014/main" id="{2195B26A-A908-910D-5A29-52DFFB710D70}"/>
              </a:ext>
            </a:extLst>
          </p:cNvPr>
          <p:cNvPicPr>
            <a:picLocks noChangeAspect="1"/>
          </p:cNvPicPr>
          <p:nvPr/>
        </p:nvPicPr>
        <p:blipFill>
          <a:blip r:embed="rId3"/>
          <a:stretch>
            <a:fillRect/>
          </a:stretch>
        </p:blipFill>
        <p:spPr>
          <a:xfrm>
            <a:off x="3073843" y="9348071"/>
            <a:ext cx="4371170" cy="4371170"/>
          </a:xfrm>
          <a:prstGeom prst="rect">
            <a:avLst/>
          </a:prstGeom>
        </p:spPr>
      </p:pic>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65F604DC-DE90-C05D-8D25-A9CDC35E2EEB}"/>
                  </a:ext>
                </a:extLst>
              </p:cNvPr>
              <p:cNvSpPr/>
              <p:nvPr/>
            </p:nvSpPr>
            <p:spPr>
              <a:xfrm>
                <a:off x="3304266" y="7699345"/>
                <a:ext cx="3910323" cy="1408176"/>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𝑡</m:t>
                      </m:r>
                      <m:r>
                        <a:rPr lang="en-US" sz="4000" b="0" i="1" smtClean="0">
                          <a:solidFill>
                            <a:schemeClr val="bg1"/>
                          </a:solidFill>
                          <a:latin typeface="Cambria Math" panose="02040503050406030204" pitchFamily="18" charset="0"/>
                          <a:cs typeface="NVIDIA Sans" panose="020B0503020203020204" pitchFamily="34" charset="0"/>
                        </a:rPr>
                        <m:t>=1</m:t>
                      </m:r>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33" name="Rectangle 32">
                <a:extLst>
                  <a:ext uri="{FF2B5EF4-FFF2-40B4-BE49-F238E27FC236}">
                    <a16:creationId xmlns:a16="http://schemas.microsoft.com/office/drawing/2014/main" id="{65F604DC-DE90-C05D-8D25-A9CDC35E2EEB}"/>
                  </a:ext>
                </a:extLst>
              </p:cNvPr>
              <p:cNvSpPr>
                <a:spLocks noRot="1" noChangeAspect="1" noMove="1" noResize="1" noEditPoints="1" noAdjustHandles="1" noChangeArrowheads="1" noChangeShapeType="1" noTextEdit="1"/>
              </p:cNvSpPr>
              <p:nvPr/>
            </p:nvSpPr>
            <p:spPr>
              <a:xfrm>
                <a:off x="3304266" y="7699345"/>
                <a:ext cx="3910323" cy="1408176"/>
              </a:xfrm>
              <a:prstGeom prst="rect">
                <a:avLst/>
              </a:prstGeom>
              <a:blipFill>
                <a:blip r:embed="rId4"/>
                <a:stretch>
                  <a:fillRect/>
                </a:stretch>
              </a:blipFill>
              <a:ln>
                <a:solidFill>
                  <a:schemeClr val="tx2"/>
                </a:solidFill>
              </a:ln>
            </p:spPr>
            <p:txBody>
              <a:bodyPr/>
              <a:lstStyle/>
              <a:p>
                <a:r>
                  <a:rPr lang="en-US">
                    <a:noFill/>
                  </a:rPr>
                  <a:t> </a:t>
                </a:r>
              </a:p>
            </p:txBody>
          </p:sp>
        </mc:Fallback>
      </mc:AlternateContent>
      <p:grpSp>
        <p:nvGrpSpPr>
          <p:cNvPr id="57" name="Group 56">
            <a:extLst>
              <a:ext uri="{FF2B5EF4-FFF2-40B4-BE49-F238E27FC236}">
                <a16:creationId xmlns:a16="http://schemas.microsoft.com/office/drawing/2014/main" id="{D76B34FC-43EA-BAD5-5E20-251906E7B111}"/>
              </a:ext>
            </a:extLst>
          </p:cNvPr>
          <p:cNvGrpSpPr/>
          <p:nvPr/>
        </p:nvGrpSpPr>
        <p:grpSpPr>
          <a:xfrm>
            <a:off x="7841418" y="5916168"/>
            <a:ext cx="11977768" cy="11271310"/>
            <a:chOff x="7841418" y="5916168"/>
            <a:chExt cx="11977768" cy="11271310"/>
          </a:xfrm>
        </p:grpSpPr>
        <p:pic>
          <p:nvPicPr>
            <p:cNvPr id="12" name="Picture 11">
              <a:extLst>
                <a:ext uri="{FF2B5EF4-FFF2-40B4-BE49-F238E27FC236}">
                  <a16:creationId xmlns:a16="http://schemas.microsoft.com/office/drawing/2014/main" id="{2FE7A8B2-5A07-437E-2AA0-7FD70C38B2A7}"/>
                </a:ext>
              </a:extLst>
            </p:cNvPr>
            <p:cNvPicPr>
              <a:picLocks noChangeAspect="1"/>
            </p:cNvPicPr>
            <p:nvPr/>
          </p:nvPicPr>
          <p:blipFill>
            <a:blip r:embed="rId5"/>
            <a:stretch>
              <a:fillRect/>
            </a:stretch>
          </p:blipFill>
          <p:spPr>
            <a:xfrm>
              <a:off x="15448056" y="5916168"/>
              <a:ext cx="4343684" cy="4370832"/>
            </a:xfrm>
            <a:prstGeom prst="rect">
              <a:avLst/>
            </a:prstGeom>
          </p:spPr>
        </p:pic>
        <p:pic>
          <p:nvPicPr>
            <p:cNvPr id="14" name="Picture 13">
              <a:extLst>
                <a:ext uri="{FF2B5EF4-FFF2-40B4-BE49-F238E27FC236}">
                  <a16:creationId xmlns:a16="http://schemas.microsoft.com/office/drawing/2014/main" id="{8D4D85BA-89CE-02EA-873B-C907BA6350F1}"/>
                </a:ext>
              </a:extLst>
            </p:cNvPr>
            <p:cNvPicPr>
              <a:picLocks noChangeAspect="1"/>
            </p:cNvPicPr>
            <p:nvPr/>
          </p:nvPicPr>
          <p:blipFill>
            <a:blip r:embed="rId6"/>
            <a:stretch>
              <a:fillRect/>
            </a:stretch>
          </p:blipFill>
          <p:spPr>
            <a:xfrm>
              <a:off x="15439014" y="12816646"/>
              <a:ext cx="4380172" cy="4370832"/>
            </a:xfrm>
            <a:prstGeom prst="rect">
              <a:avLst/>
            </a:prstGeom>
          </p:spPr>
        </p:pic>
        <p:pic>
          <p:nvPicPr>
            <p:cNvPr id="29" name="Picture 28">
              <a:extLst>
                <a:ext uri="{FF2B5EF4-FFF2-40B4-BE49-F238E27FC236}">
                  <a16:creationId xmlns:a16="http://schemas.microsoft.com/office/drawing/2014/main" id="{A5CF7680-143D-9763-9084-BF39A2149684}"/>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623682" y="9107521"/>
              <a:ext cx="4921323" cy="4921323"/>
            </a:xfrm>
            <a:prstGeom prst="rect">
              <a:avLst/>
            </a:prstGeom>
          </p:spPr>
        </p:pic>
        <p:sp>
          <p:nvSpPr>
            <p:cNvPr id="30" name="Arrow: Right 29">
              <a:extLst>
                <a:ext uri="{FF2B5EF4-FFF2-40B4-BE49-F238E27FC236}">
                  <a16:creationId xmlns:a16="http://schemas.microsoft.com/office/drawing/2014/main" id="{AEEE0880-F8B1-B728-123C-01A8A88A3525}"/>
                </a:ext>
              </a:extLst>
            </p:cNvPr>
            <p:cNvSpPr/>
            <p:nvPr/>
          </p:nvSpPr>
          <p:spPr>
            <a:xfrm>
              <a:off x="7841418" y="10652256"/>
              <a:ext cx="2153265" cy="176280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1" name="Arrow: Bent 30">
              <a:extLst>
                <a:ext uri="{FF2B5EF4-FFF2-40B4-BE49-F238E27FC236}">
                  <a16:creationId xmlns:a16="http://schemas.microsoft.com/office/drawing/2014/main" id="{946E6D38-572A-7210-CE19-304CA6A59043}"/>
                </a:ext>
              </a:extLst>
            </p:cNvPr>
            <p:cNvSpPr/>
            <p:nvPr/>
          </p:nvSpPr>
          <p:spPr>
            <a:xfrm>
              <a:off x="11537733" y="7372268"/>
              <a:ext cx="3457575" cy="1735253"/>
            </a:xfrm>
            <a:prstGeom prst="bentArrow">
              <a:avLst>
                <a:gd name="adj1" fmla="val 47970"/>
                <a:gd name="adj2" fmla="val 45393"/>
                <a:gd name="adj3" fmla="val 50000"/>
                <a:gd name="adj4" fmla="val 4375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2" name="Arrow: Bent 31">
              <a:extLst>
                <a:ext uri="{FF2B5EF4-FFF2-40B4-BE49-F238E27FC236}">
                  <a16:creationId xmlns:a16="http://schemas.microsoft.com/office/drawing/2014/main" id="{4026C1CD-5B94-2194-243D-E08DFBC58DD5}"/>
                </a:ext>
              </a:extLst>
            </p:cNvPr>
            <p:cNvSpPr/>
            <p:nvPr/>
          </p:nvSpPr>
          <p:spPr>
            <a:xfrm flipV="1">
              <a:off x="11575286" y="14028844"/>
              <a:ext cx="3457575" cy="1735253"/>
            </a:xfrm>
            <a:prstGeom prst="bentArrow">
              <a:avLst>
                <a:gd name="adj1" fmla="val 47970"/>
                <a:gd name="adj2" fmla="val 45393"/>
                <a:gd name="adj3" fmla="val 50000"/>
                <a:gd name="adj4" fmla="val 4375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2" name="Rectangle 21">
              <a:extLst>
                <a:ext uri="{FF2B5EF4-FFF2-40B4-BE49-F238E27FC236}">
                  <a16:creationId xmlns:a16="http://schemas.microsoft.com/office/drawing/2014/main" id="{003EC3DF-1326-0AE4-EC2F-257BA841668E}"/>
                </a:ext>
              </a:extLst>
            </p:cNvPr>
            <p:cNvSpPr/>
            <p:nvPr/>
          </p:nvSpPr>
          <p:spPr>
            <a:xfrm>
              <a:off x="9042714" y="6573459"/>
              <a:ext cx="3910323" cy="1408176"/>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Keep Context</a:t>
              </a:r>
            </a:p>
          </p:txBody>
        </p:sp>
        <p:sp>
          <p:nvSpPr>
            <p:cNvPr id="26" name="Rectangle 25">
              <a:extLst>
                <a:ext uri="{FF2B5EF4-FFF2-40B4-BE49-F238E27FC236}">
                  <a16:creationId xmlns:a16="http://schemas.microsoft.com/office/drawing/2014/main" id="{26915555-A482-08AC-28AF-A42910897937}"/>
                </a:ext>
              </a:extLst>
            </p:cNvPr>
            <p:cNvSpPr/>
            <p:nvPr/>
          </p:nvSpPr>
          <p:spPr>
            <a:xfrm>
              <a:off x="9042714" y="15085677"/>
              <a:ext cx="3910323" cy="1408176"/>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Drop Context</a:t>
              </a:r>
            </a:p>
          </p:txBody>
        </p:sp>
      </p:gr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17058F27-16F6-2274-7E31-25699B5622C2}"/>
                  </a:ext>
                </a:extLst>
              </p:cNvPr>
              <p:cNvSpPr/>
              <p:nvPr/>
            </p:nvSpPr>
            <p:spPr>
              <a:xfrm>
                <a:off x="23179742" y="5032823"/>
                <a:ext cx="10561856" cy="1408176"/>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4000" i="1" smtClean="0">
                              <a:solidFill>
                                <a:schemeClr val="bg1"/>
                              </a:solidFill>
                              <a:latin typeface="Cambria Math" panose="02040503050406030204" pitchFamily="18" charset="0"/>
                              <a:cs typeface="NVIDIA Sans" panose="020B0503020203020204" pitchFamily="34" charset="0"/>
                            </a:rPr>
                          </m:ctrlPr>
                        </m:sSubPr>
                        <m:e>
                          <m:acc>
                            <m:accPr>
                              <m:chr m:val="̃"/>
                              <m:ctrlPr>
                                <a:rPr lang="en-US" sz="4000" i="1" smtClean="0">
                                  <a:solidFill>
                                    <a:schemeClr val="bg1"/>
                                  </a:solidFill>
                                  <a:latin typeface="Cambria Math" panose="02040503050406030204" pitchFamily="18" charset="0"/>
                                  <a:cs typeface="NVIDIA Sans" panose="020B0503020203020204" pitchFamily="34" charset="0"/>
                                </a:rPr>
                              </m:ctrlPr>
                            </m:accPr>
                            <m:e>
                              <m:r>
                                <a:rPr lang="en-US" sz="400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𝜖</m:t>
                              </m:r>
                            </m:e>
                          </m:acc>
                        </m:e>
                        <m:sub>
                          <m:r>
                            <a:rPr lang="en-US" sz="400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𝜃</m:t>
                          </m:r>
                        </m:sub>
                      </m:sSub>
                      <m:d>
                        <m:dPr>
                          <m:ctrlPr>
                            <a:rPr lang="en-US" sz="4000" b="0" i="1" smtClean="0">
                              <a:solidFill>
                                <a:schemeClr val="bg1"/>
                              </a:solidFill>
                              <a:latin typeface="Cambria Math" panose="02040503050406030204" pitchFamily="18" charset="0"/>
                              <a:cs typeface="NVIDIA Sans" panose="020B0503020203020204" pitchFamily="34" charset="0"/>
                            </a:rPr>
                          </m:ctrlPr>
                        </m:dPr>
                        <m:e>
                          <m:sSub>
                            <m:sSubPr>
                              <m:ctrlPr>
                                <a:rPr lang="en-US" sz="4000" b="0" i="1" smtClean="0">
                                  <a:solidFill>
                                    <a:schemeClr val="bg1"/>
                                  </a:solidFill>
                                  <a:latin typeface="Cambria Math" panose="02040503050406030204" pitchFamily="18" charset="0"/>
                                  <a:cs typeface="NVIDIA Sans" panose="020B0503020203020204" pitchFamily="34" charset="0"/>
                                </a:rPr>
                              </m:ctrlPr>
                            </m:sSubPr>
                            <m:e>
                              <m:r>
                                <a:rPr lang="en-US" sz="4000" b="0" i="1" smtClean="0">
                                  <a:solidFill>
                                    <a:schemeClr val="bg1"/>
                                  </a:solidFill>
                                  <a:latin typeface="Cambria Math" panose="02040503050406030204" pitchFamily="18" charset="0"/>
                                  <a:cs typeface="NVIDIA Sans" panose="020B0503020203020204" pitchFamily="34" charset="0"/>
                                </a:rPr>
                                <m:t>𝑧</m:t>
                              </m:r>
                            </m:e>
                            <m:sub>
                              <m: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𝜆</m:t>
                              </m:r>
                            </m:sub>
                          </m:sSub>
                          <m:r>
                            <a:rPr lang="en-US" sz="4000" b="0" i="1" smtClean="0">
                              <a:solidFill>
                                <a:schemeClr val="bg1"/>
                              </a:solidFill>
                              <a:latin typeface="Cambria Math" panose="02040503050406030204" pitchFamily="18" charset="0"/>
                              <a:cs typeface="NVIDIA Sans" panose="020B0503020203020204" pitchFamily="34" charset="0"/>
                            </a:rPr>
                            <m:t>,</m:t>
                          </m:r>
                          <m:r>
                            <a:rPr lang="en-US" sz="4000" b="0" i="1" smtClean="0">
                              <a:solidFill>
                                <a:schemeClr val="bg1"/>
                              </a:solidFill>
                              <a:latin typeface="Cambria Math" panose="02040503050406030204" pitchFamily="18" charset="0"/>
                              <a:cs typeface="NVIDIA Sans" panose="020B0503020203020204" pitchFamily="34" charset="0"/>
                            </a:rPr>
                            <m:t>𝑐</m:t>
                          </m:r>
                        </m:e>
                      </m:d>
                      <m:r>
                        <a:rPr lang="en-US" sz="4000" b="0" i="1" smtClean="0">
                          <a:solidFill>
                            <a:schemeClr val="bg1"/>
                          </a:solidFill>
                          <a:latin typeface="Cambria Math" panose="02040503050406030204" pitchFamily="18" charset="0"/>
                          <a:cs typeface="NVIDIA Sans" panose="020B0503020203020204" pitchFamily="34" charset="0"/>
                        </a:rPr>
                        <m:t>= </m:t>
                      </m:r>
                      <m:d>
                        <m:dPr>
                          <m:ctrlPr>
                            <a:rPr lang="en-US" sz="4000" b="0" i="1" smtClean="0">
                              <a:solidFill>
                                <a:schemeClr val="bg1"/>
                              </a:solidFill>
                              <a:latin typeface="Cambria Math" panose="02040503050406030204" pitchFamily="18" charset="0"/>
                              <a:cs typeface="NVIDIA Sans" panose="020B0503020203020204" pitchFamily="34" charset="0"/>
                            </a:rPr>
                          </m:ctrlPr>
                        </m:dPr>
                        <m:e>
                          <m:r>
                            <a:rPr lang="en-US" sz="4000" b="0" i="1" smtClean="0">
                              <a:solidFill>
                                <a:schemeClr val="bg1"/>
                              </a:solidFill>
                              <a:latin typeface="Cambria Math" panose="02040503050406030204" pitchFamily="18" charset="0"/>
                              <a:cs typeface="NVIDIA Sans" panose="020B0503020203020204" pitchFamily="34" charset="0"/>
                            </a:rPr>
                            <m:t>1+</m:t>
                          </m:r>
                          <m:r>
                            <a:rPr lang="en-US" sz="4000" b="0" i="1" smtClean="0">
                              <a:solidFill>
                                <a:schemeClr val="bg1"/>
                              </a:solidFill>
                              <a:latin typeface="Cambria Math" panose="02040503050406030204" pitchFamily="18" charset="0"/>
                              <a:cs typeface="NVIDIA Sans" panose="020B0503020203020204" pitchFamily="34" charset="0"/>
                            </a:rPr>
                            <m:t>𝑤</m:t>
                          </m:r>
                        </m:e>
                      </m:d>
                      <m:sSub>
                        <m:sSubPr>
                          <m:ctrlPr>
                            <a:rPr lang="en-US" sz="4000" b="0" i="1" smtClean="0">
                              <a:solidFill>
                                <a:schemeClr val="bg1"/>
                              </a:solidFill>
                              <a:latin typeface="Cambria Math" panose="02040503050406030204" pitchFamily="18" charset="0"/>
                              <a:cs typeface="NVIDIA Sans" panose="020B0503020203020204" pitchFamily="34" charset="0"/>
                            </a:rPr>
                          </m:ctrlPr>
                        </m:sSubPr>
                        <m:e>
                          <m: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𝜖</m:t>
                          </m:r>
                        </m:e>
                        <m:sub>
                          <m: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𝜃</m:t>
                          </m:r>
                        </m:sub>
                      </m:sSub>
                      <m:d>
                        <m:dPr>
                          <m:ctrlPr>
                            <a:rPr lang="en-US" sz="4000" b="0" i="1" smtClean="0">
                              <a:solidFill>
                                <a:schemeClr val="bg1"/>
                              </a:solidFill>
                              <a:latin typeface="Cambria Math" panose="02040503050406030204" pitchFamily="18" charset="0"/>
                              <a:cs typeface="NVIDIA Sans" panose="020B0503020203020204" pitchFamily="34" charset="0"/>
                            </a:rPr>
                          </m:ctrlPr>
                        </m:dPr>
                        <m:e>
                          <m:sSub>
                            <m:sSubPr>
                              <m:ctrlPr>
                                <a:rPr lang="en-US" sz="4000" b="0" i="1" smtClean="0">
                                  <a:solidFill>
                                    <a:schemeClr val="bg1"/>
                                  </a:solidFill>
                                  <a:latin typeface="Cambria Math" panose="02040503050406030204" pitchFamily="18" charset="0"/>
                                  <a:cs typeface="NVIDIA Sans" panose="020B0503020203020204" pitchFamily="34" charset="0"/>
                                </a:rPr>
                              </m:ctrlPr>
                            </m:sSubPr>
                            <m:e>
                              <m:r>
                                <a:rPr lang="en-US" sz="4000" b="0" i="1" smtClean="0">
                                  <a:solidFill>
                                    <a:schemeClr val="bg1"/>
                                  </a:solidFill>
                                  <a:latin typeface="Cambria Math" panose="02040503050406030204" pitchFamily="18" charset="0"/>
                                  <a:cs typeface="NVIDIA Sans" panose="020B0503020203020204" pitchFamily="34" charset="0"/>
                                </a:rPr>
                                <m:t>𝑧</m:t>
                              </m:r>
                            </m:e>
                            <m:sub>
                              <m: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𝜆</m:t>
                              </m:r>
                            </m:sub>
                          </m:sSub>
                          <m:r>
                            <a:rPr lang="en-US" sz="4000" b="0" i="1" smtClean="0">
                              <a:solidFill>
                                <a:schemeClr val="bg1"/>
                              </a:solidFill>
                              <a:latin typeface="Cambria Math" panose="02040503050406030204" pitchFamily="18" charset="0"/>
                              <a:cs typeface="NVIDIA Sans" panose="020B0503020203020204" pitchFamily="34" charset="0"/>
                            </a:rPr>
                            <m:t>,</m:t>
                          </m:r>
                          <m:r>
                            <a:rPr lang="en-US" sz="4000" b="0" i="1" smtClean="0">
                              <a:solidFill>
                                <a:schemeClr val="bg1"/>
                              </a:solidFill>
                              <a:latin typeface="Cambria Math" panose="02040503050406030204" pitchFamily="18" charset="0"/>
                              <a:cs typeface="NVIDIA Sans" panose="020B0503020203020204" pitchFamily="34" charset="0"/>
                            </a:rPr>
                            <m:t>𝑐</m:t>
                          </m:r>
                        </m:e>
                      </m:d>
                      <m:r>
                        <a:rPr lang="en-US" sz="4000" b="0" i="1" smtClean="0">
                          <a:solidFill>
                            <a:schemeClr val="bg1"/>
                          </a:solidFill>
                          <a:latin typeface="Cambria Math" panose="02040503050406030204" pitchFamily="18" charset="0"/>
                          <a:cs typeface="NVIDIA Sans" panose="020B0503020203020204" pitchFamily="34" charset="0"/>
                        </a:rPr>
                        <m:t>−</m:t>
                      </m:r>
                      <m:r>
                        <a:rPr lang="en-US" sz="4000" b="0" i="1" smtClean="0">
                          <a:solidFill>
                            <a:schemeClr val="bg1"/>
                          </a:solidFill>
                          <a:latin typeface="Cambria Math" panose="02040503050406030204" pitchFamily="18" charset="0"/>
                          <a:cs typeface="NVIDIA Sans" panose="020B0503020203020204" pitchFamily="34" charset="0"/>
                        </a:rPr>
                        <m:t>𝑤</m:t>
                      </m:r>
                      <m:sSub>
                        <m:sSubPr>
                          <m:ctrlPr>
                            <a:rPr lang="en-US" sz="4000" b="0" i="1" smtClean="0">
                              <a:solidFill>
                                <a:schemeClr val="bg1"/>
                              </a:solidFill>
                              <a:latin typeface="Cambria Math" panose="02040503050406030204" pitchFamily="18" charset="0"/>
                              <a:cs typeface="NVIDIA Sans" panose="020B0503020203020204" pitchFamily="34" charset="0"/>
                            </a:rPr>
                          </m:ctrlPr>
                        </m:sSubPr>
                        <m:e>
                          <m: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𝜖</m:t>
                          </m:r>
                        </m:e>
                        <m:sub>
                          <m: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𝜃</m:t>
                          </m:r>
                        </m:sub>
                      </m:sSub>
                      <m:d>
                        <m:dPr>
                          <m:ctrlPr>
                            <a:rPr lang="en-US" sz="4000" b="0" i="1" smtClean="0">
                              <a:solidFill>
                                <a:schemeClr val="bg1"/>
                              </a:solidFill>
                              <a:latin typeface="Cambria Math" panose="02040503050406030204" pitchFamily="18" charset="0"/>
                              <a:cs typeface="NVIDIA Sans" panose="020B0503020203020204" pitchFamily="34" charset="0"/>
                            </a:rPr>
                          </m:ctrlPr>
                        </m:dPr>
                        <m:e>
                          <m:sSub>
                            <m:sSubPr>
                              <m:ctrlPr>
                                <a:rPr lang="en-US" sz="4000" b="0" i="1" smtClean="0">
                                  <a:solidFill>
                                    <a:schemeClr val="bg1"/>
                                  </a:solidFill>
                                  <a:latin typeface="Cambria Math" panose="02040503050406030204" pitchFamily="18" charset="0"/>
                                  <a:cs typeface="NVIDIA Sans" panose="020B0503020203020204" pitchFamily="34" charset="0"/>
                                </a:rPr>
                              </m:ctrlPr>
                            </m:sSubPr>
                            <m:e>
                              <m:r>
                                <a:rPr lang="en-US" sz="4000" b="0" i="1" smtClean="0">
                                  <a:solidFill>
                                    <a:schemeClr val="bg1"/>
                                  </a:solidFill>
                                  <a:latin typeface="Cambria Math" panose="02040503050406030204" pitchFamily="18" charset="0"/>
                                  <a:cs typeface="NVIDIA Sans" panose="020B0503020203020204" pitchFamily="34" charset="0"/>
                                </a:rPr>
                                <m:t>𝑧</m:t>
                              </m:r>
                            </m:e>
                            <m:sub>
                              <m: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𝜆</m:t>
                              </m:r>
                            </m:sub>
                          </m:sSub>
                        </m:e>
                      </m:d>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35" name="Rectangle 34">
                <a:extLst>
                  <a:ext uri="{FF2B5EF4-FFF2-40B4-BE49-F238E27FC236}">
                    <a16:creationId xmlns:a16="http://schemas.microsoft.com/office/drawing/2014/main" id="{17058F27-16F6-2274-7E31-25699B5622C2}"/>
                  </a:ext>
                </a:extLst>
              </p:cNvPr>
              <p:cNvSpPr>
                <a:spLocks noRot="1" noChangeAspect="1" noMove="1" noResize="1" noEditPoints="1" noAdjustHandles="1" noChangeArrowheads="1" noChangeShapeType="1" noTextEdit="1"/>
              </p:cNvSpPr>
              <p:nvPr/>
            </p:nvSpPr>
            <p:spPr>
              <a:xfrm>
                <a:off x="23179742" y="5032823"/>
                <a:ext cx="10561856" cy="1408176"/>
              </a:xfrm>
              <a:prstGeom prst="rect">
                <a:avLst/>
              </a:prstGeom>
              <a:blipFill>
                <a:blip r:embed="rId8"/>
                <a:stretch>
                  <a:fillRect/>
                </a:stretch>
              </a:blipFill>
              <a:ln>
                <a:solidFill>
                  <a:schemeClr val="tx2"/>
                </a:solidFill>
              </a:ln>
            </p:spPr>
            <p:txBody>
              <a:bodyPr/>
              <a:lstStyle/>
              <a:p>
                <a:r>
                  <a:rPr lang="en-US">
                    <a:noFill/>
                  </a:rPr>
                  <a:t> </a:t>
                </a:r>
              </a:p>
            </p:txBody>
          </p:sp>
        </mc:Fallback>
      </mc:AlternateContent>
      <p:grpSp>
        <p:nvGrpSpPr>
          <p:cNvPr id="55" name="Group 54">
            <a:extLst>
              <a:ext uri="{FF2B5EF4-FFF2-40B4-BE49-F238E27FC236}">
                <a16:creationId xmlns:a16="http://schemas.microsoft.com/office/drawing/2014/main" id="{97C25B1A-819D-19C0-35F0-1D2AB9CD6345}"/>
              </a:ext>
            </a:extLst>
          </p:cNvPr>
          <p:cNvGrpSpPr/>
          <p:nvPr/>
        </p:nvGrpSpPr>
        <p:grpSpPr>
          <a:xfrm>
            <a:off x="19880657" y="6755895"/>
            <a:ext cx="6665393" cy="9483600"/>
            <a:chOff x="19880657" y="6755895"/>
            <a:chExt cx="6665393" cy="9483600"/>
          </a:xfrm>
        </p:grpSpPr>
        <p:sp>
          <p:nvSpPr>
            <p:cNvPr id="36" name="Multiplication Sign 35">
              <a:extLst>
                <a:ext uri="{FF2B5EF4-FFF2-40B4-BE49-F238E27FC236}">
                  <a16:creationId xmlns:a16="http://schemas.microsoft.com/office/drawing/2014/main" id="{63086F9A-E81A-E86C-6340-E4198BBFECAB}"/>
                </a:ext>
              </a:extLst>
            </p:cNvPr>
            <p:cNvSpPr/>
            <p:nvPr/>
          </p:nvSpPr>
          <p:spPr>
            <a:xfrm>
              <a:off x="19880657" y="6755895"/>
              <a:ext cx="2683976" cy="2686050"/>
            </a:xfrm>
            <a:prstGeom prst="mathMultipl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7" name="Multiplication Sign 36">
              <a:extLst>
                <a:ext uri="{FF2B5EF4-FFF2-40B4-BE49-F238E27FC236}">
                  <a16:creationId xmlns:a16="http://schemas.microsoft.com/office/drawing/2014/main" id="{37A70C42-3C4A-6EAA-11F8-82278EE10811}"/>
                </a:ext>
              </a:extLst>
            </p:cNvPr>
            <p:cNvSpPr/>
            <p:nvPr/>
          </p:nvSpPr>
          <p:spPr>
            <a:xfrm>
              <a:off x="19880657" y="13553445"/>
              <a:ext cx="2683976" cy="2686050"/>
            </a:xfrm>
            <a:prstGeom prst="mathMultipl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8FDFCE1B-E5A6-F2DA-9BA0-DB9623C31300}"/>
                    </a:ext>
                  </a:extLst>
                </p:cNvPr>
                <p:cNvSpPr/>
                <p:nvPr/>
              </p:nvSpPr>
              <p:spPr>
                <a:xfrm>
                  <a:off x="22635727" y="7372268"/>
                  <a:ext cx="3910323" cy="1408176"/>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8000" b="0" i="1" smtClean="0">
                            <a:solidFill>
                              <a:schemeClr val="bg1"/>
                            </a:solidFill>
                            <a:latin typeface="Cambria Math" panose="02040503050406030204" pitchFamily="18" charset="0"/>
                            <a:cs typeface="NVIDIA Sans" panose="020B0503020203020204" pitchFamily="34" charset="0"/>
                          </a:rPr>
                          <m:t>1+</m:t>
                        </m:r>
                        <m:r>
                          <a:rPr lang="en-US" sz="8000" b="0" i="1" smtClean="0">
                            <a:solidFill>
                              <a:schemeClr val="bg1"/>
                            </a:solidFill>
                            <a:latin typeface="Cambria Math" panose="02040503050406030204" pitchFamily="18" charset="0"/>
                            <a:cs typeface="NVIDIA Sans" panose="020B0503020203020204" pitchFamily="34" charset="0"/>
                          </a:rPr>
                          <m:t>𝑤</m:t>
                        </m:r>
                      </m:oMath>
                    </m:oMathPara>
                  </a14:m>
                  <a:endParaRPr lang="en-US" sz="8000" dirty="0">
                    <a:solidFill>
                      <a:schemeClr val="bg1"/>
                    </a:solidFill>
                    <a:latin typeface="NVIDIA Sans" panose="020B0503020203020204" pitchFamily="34" charset="0"/>
                    <a:cs typeface="NVIDIA Sans" panose="020B0503020203020204" pitchFamily="34" charset="0"/>
                  </a:endParaRPr>
                </a:p>
              </p:txBody>
            </p:sp>
          </mc:Choice>
          <mc:Fallback xmlns="">
            <p:sp>
              <p:nvSpPr>
                <p:cNvPr id="38" name="Rectangle 37">
                  <a:extLst>
                    <a:ext uri="{FF2B5EF4-FFF2-40B4-BE49-F238E27FC236}">
                      <a16:creationId xmlns:a16="http://schemas.microsoft.com/office/drawing/2014/main" id="{8FDFCE1B-E5A6-F2DA-9BA0-DB9623C31300}"/>
                    </a:ext>
                  </a:extLst>
                </p:cNvPr>
                <p:cNvSpPr>
                  <a:spLocks noRot="1" noChangeAspect="1" noMove="1" noResize="1" noEditPoints="1" noAdjustHandles="1" noChangeArrowheads="1" noChangeShapeType="1" noTextEdit="1"/>
                </p:cNvSpPr>
                <p:nvPr/>
              </p:nvSpPr>
              <p:spPr>
                <a:xfrm>
                  <a:off x="22635727" y="7372268"/>
                  <a:ext cx="3910323" cy="1408176"/>
                </a:xfrm>
                <a:prstGeom prst="rect">
                  <a:avLst/>
                </a:prstGeom>
                <a:blipFill>
                  <a:blip r:embed="rId9"/>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770F3A44-5F34-B1A6-CAC0-4F144455761B}"/>
                    </a:ext>
                  </a:extLst>
                </p:cNvPr>
                <p:cNvSpPr/>
                <p:nvPr/>
              </p:nvSpPr>
              <p:spPr>
                <a:xfrm>
                  <a:off x="22635727" y="14192382"/>
                  <a:ext cx="3910323" cy="1408176"/>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8000" i="1">
                            <a:solidFill>
                              <a:schemeClr val="bg1"/>
                            </a:solidFill>
                            <a:latin typeface="Cambria Math" panose="02040503050406030204" pitchFamily="18" charset="0"/>
                            <a:cs typeface="NVIDIA Sans" panose="020B0503020203020204" pitchFamily="34" charset="0"/>
                          </a:rPr>
                          <m:t>−</m:t>
                        </m:r>
                        <m:r>
                          <a:rPr lang="en-US" sz="8000" b="0" i="1" smtClean="0">
                            <a:solidFill>
                              <a:schemeClr val="bg1"/>
                            </a:solidFill>
                            <a:latin typeface="Cambria Math" panose="02040503050406030204" pitchFamily="18" charset="0"/>
                            <a:cs typeface="NVIDIA Sans" panose="020B0503020203020204" pitchFamily="34" charset="0"/>
                          </a:rPr>
                          <m:t>𝑤</m:t>
                        </m:r>
                      </m:oMath>
                    </m:oMathPara>
                  </a14:m>
                  <a:endParaRPr lang="en-US" sz="8000" dirty="0">
                    <a:solidFill>
                      <a:schemeClr val="bg1"/>
                    </a:solidFill>
                    <a:latin typeface="NVIDIA Sans" panose="020B0503020203020204" pitchFamily="34" charset="0"/>
                    <a:cs typeface="NVIDIA Sans" panose="020B0503020203020204" pitchFamily="34" charset="0"/>
                  </a:endParaRPr>
                </a:p>
              </p:txBody>
            </p:sp>
          </mc:Choice>
          <mc:Fallback xmlns="">
            <p:sp>
              <p:nvSpPr>
                <p:cNvPr id="39" name="Rectangle 38">
                  <a:extLst>
                    <a:ext uri="{FF2B5EF4-FFF2-40B4-BE49-F238E27FC236}">
                      <a16:creationId xmlns:a16="http://schemas.microsoft.com/office/drawing/2014/main" id="{770F3A44-5F34-B1A6-CAC0-4F144455761B}"/>
                    </a:ext>
                  </a:extLst>
                </p:cNvPr>
                <p:cNvSpPr>
                  <a:spLocks noRot="1" noChangeAspect="1" noMove="1" noResize="1" noEditPoints="1" noAdjustHandles="1" noChangeArrowheads="1" noChangeShapeType="1" noTextEdit="1"/>
                </p:cNvSpPr>
                <p:nvPr/>
              </p:nvSpPr>
              <p:spPr>
                <a:xfrm>
                  <a:off x="22635727" y="14192382"/>
                  <a:ext cx="3910323" cy="1408176"/>
                </a:xfrm>
                <a:prstGeom prst="rect">
                  <a:avLst/>
                </a:prstGeom>
                <a:blipFill>
                  <a:blip r:embed="rId10"/>
                  <a:stretch>
                    <a:fillRect/>
                  </a:stretch>
                </a:blipFill>
                <a:ln>
                  <a:solidFill>
                    <a:schemeClr val="tx2"/>
                  </a:solidFill>
                </a:ln>
              </p:spPr>
              <p:txBody>
                <a:bodyPr/>
                <a:lstStyle/>
                <a:p>
                  <a:r>
                    <a:rPr lang="en-US">
                      <a:noFill/>
                    </a:rPr>
                    <a:t> </a:t>
                  </a:r>
                </a:p>
              </p:txBody>
            </p:sp>
          </mc:Fallback>
        </mc:AlternateContent>
      </p:grpSp>
      <p:pic>
        <p:nvPicPr>
          <p:cNvPr id="44" name="Picture 43">
            <a:extLst>
              <a:ext uri="{FF2B5EF4-FFF2-40B4-BE49-F238E27FC236}">
                <a16:creationId xmlns:a16="http://schemas.microsoft.com/office/drawing/2014/main" id="{79FD9AF7-CC8D-3C7D-1725-127563478F69}"/>
              </a:ext>
            </a:extLst>
          </p:cNvPr>
          <p:cNvPicPr>
            <a:picLocks noChangeAspect="1"/>
          </p:cNvPicPr>
          <p:nvPr/>
        </p:nvPicPr>
        <p:blipFill>
          <a:blip r:embed="rId11"/>
          <a:stretch>
            <a:fillRect/>
          </a:stretch>
        </p:blipFill>
        <p:spPr>
          <a:xfrm>
            <a:off x="29614667" y="9464536"/>
            <a:ext cx="4379901" cy="4370832"/>
          </a:xfrm>
          <a:prstGeom prst="rect">
            <a:avLst/>
          </a:prstGeom>
        </p:spPr>
      </p:pic>
      <p:grpSp>
        <p:nvGrpSpPr>
          <p:cNvPr id="56" name="Group 55">
            <a:extLst>
              <a:ext uri="{FF2B5EF4-FFF2-40B4-BE49-F238E27FC236}">
                <a16:creationId xmlns:a16="http://schemas.microsoft.com/office/drawing/2014/main" id="{B96FF5B0-04D5-932E-93EF-ADE05DDE181A}"/>
              </a:ext>
            </a:extLst>
          </p:cNvPr>
          <p:cNvGrpSpPr/>
          <p:nvPr/>
        </p:nvGrpSpPr>
        <p:grpSpPr>
          <a:xfrm>
            <a:off x="23219288" y="8780444"/>
            <a:ext cx="5718638" cy="5411938"/>
            <a:chOff x="23219288" y="8780444"/>
            <a:chExt cx="5718638" cy="5411938"/>
          </a:xfrm>
        </p:grpSpPr>
        <p:sp>
          <p:nvSpPr>
            <p:cNvPr id="40" name="Plus Sign 39">
              <a:extLst>
                <a:ext uri="{FF2B5EF4-FFF2-40B4-BE49-F238E27FC236}">
                  <a16:creationId xmlns:a16="http://schemas.microsoft.com/office/drawing/2014/main" id="{ED182F11-00EA-F8C4-13BA-13C0AF0D3DB1}"/>
                </a:ext>
              </a:extLst>
            </p:cNvPr>
            <p:cNvSpPr/>
            <p:nvPr/>
          </p:nvSpPr>
          <p:spPr>
            <a:xfrm>
              <a:off x="23219288" y="10335502"/>
              <a:ext cx="2743200" cy="2628900"/>
            </a:xfrm>
            <a:prstGeom prst="mathPlu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2" name="Equals 41">
              <a:extLst>
                <a:ext uri="{FF2B5EF4-FFF2-40B4-BE49-F238E27FC236}">
                  <a16:creationId xmlns:a16="http://schemas.microsoft.com/office/drawing/2014/main" id="{631EF551-789D-E58E-DBF6-F6454F5E8DC3}"/>
                </a:ext>
              </a:extLst>
            </p:cNvPr>
            <p:cNvSpPr/>
            <p:nvPr/>
          </p:nvSpPr>
          <p:spPr>
            <a:xfrm>
              <a:off x="26639229" y="10504500"/>
              <a:ext cx="2298697" cy="2312146"/>
            </a:xfrm>
            <a:prstGeom prst="mathEqual">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cxnSp>
          <p:nvCxnSpPr>
            <p:cNvPr id="46" name="Straight Arrow Connector 45">
              <a:extLst>
                <a:ext uri="{FF2B5EF4-FFF2-40B4-BE49-F238E27FC236}">
                  <a16:creationId xmlns:a16="http://schemas.microsoft.com/office/drawing/2014/main" id="{3EFCF02D-5564-9A02-A24D-20B53313FB22}"/>
                </a:ext>
              </a:extLst>
            </p:cNvPr>
            <p:cNvCxnSpPr>
              <a:stCxn id="39" idx="0"/>
            </p:cNvCxnSpPr>
            <p:nvPr/>
          </p:nvCxnSpPr>
          <p:spPr>
            <a:xfrm flipH="1" flipV="1">
              <a:off x="24590888" y="12816646"/>
              <a:ext cx="1" cy="1375736"/>
            </a:xfrm>
            <a:prstGeom prst="straightConnector1">
              <a:avLst/>
            </a:prstGeom>
            <a:ln w="60325">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FC638FB-DC14-B242-D961-0E0ED4E106FA}"/>
                </a:ext>
              </a:extLst>
            </p:cNvPr>
            <p:cNvCxnSpPr>
              <a:cxnSpLocks/>
              <a:stCxn id="38" idx="2"/>
            </p:cNvCxnSpPr>
            <p:nvPr/>
          </p:nvCxnSpPr>
          <p:spPr>
            <a:xfrm flipH="1">
              <a:off x="24590888" y="8780444"/>
              <a:ext cx="1" cy="1724056"/>
            </a:xfrm>
            <a:prstGeom prst="straightConnector1">
              <a:avLst/>
            </a:prstGeom>
            <a:ln w="60325">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C8E23CA-28E4-9204-8484-B4DDBFC53345}"/>
                </a:ext>
              </a:extLst>
            </p:cNvPr>
            <p:cNvCxnSpPr>
              <a:cxnSpLocks/>
              <a:stCxn id="40" idx="0"/>
            </p:cNvCxnSpPr>
            <p:nvPr/>
          </p:nvCxnSpPr>
          <p:spPr>
            <a:xfrm>
              <a:off x="25598877" y="11649952"/>
              <a:ext cx="1331678" cy="0"/>
            </a:xfrm>
            <a:prstGeom prst="straightConnector1">
              <a:avLst/>
            </a:prstGeom>
            <a:ln w="60325">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990659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Classifier Free Diffusion Guidance</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Weighted Reverse Diffusion</a:t>
            </a:r>
          </a:p>
          <a:p>
            <a:endParaRPr lang="en-US" dirty="0"/>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17058F27-16F6-2274-7E31-25699B5622C2}"/>
                  </a:ext>
                </a:extLst>
              </p:cNvPr>
              <p:cNvSpPr/>
              <p:nvPr/>
            </p:nvSpPr>
            <p:spPr>
              <a:xfrm>
                <a:off x="12108731" y="3805346"/>
                <a:ext cx="10561856" cy="1408176"/>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lang="en-US" sz="4800" b="0" i="1" smtClean="0">
                              <a:solidFill>
                                <a:schemeClr val="bg1"/>
                              </a:solidFill>
                              <a:latin typeface="Cambria Math" panose="02040503050406030204" pitchFamily="18" charset="0"/>
                              <a:cs typeface="NVIDIA Sans" panose="020B0503020203020204" pitchFamily="34" charset="0"/>
                            </a:rPr>
                          </m:ctrlPr>
                        </m:dPr>
                        <m:e>
                          <m:r>
                            <a:rPr lang="en-US" sz="4800" b="0" i="1" smtClean="0">
                              <a:solidFill>
                                <a:schemeClr val="bg1"/>
                              </a:solidFill>
                              <a:latin typeface="Cambria Math" panose="02040503050406030204" pitchFamily="18" charset="0"/>
                              <a:cs typeface="NVIDIA Sans" panose="020B0503020203020204" pitchFamily="34" charset="0"/>
                            </a:rPr>
                            <m:t>1+</m:t>
                          </m:r>
                          <m:r>
                            <a:rPr lang="en-US" sz="4800" b="0" i="1" smtClean="0">
                              <a:solidFill>
                                <a:schemeClr val="bg1"/>
                              </a:solidFill>
                              <a:latin typeface="Cambria Math" panose="02040503050406030204" pitchFamily="18" charset="0"/>
                              <a:cs typeface="NVIDIA Sans" panose="020B0503020203020204" pitchFamily="34" charset="0"/>
                            </a:rPr>
                            <m:t>𝑤</m:t>
                          </m:r>
                        </m:e>
                      </m:d>
                      <m:sSub>
                        <m:sSubPr>
                          <m:ctrlPr>
                            <a:rPr lang="en-US" sz="4800" b="0" i="1" smtClean="0">
                              <a:solidFill>
                                <a:schemeClr val="bg1"/>
                              </a:solidFill>
                              <a:latin typeface="Cambria Math" panose="02040503050406030204" pitchFamily="18" charset="0"/>
                              <a:cs typeface="NVIDIA Sans" panose="020B0503020203020204" pitchFamily="34" charset="0"/>
                            </a:rPr>
                          </m:ctrlPr>
                        </m:sSubPr>
                        <m:e>
                          <m:r>
                            <a:rPr lang="en-US" sz="48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𝜖</m:t>
                          </m:r>
                        </m:e>
                        <m:sub>
                          <m:r>
                            <a:rPr lang="en-US" sz="48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𝜃</m:t>
                          </m:r>
                        </m:sub>
                      </m:sSub>
                      <m:d>
                        <m:dPr>
                          <m:ctrlPr>
                            <a:rPr lang="en-US" sz="4800" b="0" i="1" smtClean="0">
                              <a:solidFill>
                                <a:schemeClr val="bg1"/>
                              </a:solidFill>
                              <a:latin typeface="Cambria Math" panose="02040503050406030204" pitchFamily="18" charset="0"/>
                              <a:cs typeface="NVIDIA Sans" panose="020B0503020203020204" pitchFamily="34" charset="0"/>
                            </a:rPr>
                          </m:ctrlPr>
                        </m:dPr>
                        <m:e>
                          <m:sSub>
                            <m:sSubPr>
                              <m:ctrlPr>
                                <a:rPr lang="en-US" sz="4800" b="0" i="1" smtClean="0">
                                  <a:solidFill>
                                    <a:schemeClr val="bg1"/>
                                  </a:solidFill>
                                  <a:latin typeface="Cambria Math" panose="02040503050406030204" pitchFamily="18" charset="0"/>
                                  <a:cs typeface="NVIDIA Sans" panose="020B0503020203020204" pitchFamily="34" charset="0"/>
                                </a:rPr>
                              </m:ctrlPr>
                            </m:sSubPr>
                            <m:e>
                              <m:r>
                                <a:rPr lang="en-US" sz="4800" b="0" i="1" smtClean="0">
                                  <a:solidFill>
                                    <a:schemeClr val="bg1"/>
                                  </a:solidFill>
                                  <a:latin typeface="Cambria Math" panose="02040503050406030204" pitchFamily="18" charset="0"/>
                                  <a:cs typeface="NVIDIA Sans" panose="020B0503020203020204" pitchFamily="34" charset="0"/>
                                </a:rPr>
                                <m:t>𝑧</m:t>
                              </m:r>
                            </m:e>
                            <m:sub>
                              <m:r>
                                <a:rPr lang="en-US" sz="48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𝜆</m:t>
                              </m:r>
                            </m:sub>
                          </m:sSub>
                          <m:r>
                            <a:rPr lang="en-US" sz="4800" b="0" i="1" smtClean="0">
                              <a:solidFill>
                                <a:schemeClr val="bg1"/>
                              </a:solidFill>
                              <a:latin typeface="Cambria Math" panose="02040503050406030204" pitchFamily="18" charset="0"/>
                              <a:cs typeface="NVIDIA Sans" panose="020B0503020203020204" pitchFamily="34" charset="0"/>
                            </a:rPr>
                            <m:t>,</m:t>
                          </m:r>
                          <m:r>
                            <a:rPr lang="en-US" sz="4800" b="0" i="1" smtClean="0">
                              <a:solidFill>
                                <a:schemeClr val="bg1"/>
                              </a:solidFill>
                              <a:latin typeface="Cambria Math" panose="02040503050406030204" pitchFamily="18" charset="0"/>
                              <a:cs typeface="NVIDIA Sans" panose="020B0503020203020204" pitchFamily="34" charset="0"/>
                            </a:rPr>
                            <m:t>𝑐</m:t>
                          </m:r>
                        </m:e>
                      </m:d>
                      <m:r>
                        <a:rPr lang="en-US" sz="4800" b="0" i="1" smtClean="0">
                          <a:solidFill>
                            <a:schemeClr val="bg1"/>
                          </a:solidFill>
                          <a:latin typeface="Cambria Math" panose="02040503050406030204" pitchFamily="18" charset="0"/>
                          <a:cs typeface="NVIDIA Sans" panose="020B0503020203020204" pitchFamily="34" charset="0"/>
                        </a:rPr>
                        <m:t>−</m:t>
                      </m:r>
                      <m:r>
                        <a:rPr lang="en-US" sz="4800" b="0" i="1" smtClean="0">
                          <a:solidFill>
                            <a:schemeClr val="bg1"/>
                          </a:solidFill>
                          <a:latin typeface="Cambria Math" panose="02040503050406030204" pitchFamily="18" charset="0"/>
                          <a:cs typeface="NVIDIA Sans" panose="020B0503020203020204" pitchFamily="34" charset="0"/>
                        </a:rPr>
                        <m:t>𝑤</m:t>
                      </m:r>
                      <m:sSub>
                        <m:sSubPr>
                          <m:ctrlPr>
                            <a:rPr lang="en-US" sz="4800" b="0" i="1" smtClean="0">
                              <a:solidFill>
                                <a:schemeClr val="bg1"/>
                              </a:solidFill>
                              <a:latin typeface="Cambria Math" panose="02040503050406030204" pitchFamily="18" charset="0"/>
                              <a:cs typeface="NVIDIA Sans" panose="020B0503020203020204" pitchFamily="34" charset="0"/>
                            </a:rPr>
                          </m:ctrlPr>
                        </m:sSubPr>
                        <m:e>
                          <m:r>
                            <a:rPr lang="en-US" sz="48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𝜖</m:t>
                          </m:r>
                        </m:e>
                        <m:sub>
                          <m:r>
                            <a:rPr lang="en-US" sz="48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𝜃</m:t>
                          </m:r>
                        </m:sub>
                      </m:sSub>
                      <m:d>
                        <m:dPr>
                          <m:ctrlPr>
                            <a:rPr lang="en-US" sz="4800" b="0" i="1" smtClean="0">
                              <a:solidFill>
                                <a:schemeClr val="bg1"/>
                              </a:solidFill>
                              <a:latin typeface="Cambria Math" panose="02040503050406030204" pitchFamily="18" charset="0"/>
                              <a:cs typeface="NVIDIA Sans" panose="020B0503020203020204" pitchFamily="34" charset="0"/>
                            </a:rPr>
                          </m:ctrlPr>
                        </m:dPr>
                        <m:e>
                          <m:sSub>
                            <m:sSubPr>
                              <m:ctrlPr>
                                <a:rPr lang="en-US" sz="4800" b="0" i="1" smtClean="0">
                                  <a:solidFill>
                                    <a:schemeClr val="bg1"/>
                                  </a:solidFill>
                                  <a:latin typeface="Cambria Math" panose="02040503050406030204" pitchFamily="18" charset="0"/>
                                  <a:cs typeface="NVIDIA Sans" panose="020B0503020203020204" pitchFamily="34" charset="0"/>
                                </a:rPr>
                              </m:ctrlPr>
                            </m:sSubPr>
                            <m:e>
                              <m:r>
                                <a:rPr lang="en-US" sz="4800" b="0" i="1" smtClean="0">
                                  <a:solidFill>
                                    <a:schemeClr val="bg1"/>
                                  </a:solidFill>
                                  <a:latin typeface="Cambria Math" panose="02040503050406030204" pitchFamily="18" charset="0"/>
                                  <a:cs typeface="NVIDIA Sans" panose="020B0503020203020204" pitchFamily="34" charset="0"/>
                                </a:rPr>
                                <m:t>𝑧</m:t>
                              </m:r>
                            </m:e>
                            <m:sub>
                              <m:r>
                                <a:rPr lang="en-US" sz="48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𝜆</m:t>
                              </m:r>
                            </m:sub>
                          </m:sSub>
                        </m:e>
                      </m:d>
                    </m:oMath>
                  </m:oMathPara>
                </a14:m>
                <a:endParaRPr lang="en-US" sz="4800" dirty="0">
                  <a:solidFill>
                    <a:schemeClr val="bg1"/>
                  </a:solidFill>
                  <a:latin typeface="NVIDIA Sans" panose="020B0503020203020204" pitchFamily="34" charset="0"/>
                  <a:cs typeface="NVIDIA Sans" panose="020B0503020203020204" pitchFamily="34" charset="0"/>
                </a:endParaRPr>
              </a:p>
            </p:txBody>
          </p:sp>
        </mc:Choice>
        <mc:Fallback xmlns="">
          <p:sp>
            <p:nvSpPr>
              <p:cNvPr id="35" name="Rectangle 34">
                <a:extLst>
                  <a:ext uri="{FF2B5EF4-FFF2-40B4-BE49-F238E27FC236}">
                    <a16:creationId xmlns:a16="http://schemas.microsoft.com/office/drawing/2014/main" id="{17058F27-16F6-2274-7E31-25699B5622C2}"/>
                  </a:ext>
                </a:extLst>
              </p:cNvPr>
              <p:cNvSpPr>
                <a:spLocks noRot="1" noChangeAspect="1" noMove="1" noResize="1" noEditPoints="1" noAdjustHandles="1" noChangeArrowheads="1" noChangeShapeType="1" noTextEdit="1"/>
              </p:cNvSpPr>
              <p:nvPr/>
            </p:nvSpPr>
            <p:spPr>
              <a:xfrm>
                <a:off x="12108731" y="3805346"/>
                <a:ext cx="10561856" cy="1408176"/>
              </a:xfrm>
              <a:prstGeom prst="rect">
                <a:avLst/>
              </a:prstGeom>
              <a:blipFill>
                <a:blip r:embed="rId3"/>
                <a:stretch>
                  <a:fillRect/>
                </a:stretch>
              </a:blipFill>
              <a:ln>
                <a:solidFill>
                  <a:schemeClr val="tx2"/>
                </a:solidFill>
              </a:ln>
            </p:spPr>
            <p:txBody>
              <a:bodyPr/>
              <a:lstStyle/>
              <a:p>
                <a:r>
                  <a:rPr lang="en-US">
                    <a:noFill/>
                  </a:rPr>
                  <a:t> </a:t>
                </a:r>
              </a:p>
            </p:txBody>
          </p:sp>
        </mc:Fallback>
      </mc:AlternateContent>
      <p:sp>
        <p:nvSpPr>
          <p:cNvPr id="3" name="Flowchart: Process 2">
            <a:extLst>
              <a:ext uri="{FF2B5EF4-FFF2-40B4-BE49-F238E27FC236}">
                <a16:creationId xmlns:a16="http://schemas.microsoft.com/office/drawing/2014/main" id="{A6FFD5A7-9040-A277-052C-0A80626076C9}"/>
              </a:ext>
            </a:extLst>
          </p:cNvPr>
          <p:cNvSpPr/>
          <p:nvPr/>
        </p:nvSpPr>
        <p:spPr>
          <a:xfrm>
            <a:off x="13944599" y="4171950"/>
            <a:ext cx="1114425" cy="571500"/>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nvGrpSpPr>
          <p:cNvPr id="50" name="Group 49">
            <a:extLst>
              <a:ext uri="{FF2B5EF4-FFF2-40B4-BE49-F238E27FC236}">
                <a16:creationId xmlns:a16="http://schemas.microsoft.com/office/drawing/2014/main" id="{87C98419-996A-1CF1-5D67-3BE169062F13}"/>
              </a:ext>
            </a:extLst>
          </p:cNvPr>
          <p:cNvGrpSpPr/>
          <p:nvPr/>
        </p:nvGrpSpPr>
        <p:grpSpPr>
          <a:xfrm>
            <a:off x="4980213" y="10842653"/>
            <a:ext cx="25070892" cy="8272877"/>
            <a:chOff x="4980213" y="10842653"/>
            <a:chExt cx="25070892" cy="8272877"/>
          </a:xfrm>
        </p:grpSpPr>
        <p:pic>
          <p:nvPicPr>
            <p:cNvPr id="6" name="Picture 5">
              <a:extLst>
                <a:ext uri="{FF2B5EF4-FFF2-40B4-BE49-F238E27FC236}">
                  <a16:creationId xmlns:a16="http://schemas.microsoft.com/office/drawing/2014/main" id="{A0C0F5EF-C68E-FB01-853E-6928A4099BB6}"/>
                </a:ext>
              </a:extLst>
            </p:cNvPr>
            <p:cNvPicPr>
              <a:picLocks noChangeAspect="1"/>
            </p:cNvPicPr>
            <p:nvPr/>
          </p:nvPicPr>
          <p:blipFill>
            <a:blip r:embed="rId4"/>
            <a:stretch>
              <a:fillRect/>
            </a:stretch>
          </p:blipFill>
          <p:spPr>
            <a:xfrm>
              <a:off x="5420557" y="11710254"/>
              <a:ext cx="5634413" cy="5622502"/>
            </a:xfrm>
            <a:prstGeom prst="rect">
              <a:avLst/>
            </a:prstGeom>
          </p:spPr>
        </p:pic>
        <p:sp>
          <p:nvSpPr>
            <p:cNvPr id="18" name="TextBox 17">
              <a:extLst>
                <a:ext uri="{FF2B5EF4-FFF2-40B4-BE49-F238E27FC236}">
                  <a16:creationId xmlns:a16="http://schemas.microsoft.com/office/drawing/2014/main" id="{3B5772CB-84F3-EE51-38FD-AE4A7E431F9B}"/>
                </a:ext>
              </a:extLst>
            </p:cNvPr>
            <p:cNvSpPr txBox="1"/>
            <p:nvPr/>
          </p:nvSpPr>
          <p:spPr>
            <a:xfrm>
              <a:off x="7373049" y="10842653"/>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w = 0</a:t>
              </a:r>
            </a:p>
          </p:txBody>
        </p:sp>
        <p:pic>
          <p:nvPicPr>
            <p:cNvPr id="21" name="Picture 20">
              <a:extLst>
                <a:ext uri="{FF2B5EF4-FFF2-40B4-BE49-F238E27FC236}">
                  <a16:creationId xmlns:a16="http://schemas.microsoft.com/office/drawing/2014/main" id="{4F325D3A-887E-3AB3-8A95-F866385A6B31}"/>
                </a:ext>
              </a:extLst>
            </p:cNvPr>
            <p:cNvPicPr>
              <a:picLocks noChangeAspect="1"/>
            </p:cNvPicPr>
            <p:nvPr/>
          </p:nvPicPr>
          <p:blipFill>
            <a:blip r:embed="rId5"/>
            <a:stretch>
              <a:fillRect/>
            </a:stretch>
          </p:blipFill>
          <p:spPr>
            <a:xfrm>
              <a:off x="14691353" y="11686430"/>
              <a:ext cx="5658239" cy="5646326"/>
            </a:xfrm>
            <a:prstGeom prst="rect">
              <a:avLst/>
            </a:prstGeom>
          </p:spPr>
        </p:pic>
        <p:sp>
          <p:nvSpPr>
            <p:cNvPr id="23" name="TextBox 22">
              <a:extLst>
                <a:ext uri="{FF2B5EF4-FFF2-40B4-BE49-F238E27FC236}">
                  <a16:creationId xmlns:a16="http://schemas.microsoft.com/office/drawing/2014/main" id="{E09D9D43-A372-7DFC-8B73-57AC98B41947}"/>
                </a:ext>
              </a:extLst>
            </p:cNvPr>
            <p:cNvSpPr txBox="1"/>
            <p:nvPr/>
          </p:nvSpPr>
          <p:spPr>
            <a:xfrm>
              <a:off x="16574953" y="10842653"/>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w = 1</a:t>
              </a:r>
            </a:p>
          </p:txBody>
        </p:sp>
        <p:sp>
          <p:nvSpPr>
            <p:cNvPr id="27" name="TextBox 26">
              <a:extLst>
                <a:ext uri="{FF2B5EF4-FFF2-40B4-BE49-F238E27FC236}">
                  <a16:creationId xmlns:a16="http://schemas.microsoft.com/office/drawing/2014/main" id="{A6A1A94E-EC79-1B6A-76F2-5FBF85A1D5EE}"/>
                </a:ext>
              </a:extLst>
            </p:cNvPr>
            <p:cNvSpPr txBox="1"/>
            <p:nvPr/>
          </p:nvSpPr>
          <p:spPr>
            <a:xfrm>
              <a:off x="25776857" y="10842653"/>
              <a:ext cx="2028825"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w = 10</a:t>
              </a:r>
            </a:p>
          </p:txBody>
        </p:sp>
        <p:pic>
          <p:nvPicPr>
            <p:cNvPr id="34" name="Picture 33">
              <a:extLst>
                <a:ext uri="{FF2B5EF4-FFF2-40B4-BE49-F238E27FC236}">
                  <a16:creationId xmlns:a16="http://schemas.microsoft.com/office/drawing/2014/main" id="{31FF77DC-EE79-29CA-0238-FB093ACEE1EB}"/>
                </a:ext>
              </a:extLst>
            </p:cNvPr>
            <p:cNvPicPr>
              <a:picLocks noChangeAspect="1"/>
            </p:cNvPicPr>
            <p:nvPr/>
          </p:nvPicPr>
          <p:blipFill>
            <a:blip r:embed="rId6"/>
            <a:stretch>
              <a:fillRect/>
            </a:stretch>
          </p:blipFill>
          <p:spPr>
            <a:xfrm>
              <a:off x="23985975" y="11686430"/>
              <a:ext cx="5610589" cy="5634413"/>
            </a:xfrm>
            <a:prstGeom prst="rect">
              <a:avLst/>
            </a:prstGeom>
          </p:spPr>
        </p:pic>
        <p:sp>
          <p:nvSpPr>
            <p:cNvPr id="41" name="Rectangle 40">
              <a:extLst>
                <a:ext uri="{FF2B5EF4-FFF2-40B4-BE49-F238E27FC236}">
                  <a16:creationId xmlns:a16="http://schemas.microsoft.com/office/drawing/2014/main" id="{CA348D46-6C0A-C9F2-ABA7-208C9DAC8660}"/>
                </a:ext>
              </a:extLst>
            </p:cNvPr>
            <p:cNvSpPr/>
            <p:nvPr/>
          </p:nvSpPr>
          <p:spPr>
            <a:xfrm>
              <a:off x="4980213" y="17492471"/>
              <a:ext cx="6515100" cy="16184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No context feature exaggeration</a:t>
              </a:r>
            </a:p>
          </p:txBody>
        </p:sp>
        <p:sp>
          <p:nvSpPr>
            <p:cNvPr id="43" name="Rectangle 42">
              <a:extLst>
                <a:ext uri="{FF2B5EF4-FFF2-40B4-BE49-F238E27FC236}">
                  <a16:creationId xmlns:a16="http://schemas.microsoft.com/office/drawing/2014/main" id="{C6D2DD20-8AC9-29A9-AA5C-1DA57DF7C78D}"/>
                </a:ext>
              </a:extLst>
            </p:cNvPr>
            <p:cNvSpPr/>
            <p:nvPr/>
          </p:nvSpPr>
          <p:spPr>
            <a:xfrm>
              <a:off x="14133944" y="17492471"/>
              <a:ext cx="6519672" cy="16184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Some context feature exaggeration</a:t>
              </a:r>
            </a:p>
          </p:txBody>
        </p:sp>
        <p:sp>
          <p:nvSpPr>
            <p:cNvPr id="45" name="Rectangle 44">
              <a:extLst>
                <a:ext uri="{FF2B5EF4-FFF2-40B4-BE49-F238E27FC236}">
                  <a16:creationId xmlns:a16="http://schemas.microsoft.com/office/drawing/2014/main" id="{C703E810-E9F9-6E18-CA1E-20B2E26F5F53}"/>
                </a:ext>
              </a:extLst>
            </p:cNvPr>
            <p:cNvSpPr/>
            <p:nvPr/>
          </p:nvSpPr>
          <p:spPr>
            <a:xfrm>
              <a:off x="23531433" y="17497042"/>
              <a:ext cx="6519672" cy="16184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Huge context feature exaggeration</a:t>
              </a:r>
            </a:p>
          </p:txBody>
        </p:sp>
      </p:grpSp>
      <p:grpSp>
        <p:nvGrpSpPr>
          <p:cNvPr id="4" name="Group 3">
            <a:extLst>
              <a:ext uri="{FF2B5EF4-FFF2-40B4-BE49-F238E27FC236}">
                <a16:creationId xmlns:a16="http://schemas.microsoft.com/office/drawing/2014/main" id="{3A708A6D-9ED4-4E12-F1C4-1E8B4ACA8500}"/>
              </a:ext>
            </a:extLst>
          </p:cNvPr>
          <p:cNvGrpSpPr/>
          <p:nvPr/>
        </p:nvGrpSpPr>
        <p:grpSpPr>
          <a:xfrm>
            <a:off x="9133811" y="6068304"/>
            <a:ext cx="16842616" cy="2770140"/>
            <a:chOff x="9484484" y="6093607"/>
            <a:chExt cx="16842616" cy="2770140"/>
          </a:xfrm>
        </p:grpSpPr>
        <p:pic>
          <p:nvPicPr>
            <p:cNvPr id="5" name="Picture 4">
              <a:extLst>
                <a:ext uri="{FF2B5EF4-FFF2-40B4-BE49-F238E27FC236}">
                  <a16:creationId xmlns:a16="http://schemas.microsoft.com/office/drawing/2014/main" id="{55679E1E-4CFE-E2B3-2FFF-F77F0B141C7C}"/>
                </a:ext>
              </a:extLst>
            </p:cNvPr>
            <p:cNvPicPr>
              <a:picLocks noChangeAspect="1"/>
            </p:cNvPicPr>
            <p:nvPr/>
          </p:nvPicPr>
          <p:blipFill>
            <a:blip r:embed="rId7"/>
            <a:stretch>
              <a:fillRect/>
            </a:stretch>
          </p:blipFill>
          <p:spPr>
            <a:xfrm>
              <a:off x="9484484" y="6093607"/>
              <a:ext cx="2725644" cy="2742679"/>
            </a:xfrm>
            <a:prstGeom prst="rect">
              <a:avLst/>
            </a:prstGeom>
          </p:spPr>
        </p:pic>
        <p:sp>
          <p:nvSpPr>
            <p:cNvPr id="10" name="Multiplication Sign 9">
              <a:extLst>
                <a:ext uri="{FF2B5EF4-FFF2-40B4-BE49-F238E27FC236}">
                  <a16:creationId xmlns:a16="http://schemas.microsoft.com/office/drawing/2014/main" id="{81756474-644D-23BA-E7E0-D6A39D0FC8DC}"/>
                </a:ext>
              </a:extLst>
            </p:cNvPr>
            <p:cNvSpPr/>
            <p:nvPr/>
          </p:nvSpPr>
          <p:spPr>
            <a:xfrm>
              <a:off x="12349138" y="6559277"/>
              <a:ext cx="2028825" cy="1866258"/>
            </a:xfrm>
            <a:prstGeom prst="mathMultipl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307322C3-371F-6CF2-54E7-E2D1C68A6089}"/>
                    </a:ext>
                  </a:extLst>
                </p:cNvPr>
                <p:cNvSpPr/>
                <p:nvPr/>
              </p:nvSpPr>
              <p:spPr>
                <a:xfrm>
                  <a:off x="14455794" y="6760859"/>
                  <a:ext cx="2925669" cy="1408176"/>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8000" b="0" i="1" smtClean="0">
                            <a:solidFill>
                              <a:schemeClr val="bg1"/>
                            </a:solidFill>
                            <a:latin typeface="Cambria Math" panose="02040503050406030204" pitchFamily="18" charset="0"/>
                            <a:cs typeface="NVIDIA Sans" panose="020B0503020203020204" pitchFamily="34" charset="0"/>
                          </a:rPr>
                          <m:t>𝑤</m:t>
                        </m:r>
                      </m:oMath>
                    </m:oMathPara>
                  </a14:m>
                  <a:endParaRPr lang="en-US" sz="8000" dirty="0">
                    <a:solidFill>
                      <a:schemeClr val="bg1"/>
                    </a:solidFill>
                    <a:latin typeface="NVIDIA Sans" panose="020B0503020203020204" pitchFamily="34" charset="0"/>
                    <a:cs typeface="NVIDIA Sans" panose="020B0503020203020204" pitchFamily="34" charset="0"/>
                  </a:endParaRPr>
                </a:p>
              </p:txBody>
            </p:sp>
          </mc:Choice>
          <mc:Fallback xmlns="">
            <p:sp>
              <p:nvSpPr>
                <p:cNvPr id="12" name="Rectangle 11">
                  <a:extLst>
                    <a:ext uri="{FF2B5EF4-FFF2-40B4-BE49-F238E27FC236}">
                      <a16:creationId xmlns:a16="http://schemas.microsoft.com/office/drawing/2014/main" id="{307322C3-371F-6CF2-54E7-E2D1C68A6089}"/>
                    </a:ext>
                  </a:extLst>
                </p:cNvPr>
                <p:cNvSpPr>
                  <a:spLocks noRot="1" noChangeAspect="1" noMove="1" noResize="1" noEditPoints="1" noAdjustHandles="1" noChangeArrowheads="1" noChangeShapeType="1" noTextEdit="1"/>
                </p:cNvSpPr>
                <p:nvPr/>
              </p:nvSpPr>
              <p:spPr>
                <a:xfrm>
                  <a:off x="14455794" y="6760859"/>
                  <a:ext cx="2925669" cy="1408176"/>
                </a:xfrm>
                <a:prstGeom prst="rect">
                  <a:avLst/>
                </a:prstGeom>
                <a:blipFill>
                  <a:blip r:embed="rId8"/>
                  <a:stretch>
                    <a:fillRect/>
                  </a:stretch>
                </a:blipFill>
                <a:ln>
                  <a:solidFill>
                    <a:schemeClr val="tx2"/>
                  </a:solidFill>
                </a:ln>
              </p:spPr>
              <p:txBody>
                <a:bodyPr/>
                <a:lstStyle/>
                <a:p>
                  <a:r>
                    <a:rPr lang="en-US">
                      <a:noFill/>
                    </a:rPr>
                    <a:t> </a:t>
                  </a:r>
                </a:p>
              </p:txBody>
            </p:sp>
          </mc:Fallback>
        </mc:AlternateContent>
        <p:sp>
          <p:nvSpPr>
            <p:cNvPr id="14" name="Plus Sign 13">
              <a:extLst>
                <a:ext uri="{FF2B5EF4-FFF2-40B4-BE49-F238E27FC236}">
                  <a16:creationId xmlns:a16="http://schemas.microsoft.com/office/drawing/2014/main" id="{2FB38B1B-845E-980F-6270-F27C84854669}"/>
                </a:ext>
              </a:extLst>
            </p:cNvPr>
            <p:cNvSpPr/>
            <p:nvPr/>
          </p:nvSpPr>
          <p:spPr>
            <a:xfrm>
              <a:off x="17520473" y="6506568"/>
              <a:ext cx="2057402" cy="1971677"/>
            </a:xfrm>
            <a:prstGeom prst="mathPlu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pic>
          <p:nvPicPr>
            <p:cNvPr id="15" name="Picture 14">
              <a:extLst>
                <a:ext uri="{FF2B5EF4-FFF2-40B4-BE49-F238E27FC236}">
                  <a16:creationId xmlns:a16="http://schemas.microsoft.com/office/drawing/2014/main" id="{A1A2A660-0F70-6B7E-F81F-84629432BA06}"/>
                </a:ext>
              </a:extLst>
            </p:cNvPr>
            <p:cNvPicPr>
              <a:picLocks noChangeAspect="1"/>
            </p:cNvPicPr>
            <p:nvPr/>
          </p:nvPicPr>
          <p:blipFill>
            <a:blip r:embed="rId9"/>
            <a:stretch>
              <a:fillRect/>
            </a:stretch>
          </p:blipFill>
          <p:spPr>
            <a:xfrm>
              <a:off x="19647102" y="6121068"/>
              <a:ext cx="2748540" cy="2742679"/>
            </a:xfrm>
            <a:prstGeom prst="rect">
              <a:avLst/>
            </a:prstGeom>
          </p:spPr>
        </p:pic>
        <p:sp>
          <p:nvSpPr>
            <p:cNvPr id="20" name="Multiplication Sign 19">
              <a:extLst>
                <a:ext uri="{FF2B5EF4-FFF2-40B4-BE49-F238E27FC236}">
                  <a16:creationId xmlns:a16="http://schemas.microsoft.com/office/drawing/2014/main" id="{2472F099-BE29-B7D6-CCEB-4370B5FE9EF6}"/>
                </a:ext>
              </a:extLst>
            </p:cNvPr>
            <p:cNvSpPr/>
            <p:nvPr/>
          </p:nvSpPr>
          <p:spPr>
            <a:xfrm>
              <a:off x="22395642" y="6611987"/>
              <a:ext cx="2028825" cy="1866258"/>
            </a:xfrm>
            <a:prstGeom prst="mathMultipl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03DBE8AB-D471-BADA-1360-9195424DD4DC}"/>
                    </a:ext>
                  </a:extLst>
                </p:cNvPr>
                <p:cNvSpPr/>
                <p:nvPr/>
              </p:nvSpPr>
              <p:spPr>
                <a:xfrm>
                  <a:off x="24502298" y="6788319"/>
                  <a:ext cx="1824802" cy="1408176"/>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8000" b="0" i="1" smtClean="0">
                            <a:solidFill>
                              <a:schemeClr val="bg1"/>
                            </a:solidFill>
                            <a:latin typeface="Cambria Math" panose="02040503050406030204" pitchFamily="18" charset="0"/>
                            <a:cs typeface="NVIDIA Sans" panose="020B0503020203020204" pitchFamily="34" charset="0"/>
                          </a:rPr>
                          <m:t>−</m:t>
                        </m:r>
                        <m:r>
                          <a:rPr lang="en-US" sz="8000" b="0" i="1" smtClean="0">
                            <a:solidFill>
                              <a:schemeClr val="bg1"/>
                            </a:solidFill>
                            <a:latin typeface="Cambria Math" panose="02040503050406030204" pitchFamily="18" charset="0"/>
                            <a:cs typeface="NVIDIA Sans" panose="020B0503020203020204" pitchFamily="34" charset="0"/>
                          </a:rPr>
                          <m:t>𝑤</m:t>
                        </m:r>
                      </m:oMath>
                    </m:oMathPara>
                  </a14:m>
                  <a:endParaRPr lang="en-US" sz="8000" dirty="0">
                    <a:solidFill>
                      <a:schemeClr val="bg1"/>
                    </a:solidFill>
                    <a:latin typeface="NVIDIA Sans" panose="020B0503020203020204" pitchFamily="34" charset="0"/>
                    <a:cs typeface="NVIDIA Sans" panose="020B0503020203020204" pitchFamily="34" charset="0"/>
                  </a:endParaRPr>
                </a:p>
              </p:txBody>
            </p:sp>
          </mc:Choice>
          <mc:Fallback xmlns="">
            <p:sp>
              <p:nvSpPr>
                <p:cNvPr id="17" name="Rectangle 16">
                  <a:extLst>
                    <a:ext uri="{FF2B5EF4-FFF2-40B4-BE49-F238E27FC236}">
                      <a16:creationId xmlns:a16="http://schemas.microsoft.com/office/drawing/2014/main" id="{C1D2F3CD-F72E-1D09-DF2B-50EA40D5843A}"/>
                    </a:ext>
                  </a:extLst>
                </p:cNvPr>
                <p:cNvSpPr>
                  <a:spLocks noRot="1" noChangeAspect="1" noMove="1" noResize="1" noEditPoints="1" noAdjustHandles="1" noChangeArrowheads="1" noChangeShapeType="1" noTextEdit="1"/>
                </p:cNvSpPr>
                <p:nvPr/>
              </p:nvSpPr>
              <p:spPr>
                <a:xfrm>
                  <a:off x="24502298" y="6788319"/>
                  <a:ext cx="1824802" cy="1408176"/>
                </a:xfrm>
                <a:prstGeom prst="rect">
                  <a:avLst/>
                </a:prstGeom>
                <a:blipFill>
                  <a:blip r:embed="rId10"/>
                  <a:stretch>
                    <a:fillRect/>
                  </a:stretch>
                </a:blipFill>
                <a:ln>
                  <a:solidFill>
                    <a:schemeClr val="tx2"/>
                  </a:solidFill>
                </a:ln>
              </p:spPr>
              <p:txBody>
                <a:bodyPr/>
                <a:lstStyle/>
                <a:p>
                  <a:r>
                    <a:rPr lang="en-US">
                      <a:noFill/>
                    </a:rPr>
                    <a:t> </a:t>
                  </a:r>
                </a:p>
              </p:txBody>
            </p:sp>
          </mc:Fallback>
        </mc:AlternateContent>
      </p:grpSp>
    </p:spTree>
    <p:extLst>
      <p:ext uri="{BB962C8B-B14F-4D97-AF65-F5344CB8AC3E}">
        <p14:creationId xmlns:p14="http://schemas.microsoft.com/office/powerpoint/2010/main" val="95210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BDFA7E5-FB49-9C94-7C27-1CF0AAD1AA39}"/>
              </a:ext>
            </a:extLst>
          </p:cNvPr>
          <p:cNvPicPr>
            <a:picLocks noChangeAspect="1"/>
          </p:cNvPicPr>
          <p:nvPr/>
        </p:nvPicPr>
        <p:blipFill>
          <a:blip r:embed="rId3"/>
          <a:stretch>
            <a:fillRect/>
          </a:stretch>
        </p:blipFill>
        <p:spPr>
          <a:xfrm>
            <a:off x="23985975" y="11686430"/>
            <a:ext cx="5610589" cy="5598600"/>
          </a:xfrm>
          <a:prstGeom prst="rect">
            <a:avLst/>
          </a:prstGeom>
        </p:spPr>
      </p:pic>
      <p:pic>
        <p:nvPicPr>
          <p:cNvPr id="12" name="Picture 11">
            <a:extLst>
              <a:ext uri="{FF2B5EF4-FFF2-40B4-BE49-F238E27FC236}">
                <a16:creationId xmlns:a16="http://schemas.microsoft.com/office/drawing/2014/main" id="{A41BADCA-05B5-9F6E-3C3F-E65CE334EE13}"/>
              </a:ext>
            </a:extLst>
          </p:cNvPr>
          <p:cNvPicPr>
            <a:picLocks noChangeAspect="1"/>
          </p:cNvPicPr>
          <p:nvPr/>
        </p:nvPicPr>
        <p:blipFill>
          <a:blip r:embed="rId4"/>
          <a:stretch>
            <a:fillRect/>
          </a:stretch>
        </p:blipFill>
        <p:spPr>
          <a:xfrm>
            <a:off x="14737913" y="11735556"/>
            <a:ext cx="5634413" cy="5634413"/>
          </a:xfrm>
          <a:prstGeom prst="rect">
            <a:avLst/>
          </a:prstGeom>
        </p:spPr>
      </p:pic>
      <p:pic>
        <p:nvPicPr>
          <p:cNvPr id="5" name="Picture 4">
            <a:extLst>
              <a:ext uri="{FF2B5EF4-FFF2-40B4-BE49-F238E27FC236}">
                <a16:creationId xmlns:a16="http://schemas.microsoft.com/office/drawing/2014/main" id="{A7D88A34-83DE-1F0F-2678-158435D52223}"/>
              </a:ext>
            </a:extLst>
          </p:cNvPr>
          <p:cNvPicPr>
            <a:picLocks noChangeAspect="1"/>
          </p:cNvPicPr>
          <p:nvPr/>
        </p:nvPicPr>
        <p:blipFill>
          <a:blip r:embed="rId5"/>
          <a:stretch>
            <a:fillRect/>
          </a:stretch>
        </p:blipFill>
        <p:spPr>
          <a:xfrm>
            <a:off x="5420556" y="11710253"/>
            <a:ext cx="5634413" cy="5646661"/>
          </a:xfrm>
          <a:prstGeom prst="rect">
            <a:avLst/>
          </a:prstGeom>
        </p:spPr>
      </p:pic>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Classifier Free Diffusion Guidance</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Weighted Reverse Diffusion</a:t>
            </a:r>
          </a:p>
          <a:p>
            <a:endParaRPr lang="en-US" dirty="0"/>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17058F27-16F6-2274-7E31-25699B5622C2}"/>
                  </a:ext>
                </a:extLst>
              </p:cNvPr>
              <p:cNvSpPr/>
              <p:nvPr/>
            </p:nvSpPr>
            <p:spPr>
              <a:xfrm>
                <a:off x="12108731" y="3805346"/>
                <a:ext cx="10561856" cy="1408176"/>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lang="en-US" sz="4800" b="0" i="1" smtClean="0">
                              <a:solidFill>
                                <a:schemeClr val="bg1"/>
                              </a:solidFill>
                              <a:latin typeface="Cambria Math" panose="02040503050406030204" pitchFamily="18" charset="0"/>
                              <a:cs typeface="NVIDIA Sans" panose="020B0503020203020204" pitchFamily="34" charset="0"/>
                            </a:rPr>
                          </m:ctrlPr>
                        </m:dPr>
                        <m:e>
                          <m:r>
                            <a:rPr lang="en-US" sz="4800" b="0" i="1" smtClean="0">
                              <a:solidFill>
                                <a:schemeClr val="bg1"/>
                              </a:solidFill>
                              <a:latin typeface="Cambria Math" panose="02040503050406030204" pitchFamily="18" charset="0"/>
                              <a:cs typeface="NVIDIA Sans" panose="020B0503020203020204" pitchFamily="34" charset="0"/>
                            </a:rPr>
                            <m:t>1+</m:t>
                          </m:r>
                          <m:r>
                            <a:rPr lang="en-US" sz="4800" b="0" i="1" smtClean="0">
                              <a:solidFill>
                                <a:schemeClr val="bg1"/>
                              </a:solidFill>
                              <a:latin typeface="Cambria Math" panose="02040503050406030204" pitchFamily="18" charset="0"/>
                              <a:cs typeface="NVIDIA Sans" panose="020B0503020203020204" pitchFamily="34" charset="0"/>
                            </a:rPr>
                            <m:t>𝑤</m:t>
                          </m:r>
                        </m:e>
                      </m:d>
                      <m:sSub>
                        <m:sSubPr>
                          <m:ctrlPr>
                            <a:rPr lang="en-US" sz="4800" b="0" i="1" smtClean="0">
                              <a:solidFill>
                                <a:schemeClr val="bg1"/>
                              </a:solidFill>
                              <a:latin typeface="Cambria Math" panose="02040503050406030204" pitchFamily="18" charset="0"/>
                              <a:cs typeface="NVIDIA Sans" panose="020B0503020203020204" pitchFamily="34" charset="0"/>
                            </a:rPr>
                          </m:ctrlPr>
                        </m:sSubPr>
                        <m:e>
                          <m:r>
                            <a:rPr lang="en-US" sz="48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𝜖</m:t>
                          </m:r>
                        </m:e>
                        <m:sub>
                          <m:r>
                            <a:rPr lang="en-US" sz="48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𝜃</m:t>
                          </m:r>
                        </m:sub>
                      </m:sSub>
                      <m:d>
                        <m:dPr>
                          <m:ctrlPr>
                            <a:rPr lang="en-US" sz="4800" b="0" i="1" smtClean="0">
                              <a:solidFill>
                                <a:schemeClr val="bg1"/>
                              </a:solidFill>
                              <a:latin typeface="Cambria Math" panose="02040503050406030204" pitchFamily="18" charset="0"/>
                              <a:cs typeface="NVIDIA Sans" panose="020B0503020203020204" pitchFamily="34" charset="0"/>
                            </a:rPr>
                          </m:ctrlPr>
                        </m:dPr>
                        <m:e>
                          <m:sSub>
                            <m:sSubPr>
                              <m:ctrlPr>
                                <a:rPr lang="en-US" sz="4800" b="0" i="1" smtClean="0">
                                  <a:solidFill>
                                    <a:schemeClr val="bg1"/>
                                  </a:solidFill>
                                  <a:latin typeface="Cambria Math" panose="02040503050406030204" pitchFamily="18" charset="0"/>
                                  <a:cs typeface="NVIDIA Sans" panose="020B0503020203020204" pitchFamily="34" charset="0"/>
                                </a:rPr>
                              </m:ctrlPr>
                            </m:sSubPr>
                            <m:e>
                              <m:r>
                                <a:rPr lang="en-US" sz="4800" b="0" i="1" smtClean="0">
                                  <a:solidFill>
                                    <a:schemeClr val="bg1"/>
                                  </a:solidFill>
                                  <a:latin typeface="Cambria Math" panose="02040503050406030204" pitchFamily="18" charset="0"/>
                                  <a:cs typeface="NVIDIA Sans" panose="020B0503020203020204" pitchFamily="34" charset="0"/>
                                </a:rPr>
                                <m:t>𝑧</m:t>
                              </m:r>
                            </m:e>
                            <m:sub>
                              <m:r>
                                <a:rPr lang="en-US" sz="48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𝜆</m:t>
                              </m:r>
                            </m:sub>
                          </m:sSub>
                          <m:r>
                            <a:rPr lang="en-US" sz="4800" b="0" i="1" smtClean="0">
                              <a:solidFill>
                                <a:schemeClr val="bg1"/>
                              </a:solidFill>
                              <a:latin typeface="Cambria Math" panose="02040503050406030204" pitchFamily="18" charset="0"/>
                              <a:cs typeface="NVIDIA Sans" panose="020B0503020203020204" pitchFamily="34" charset="0"/>
                            </a:rPr>
                            <m:t>,</m:t>
                          </m:r>
                          <m:r>
                            <a:rPr lang="en-US" sz="4800" b="0" i="1" smtClean="0">
                              <a:solidFill>
                                <a:schemeClr val="bg1"/>
                              </a:solidFill>
                              <a:latin typeface="Cambria Math" panose="02040503050406030204" pitchFamily="18" charset="0"/>
                              <a:cs typeface="NVIDIA Sans" panose="020B0503020203020204" pitchFamily="34" charset="0"/>
                            </a:rPr>
                            <m:t>𝑐</m:t>
                          </m:r>
                        </m:e>
                      </m:d>
                      <m:r>
                        <a:rPr lang="en-US" sz="4800" b="0" i="1" smtClean="0">
                          <a:solidFill>
                            <a:schemeClr val="bg1"/>
                          </a:solidFill>
                          <a:latin typeface="Cambria Math" panose="02040503050406030204" pitchFamily="18" charset="0"/>
                          <a:cs typeface="NVIDIA Sans" panose="020B0503020203020204" pitchFamily="34" charset="0"/>
                        </a:rPr>
                        <m:t>−</m:t>
                      </m:r>
                      <m:r>
                        <a:rPr lang="en-US" sz="4800" b="0" i="1" smtClean="0">
                          <a:solidFill>
                            <a:schemeClr val="bg1"/>
                          </a:solidFill>
                          <a:latin typeface="Cambria Math" panose="02040503050406030204" pitchFamily="18" charset="0"/>
                          <a:cs typeface="NVIDIA Sans" panose="020B0503020203020204" pitchFamily="34" charset="0"/>
                        </a:rPr>
                        <m:t>𝑤</m:t>
                      </m:r>
                      <m:sSub>
                        <m:sSubPr>
                          <m:ctrlPr>
                            <a:rPr lang="en-US" sz="4800" b="0" i="1" smtClean="0">
                              <a:solidFill>
                                <a:schemeClr val="bg1"/>
                              </a:solidFill>
                              <a:latin typeface="Cambria Math" panose="02040503050406030204" pitchFamily="18" charset="0"/>
                              <a:cs typeface="NVIDIA Sans" panose="020B0503020203020204" pitchFamily="34" charset="0"/>
                            </a:rPr>
                          </m:ctrlPr>
                        </m:sSubPr>
                        <m:e>
                          <m:r>
                            <a:rPr lang="en-US" sz="48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𝜖</m:t>
                          </m:r>
                        </m:e>
                        <m:sub>
                          <m:r>
                            <a:rPr lang="en-US" sz="48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𝜃</m:t>
                          </m:r>
                        </m:sub>
                      </m:sSub>
                      <m:d>
                        <m:dPr>
                          <m:ctrlPr>
                            <a:rPr lang="en-US" sz="4800" b="0" i="1" smtClean="0">
                              <a:solidFill>
                                <a:schemeClr val="bg1"/>
                              </a:solidFill>
                              <a:latin typeface="Cambria Math" panose="02040503050406030204" pitchFamily="18" charset="0"/>
                              <a:cs typeface="NVIDIA Sans" panose="020B0503020203020204" pitchFamily="34" charset="0"/>
                            </a:rPr>
                          </m:ctrlPr>
                        </m:dPr>
                        <m:e>
                          <m:sSub>
                            <m:sSubPr>
                              <m:ctrlPr>
                                <a:rPr lang="en-US" sz="4800" b="0" i="1" smtClean="0">
                                  <a:solidFill>
                                    <a:schemeClr val="bg1"/>
                                  </a:solidFill>
                                  <a:latin typeface="Cambria Math" panose="02040503050406030204" pitchFamily="18" charset="0"/>
                                  <a:cs typeface="NVIDIA Sans" panose="020B0503020203020204" pitchFamily="34" charset="0"/>
                                </a:rPr>
                              </m:ctrlPr>
                            </m:sSubPr>
                            <m:e>
                              <m:r>
                                <a:rPr lang="en-US" sz="4800" b="0" i="1" smtClean="0">
                                  <a:solidFill>
                                    <a:schemeClr val="bg1"/>
                                  </a:solidFill>
                                  <a:latin typeface="Cambria Math" panose="02040503050406030204" pitchFamily="18" charset="0"/>
                                  <a:cs typeface="NVIDIA Sans" panose="020B0503020203020204" pitchFamily="34" charset="0"/>
                                </a:rPr>
                                <m:t>𝑧</m:t>
                              </m:r>
                            </m:e>
                            <m:sub>
                              <m:r>
                                <a:rPr lang="en-US" sz="48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𝜆</m:t>
                              </m:r>
                            </m:sub>
                          </m:sSub>
                        </m:e>
                      </m:d>
                    </m:oMath>
                  </m:oMathPara>
                </a14:m>
                <a:endParaRPr lang="en-US" sz="4800" dirty="0">
                  <a:solidFill>
                    <a:schemeClr val="bg1"/>
                  </a:solidFill>
                  <a:latin typeface="NVIDIA Sans" panose="020B0503020203020204" pitchFamily="34" charset="0"/>
                  <a:cs typeface="NVIDIA Sans" panose="020B0503020203020204" pitchFamily="34" charset="0"/>
                </a:endParaRPr>
              </a:p>
            </p:txBody>
          </p:sp>
        </mc:Choice>
        <mc:Fallback xmlns="">
          <p:sp>
            <p:nvSpPr>
              <p:cNvPr id="35" name="Rectangle 34">
                <a:extLst>
                  <a:ext uri="{FF2B5EF4-FFF2-40B4-BE49-F238E27FC236}">
                    <a16:creationId xmlns:a16="http://schemas.microsoft.com/office/drawing/2014/main" id="{17058F27-16F6-2274-7E31-25699B5622C2}"/>
                  </a:ext>
                </a:extLst>
              </p:cNvPr>
              <p:cNvSpPr>
                <a:spLocks noRot="1" noChangeAspect="1" noMove="1" noResize="1" noEditPoints="1" noAdjustHandles="1" noChangeArrowheads="1" noChangeShapeType="1" noTextEdit="1"/>
              </p:cNvSpPr>
              <p:nvPr/>
            </p:nvSpPr>
            <p:spPr>
              <a:xfrm>
                <a:off x="12108731" y="3805346"/>
                <a:ext cx="10561856" cy="1408176"/>
              </a:xfrm>
              <a:prstGeom prst="rect">
                <a:avLst/>
              </a:prstGeom>
              <a:blipFill>
                <a:blip r:embed="rId6"/>
                <a:stretch>
                  <a:fillRect/>
                </a:stretch>
              </a:blipFill>
              <a:ln>
                <a:solidFill>
                  <a:schemeClr val="tx2"/>
                </a:solidFill>
              </a:ln>
            </p:spPr>
            <p:txBody>
              <a:bodyPr/>
              <a:lstStyle/>
              <a:p>
                <a:r>
                  <a:rPr lang="en-US">
                    <a:noFill/>
                  </a:rPr>
                  <a:t> </a:t>
                </a:r>
              </a:p>
            </p:txBody>
          </p:sp>
        </mc:Fallback>
      </mc:AlternateContent>
      <p:grpSp>
        <p:nvGrpSpPr>
          <p:cNvPr id="47" name="Group 46">
            <a:extLst>
              <a:ext uri="{FF2B5EF4-FFF2-40B4-BE49-F238E27FC236}">
                <a16:creationId xmlns:a16="http://schemas.microsoft.com/office/drawing/2014/main" id="{B081FB86-EDA6-F30E-56B5-2F04360F4CF2}"/>
              </a:ext>
            </a:extLst>
          </p:cNvPr>
          <p:cNvGrpSpPr/>
          <p:nvPr/>
        </p:nvGrpSpPr>
        <p:grpSpPr>
          <a:xfrm>
            <a:off x="9133811" y="6068304"/>
            <a:ext cx="16842616" cy="2770140"/>
            <a:chOff x="9484484" y="6093607"/>
            <a:chExt cx="16842616" cy="2770140"/>
          </a:xfrm>
        </p:grpSpPr>
        <p:pic>
          <p:nvPicPr>
            <p:cNvPr id="7" name="Picture 6">
              <a:extLst>
                <a:ext uri="{FF2B5EF4-FFF2-40B4-BE49-F238E27FC236}">
                  <a16:creationId xmlns:a16="http://schemas.microsoft.com/office/drawing/2014/main" id="{6F7D978F-41B4-077B-E9BC-30CADF4B1BE6}"/>
                </a:ext>
              </a:extLst>
            </p:cNvPr>
            <p:cNvPicPr>
              <a:picLocks noChangeAspect="1"/>
            </p:cNvPicPr>
            <p:nvPr/>
          </p:nvPicPr>
          <p:blipFill>
            <a:blip r:embed="rId7"/>
            <a:stretch>
              <a:fillRect/>
            </a:stretch>
          </p:blipFill>
          <p:spPr>
            <a:xfrm>
              <a:off x="9484484" y="6093607"/>
              <a:ext cx="2725644" cy="2742679"/>
            </a:xfrm>
            <a:prstGeom prst="rect">
              <a:avLst/>
            </a:prstGeom>
          </p:spPr>
        </p:pic>
        <p:sp>
          <p:nvSpPr>
            <p:cNvPr id="8" name="Multiplication Sign 7">
              <a:extLst>
                <a:ext uri="{FF2B5EF4-FFF2-40B4-BE49-F238E27FC236}">
                  <a16:creationId xmlns:a16="http://schemas.microsoft.com/office/drawing/2014/main" id="{EE68DB0B-C019-6F0F-9E34-38016E62547F}"/>
                </a:ext>
              </a:extLst>
            </p:cNvPr>
            <p:cNvSpPr/>
            <p:nvPr/>
          </p:nvSpPr>
          <p:spPr>
            <a:xfrm>
              <a:off x="12349138" y="6559277"/>
              <a:ext cx="2028825" cy="1866258"/>
            </a:xfrm>
            <a:prstGeom prst="mathMultipl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621FE99-CF4D-430E-7D7A-E70D709A792A}"/>
                    </a:ext>
                  </a:extLst>
                </p:cNvPr>
                <p:cNvSpPr/>
                <p:nvPr/>
              </p:nvSpPr>
              <p:spPr>
                <a:xfrm>
                  <a:off x="14455794" y="6760859"/>
                  <a:ext cx="2925669" cy="1408176"/>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8000" b="0" i="1" smtClean="0">
                            <a:solidFill>
                              <a:schemeClr val="bg1"/>
                            </a:solidFill>
                            <a:latin typeface="Cambria Math" panose="02040503050406030204" pitchFamily="18" charset="0"/>
                            <a:cs typeface="NVIDIA Sans" panose="020B0503020203020204" pitchFamily="34" charset="0"/>
                          </a:rPr>
                          <m:t>1+</m:t>
                        </m:r>
                        <m:r>
                          <a:rPr lang="en-US" sz="8000" b="0" i="1" smtClean="0">
                            <a:solidFill>
                              <a:schemeClr val="bg1"/>
                            </a:solidFill>
                            <a:latin typeface="Cambria Math" panose="02040503050406030204" pitchFamily="18" charset="0"/>
                            <a:cs typeface="NVIDIA Sans" panose="020B0503020203020204" pitchFamily="34" charset="0"/>
                          </a:rPr>
                          <m:t>𝑤</m:t>
                        </m:r>
                      </m:oMath>
                    </m:oMathPara>
                  </a14:m>
                  <a:endParaRPr lang="en-US" sz="8000" dirty="0">
                    <a:solidFill>
                      <a:schemeClr val="bg1"/>
                    </a:solidFill>
                    <a:latin typeface="NVIDIA Sans" panose="020B0503020203020204" pitchFamily="34" charset="0"/>
                    <a:cs typeface="NVIDIA Sans" panose="020B0503020203020204" pitchFamily="34" charset="0"/>
                  </a:endParaRPr>
                </a:p>
              </p:txBody>
            </p:sp>
          </mc:Choice>
          <mc:Fallback xmlns="">
            <p:sp>
              <p:nvSpPr>
                <p:cNvPr id="9" name="Rectangle 8">
                  <a:extLst>
                    <a:ext uri="{FF2B5EF4-FFF2-40B4-BE49-F238E27FC236}">
                      <a16:creationId xmlns:a16="http://schemas.microsoft.com/office/drawing/2014/main" id="{9621FE99-CF4D-430E-7D7A-E70D709A792A}"/>
                    </a:ext>
                  </a:extLst>
                </p:cNvPr>
                <p:cNvSpPr>
                  <a:spLocks noRot="1" noChangeAspect="1" noMove="1" noResize="1" noEditPoints="1" noAdjustHandles="1" noChangeArrowheads="1" noChangeShapeType="1" noTextEdit="1"/>
                </p:cNvSpPr>
                <p:nvPr/>
              </p:nvSpPr>
              <p:spPr>
                <a:xfrm>
                  <a:off x="14455794" y="6760859"/>
                  <a:ext cx="2925669" cy="1408176"/>
                </a:xfrm>
                <a:prstGeom prst="rect">
                  <a:avLst/>
                </a:prstGeom>
                <a:blipFill>
                  <a:blip r:embed="rId8"/>
                  <a:stretch>
                    <a:fillRect/>
                  </a:stretch>
                </a:blipFill>
                <a:ln>
                  <a:solidFill>
                    <a:schemeClr val="tx2"/>
                  </a:solidFill>
                </a:ln>
              </p:spPr>
              <p:txBody>
                <a:bodyPr/>
                <a:lstStyle/>
                <a:p>
                  <a:r>
                    <a:rPr lang="en-US">
                      <a:noFill/>
                    </a:rPr>
                    <a:t> </a:t>
                  </a:r>
                </a:p>
              </p:txBody>
            </p:sp>
          </mc:Fallback>
        </mc:AlternateContent>
        <p:sp>
          <p:nvSpPr>
            <p:cNvPr id="11" name="Plus Sign 10">
              <a:extLst>
                <a:ext uri="{FF2B5EF4-FFF2-40B4-BE49-F238E27FC236}">
                  <a16:creationId xmlns:a16="http://schemas.microsoft.com/office/drawing/2014/main" id="{3158D15A-7B07-4471-D8E0-4987D0DBEA47}"/>
                </a:ext>
              </a:extLst>
            </p:cNvPr>
            <p:cNvSpPr/>
            <p:nvPr/>
          </p:nvSpPr>
          <p:spPr>
            <a:xfrm>
              <a:off x="17520473" y="6506568"/>
              <a:ext cx="2057402" cy="1971677"/>
            </a:xfrm>
            <a:prstGeom prst="mathPlu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pic>
          <p:nvPicPr>
            <p:cNvPr id="13" name="Picture 12">
              <a:extLst>
                <a:ext uri="{FF2B5EF4-FFF2-40B4-BE49-F238E27FC236}">
                  <a16:creationId xmlns:a16="http://schemas.microsoft.com/office/drawing/2014/main" id="{8E838354-A476-1B20-E249-5C035119E025}"/>
                </a:ext>
              </a:extLst>
            </p:cNvPr>
            <p:cNvPicPr>
              <a:picLocks noChangeAspect="1"/>
            </p:cNvPicPr>
            <p:nvPr/>
          </p:nvPicPr>
          <p:blipFill>
            <a:blip r:embed="rId9"/>
            <a:stretch>
              <a:fillRect/>
            </a:stretch>
          </p:blipFill>
          <p:spPr>
            <a:xfrm>
              <a:off x="19647102" y="6121068"/>
              <a:ext cx="2748540" cy="2742679"/>
            </a:xfrm>
            <a:prstGeom prst="rect">
              <a:avLst/>
            </a:prstGeom>
          </p:spPr>
        </p:pic>
        <p:sp>
          <p:nvSpPr>
            <p:cNvPr id="16" name="Multiplication Sign 15">
              <a:extLst>
                <a:ext uri="{FF2B5EF4-FFF2-40B4-BE49-F238E27FC236}">
                  <a16:creationId xmlns:a16="http://schemas.microsoft.com/office/drawing/2014/main" id="{72C8D7BB-C047-64BE-E988-8546A9ACF1AA}"/>
                </a:ext>
              </a:extLst>
            </p:cNvPr>
            <p:cNvSpPr/>
            <p:nvPr/>
          </p:nvSpPr>
          <p:spPr>
            <a:xfrm>
              <a:off x="22395642" y="6611987"/>
              <a:ext cx="2028825" cy="1866258"/>
            </a:xfrm>
            <a:prstGeom prst="mathMultipl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C1D2F3CD-F72E-1D09-DF2B-50EA40D5843A}"/>
                    </a:ext>
                  </a:extLst>
                </p:cNvPr>
                <p:cNvSpPr/>
                <p:nvPr/>
              </p:nvSpPr>
              <p:spPr>
                <a:xfrm>
                  <a:off x="24502298" y="6788319"/>
                  <a:ext cx="1824802" cy="1408176"/>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8000" b="0" i="1" smtClean="0">
                            <a:solidFill>
                              <a:schemeClr val="bg1"/>
                            </a:solidFill>
                            <a:latin typeface="Cambria Math" panose="02040503050406030204" pitchFamily="18" charset="0"/>
                            <a:cs typeface="NVIDIA Sans" panose="020B0503020203020204" pitchFamily="34" charset="0"/>
                          </a:rPr>
                          <m:t>−</m:t>
                        </m:r>
                        <m:r>
                          <a:rPr lang="en-US" sz="8000" b="0" i="1" smtClean="0">
                            <a:solidFill>
                              <a:schemeClr val="bg1"/>
                            </a:solidFill>
                            <a:latin typeface="Cambria Math" panose="02040503050406030204" pitchFamily="18" charset="0"/>
                            <a:cs typeface="NVIDIA Sans" panose="020B0503020203020204" pitchFamily="34" charset="0"/>
                          </a:rPr>
                          <m:t>𝑤</m:t>
                        </m:r>
                      </m:oMath>
                    </m:oMathPara>
                  </a14:m>
                  <a:endParaRPr lang="en-US" sz="8000" dirty="0">
                    <a:solidFill>
                      <a:schemeClr val="bg1"/>
                    </a:solidFill>
                    <a:latin typeface="NVIDIA Sans" panose="020B0503020203020204" pitchFamily="34" charset="0"/>
                    <a:cs typeface="NVIDIA Sans" panose="020B0503020203020204" pitchFamily="34" charset="0"/>
                  </a:endParaRPr>
                </a:p>
              </p:txBody>
            </p:sp>
          </mc:Choice>
          <mc:Fallback xmlns="">
            <p:sp>
              <p:nvSpPr>
                <p:cNvPr id="17" name="Rectangle 16">
                  <a:extLst>
                    <a:ext uri="{FF2B5EF4-FFF2-40B4-BE49-F238E27FC236}">
                      <a16:creationId xmlns:a16="http://schemas.microsoft.com/office/drawing/2014/main" id="{C1D2F3CD-F72E-1D09-DF2B-50EA40D5843A}"/>
                    </a:ext>
                  </a:extLst>
                </p:cNvPr>
                <p:cNvSpPr>
                  <a:spLocks noRot="1" noChangeAspect="1" noMove="1" noResize="1" noEditPoints="1" noAdjustHandles="1" noChangeArrowheads="1" noChangeShapeType="1" noTextEdit="1"/>
                </p:cNvSpPr>
                <p:nvPr/>
              </p:nvSpPr>
              <p:spPr>
                <a:xfrm>
                  <a:off x="24502298" y="6788319"/>
                  <a:ext cx="1824802" cy="1408176"/>
                </a:xfrm>
                <a:prstGeom prst="rect">
                  <a:avLst/>
                </a:prstGeom>
                <a:blipFill>
                  <a:blip r:embed="rId10"/>
                  <a:stretch>
                    <a:fillRect/>
                  </a:stretch>
                </a:blipFill>
                <a:ln>
                  <a:solidFill>
                    <a:schemeClr val="tx2"/>
                  </a:solidFill>
                </a:ln>
              </p:spPr>
              <p:txBody>
                <a:bodyPr/>
                <a:lstStyle/>
                <a:p>
                  <a:r>
                    <a:rPr lang="en-US">
                      <a:noFill/>
                    </a:rPr>
                    <a:t> </a:t>
                  </a:r>
                </a:p>
              </p:txBody>
            </p:sp>
          </mc:Fallback>
        </mc:AlternateContent>
      </p:grpSp>
      <p:grpSp>
        <p:nvGrpSpPr>
          <p:cNvPr id="50" name="Group 49">
            <a:extLst>
              <a:ext uri="{FF2B5EF4-FFF2-40B4-BE49-F238E27FC236}">
                <a16:creationId xmlns:a16="http://schemas.microsoft.com/office/drawing/2014/main" id="{87C98419-996A-1CF1-5D67-3BE169062F13}"/>
              </a:ext>
            </a:extLst>
          </p:cNvPr>
          <p:cNvGrpSpPr/>
          <p:nvPr/>
        </p:nvGrpSpPr>
        <p:grpSpPr>
          <a:xfrm>
            <a:off x="4980213" y="10842653"/>
            <a:ext cx="25070892" cy="8272877"/>
            <a:chOff x="4980213" y="10842653"/>
            <a:chExt cx="25070892" cy="8272877"/>
          </a:xfrm>
        </p:grpSpPr>
        <p:sp>
          <p:nvSpPr>
            <p:cNvPr id="18" name="TextBox 17">
              <a:extLst>
                <a:ext uri="{FF2B5EF4-FFF2-40B4-BE49-F238E27FC236}">
                  <a16:creationId xmlns:a16="http://schemas.microsoft.com/office/drawing/2014/main" id="{3B5772CB-84F3-EE51-38FD-AE4A7E431F9B}"/>
                </a:ext>
              </a:extLst>
            </p:cNvPr>
            <p:cNvSpPr txBox="1"/>
            <p:nvPr/>
          </p:nvSpPr>
          <p:spPr>
            <a:xfrm>
              <a:off x="7373049" y="10842653"/>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w = 0</a:t>
              </a:r>
            </a:p>
          </p:txBody>
        </p:sp>
        <p:sp>
          <p:nvSpPr>
            <p:cNvPr id="23" name="TextBox 22">
              <a:extLst>
                <a:ext uri="{FF2B5EF4-FFF2-40B4-BE49-F238E27FC236}">
                  <a16:creationId xmlns:a16="http://schemas.microsoft.com/office/drawing/2014/main" id="{E09D9D43-A372-7DFC-8B73-57AC98B41947}"/>
                </a:ext>
              </a:extLst>
            </p:cNvPr>
            <p:cNvSpPr txBox="1"/>
            <p:nvPr/>
          </p:nvSpPr>
          <p:spPr>
            <a:xfrm>
              <a:off x="16574953" y="10842653"/>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w = 1</a:t>
              </a:r>
            </a:p>
          </p:txBody>
        </p:sp>
        <p:sp>
          <p:nvSpPr>
            <p:cNvPr id="27" name="TextBox 26">
              <a:extLst>
                <a:ext uri="{FF2B5EF4-FFF2-40B4-BE49-F238E27FC236}">
                  <a16:creationId xmlns:a16="http://schemas.microsoft.com/office/drawing/2014/main" id="{A6A1A94E-EC79-1B6A-76F2-5FBF85A1D5EE}"/>
                </a:ext>
              </a:extLst>
            </p:cNvPr>
            <p:cNvSpPr txBox="1"/>
            <p:nvPr/>
          </p:nvSpPr>
          <p:spPr>
            <a:xfrm>
              <a:off x="25776857" y="10842653"/>
              <a:ext cx="2028825"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w = 10</a:t>
              </a:r>
            </a:p>
          </p:txBody>
        </p:sp>
        <p:sp>
          <p:nvSpPr>
            <p:cNvPr id="41" name="Rectangle 40">
              <a:extLst>
                <a:ext uri="{FF2B5EF4-FFF2-40B4-BE49-F238E27FC236}">
                  <a16:creationId xmlns:a16="http://schemas.microsoft.com/office/drawing/2014/main" id="{CA348D46-6C0A-C9F2-ABA7-208C9DAC8660}"/>
                </a:ext>
              </a:extLst>
            </p:cNvPr>
            <p:cNvSpPr/>
            <p:nvPr/>
          </p:nvSpPr>
          <p:spPr>
            <a:xfrm>
              <a:off x="4980213" y="17492471"/>
              <a:ext cx="6515100" cy="16184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No context feature exaggeration</a:t>
              </a:r>
            </a:p>
          </p:txBody>
        </p:sp>
        <p:sp>
          <p:nvSpPr>
            <p:cNvPr id="43" name="Rectangle 42">
              <a:extLst>
                <a:ext uri="{FF2B5EF4-FFF2-40B4-BE49-F238E27FC236}">
                  <a16:creationId xmlns:a16="http://schemas.microsoft.com/office/drawing/2014/main" id="{C6D2DD20-8AC9-29A9-AA5C-1DA57DF7C78D}"/>
                </a:ext>
              </a:extLst>
            </p:cNvPr>
            <p:cNvSpPr/>
            <p:nvPr/>
          </p:nvSpPr>
          <p:spPr>
            <a:xfrm>
              <a:off x="14133944" y="17492471"/>
              <a:ext cx="6519672" cy="16184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Some context feature exaggeration</a:t>
              </a:r>
            </a:p>
          </p:txBody>
        </p:sp>
        <p:sp>
          <p:nvSpPr>
            <p:cNvPr id="45" name="Rectangle 44">
              <a:extLst>
                <a:ext uri="{FF2B5EF4-FFF2-40B4-BE49-F238E27FC236}">
                  <a16:creationId xmlns:a16="http://schemas.microsoft.com/office/drawing/2014/main" id="{C703E810-E9F9-6E18-CA1E-20B2E26F5F53}"/>
                </a:ext>
              </a:extLst>
            </p:cNvPr>
            <p:cNvSpPr/>
            <p:nvPr/>
          </p:nvSpPr>
          <p:spPr>
            <a:xfrm>
              <a:off x="23531433" y="17497042"/>
              <a:ext cx="6519672" cy="16184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Huge context feature exaggeration</a:t>
              </a:r>
            </a:p>
          </p:txBody>
        </p:sp>
      </p:grpSp>
    </p:spTree>
    <p:extLst>
      <p:ext uri="{BB962C8B-B14F-4D97-AF65-F5344CB8AC3E}">
        <p14:creationId xmlns:p14="http://schemas.microsoft.com/office/powerpoint/2010/main" val="11191783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Classifier Free Diffusion Guidance</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Weighted Reverse Diffusion</a:t>
            </a:r>
          </a:p>
          <a:p>
            <a:endParaRPr lang="en-US" dirty="0"/>
          </a:p>
        </p:txBody>
      </p:sp>
      <p:pic>
        <p:nvPicPr>
          <p:cNvPr id="4" name="Picture 3">
            <a:extLst>
              <a:ext uri="{FF2B5EF4-FFF2-40B4-BE49-F238E27FC236}">
                <a16:creationId xmlns:a16="http://schemas.microsoft.com/office/drawing/2014/main" id="{8B23C0B4-B415-8135-9B11-80B9A6F3F897}"/>
              </a:ext>
            </a:extLst>
          </p:cNvPr>
          <p:cNvPicPr>
            <a:picLocks noChangeAspect="1"/>
          </p:cNvPicPr>
          <p:nvPr/>
        </p:nvPicPr>
        <p:blipFill>
          <a:blip r:embed="rId3"/>
          <a:stretch>
            <a:fillRect/>
          </a:stretch>
        </p:blipFill>
        <p:spPr>
          <a:xfrm>
            <a:off x="8684966" y="4630351"/>
            <a:ext cx="19206067" cy="13456481"/>
          </a:xfrm>
          <a:prstGeom prst="rect">
            <a:avLst/>
          </a:prstGeom>
        </p:spPr>
      </p:pic>
      <p:sp>
        <p:nvSpPr>
          <p:cNvPr id="6" name="TextBox 5">
            <a:extLst>
              <a:ext uri="{FF2B5EF4-FFF2-40B4-BE49-F238E27FC236}">
                <a16:creationId xmlns:a16="http://schemas.microsoft.com/office/drawing/2014/main" id="{24A73945-D8A4-357F-C86E-AFA70A64E5C5}"/>
              </a:ext>
            </a:extLst>
          </p:cNvPr>
          <p:cNvSpPr txBox="1"/>
          <p:nvPr/>
        </p:nvSpPr>
        <p:spPr>
          <a:xfrm>
            <a:off x="6286499" y="5441978"/>
            <a:ext cx="2253757" cy="707886"/>
          </a:xfrm>
          <a:prstGeom prst="rect">
            <a:avLst/>
          </a:prstGeom>
          <a:noFill/>
        </p:spPr>
        <p:txBody>
          <a:bodyPr wrap="square" rtlCol="0">
            <a:spAutoFit/>
          </a:bodyPr>
          <a:lstStyle/>
          <a:p>
            <a:r>
              <a:rPr lang="en-US" sz="4000" dirty="0">
                <a:solidFill>
                  <a:schemeClr val="bg1"/>
                </a:solidFill>
                <a:latin typeface="NVIDIA Sans" panose="020B0503020203020204" pitchFamily="34" charset="0"/>
                <a:cs typeface="NVIDIA Sans" panose="020B0503020203020204" pitchFamily="34" charset="0"/>
              </a:rPr>
              <a:t>w = -2.0</a:t>
            </a:r>
          </a:p>
        </p:txBody>
      </p:sp>
      <p:sp>
        <p:nvSpPr>
          <p:cNvPr id="10" name="TextBox 9">
            <a:extLst>
              <a:ext uri="{FF2B5EF4-FFF2-40B4-BE49-F238E27FC236}">
                <a16:creationId xmlns:a16="http://schemas.microsoft.com/office/drawing/2014/main" id="{EE207433-51B1-E162-30F6-CEB5F1C76F9E}"/>
              </a:ext>
            </a:extLst>
          </p:cNvPr>
          <p:cNvSpPr txBox="1"/>
          <p:nvPr/>
        </p:nvSpPr>
        <p:spPr>
          <a:xfrm>
            <a:off x="6286499" y="7319378"/>
            <a:ext cx="2253756" cy="707886"/>
          </a:xfrm>
          <a:prstGeom prst="rect">
            <a:avLst/>
          </a:prstGeom>
          <a:noFill/>
        </p:spPr>
        <p:txBody>
          <a:bodyPr wrap="square" rtlCol="0">
            <a:spAutoFit/>
          </a:bodyPr>
          <a:lstStyle/>
          <a:p>
            <a:r>
              <a:rPr lang="en-US" sz="4000" dirty="0">
                <a:solidFill>
                  <a:schemeClr val="bg1"/>
                </a:solidFill>
                <a:latin typeface="NVIDIA Sans" panose="020B0503020203020204" pitchFamily="34" charset="0"/>
                <a:cs typeface="NVIDIA Sans" panose="020B0503020203020204" pitchFamily="34" charset="0"/>
              </a:rPr>
              <a:t>w = -1.0</a:t>
            </a:r>
          </a:p>
        </p:txBody>
      </p:sp>
      <p:sp>
        <p:nvSpPr>
          <p:cNvPr id="14" name="TextBox 13">
            <a:extLst>
              <a:ext uri="{FF2B5EF4-FFF2-40B4-BE49-F238E27FC236}">
                <a16:creationId xmlns:a16="http://schemas.microsoft.com/office/drawing/2014/main" id="{ED7B72DC-7824-80AE-EF19-A950CCD052F1}"/>
              </a:ext>
            </a:extLst>
          </p:cNvPr>
          <p:cNvSpPr txBox="1"/>
          <p:nvPr/>
        </p:nvSpPr>
        <p:spPr>
          <a:xfrm>
            <a:off x="6286500" y="9196778"/>
            <a:ext cx="2253755" cy="707886"/>
          </a:xfrm>
          <a:prstGeom prst="rect">
            <a:avLst/>
          </a:prstGeom>
          <a:noFill/>
        </p:spPr>
        <p:txBody>
          <a:bodyPr wrap="square" rtlCol="0">
            <a:spAutoFit/>
          </a:bodyPr>
          <a:lstStyle/>
          <a:p>
            <a:r>
              <a:rPr lang="en-US" sz="4000" dirty="0">
                <a:solidFill>
                  <a:schemeClr val="bg1"/>
                </a:solidFill>
                <a:latin typeface="NVIDIA Sans" panose="020B0503020203020204" pitchFamily="34" charset="0"/>
                <a:cs typeface="NVIDIA Sans" panose="020B0503020203020204" pitchFamily="34" charset="0"/>
              </a:rPr>
              <a:t>w = -0.5</a:t>
            </a:r>
          </a:p>
        </p:txBody>
      </p:sp>
      <p:sp>
        <p:nvSpPr>
          <p:cNvPr id="20" name="TextBox 19">
            <a:extLst>
              <a:ext uri="{FF2B5EF4-FFF2-40B4-BE49-F238E27FC236}">
                <a16:creationId xmlns:a16="http://schemas.microsoft.com/office/drawing/2014/main" id="{F2A0BE1B-3381-2358-B224-944A4E9C3793}"/>
              </a:ext>
            </a:extLst>
          </p:cNvPr>
          <p:cNvSpPr txBox="1"/>
          <p:nvPr/>
        </p:nvSpPr>
        <p:spPr>
          <a:xfrm>
            <a:off x="6286500" y="11074178"/>
            <a:ext cx="2253755" cy="707886"/>
          </a:xfrm>
          <a:prstGeom prst="rect">
            <a:avLst/>
          </a:prstGeom>
          <a:noFill/>
        </p:spPr>
        <p:txBody>
          <a:bodyPr wrap="square" rtlCol="0">
            <a:spAutoFit/>
          </a:bodyPr>
          <a:lstStyle/>
          <a:p>
            <a:r>
              <a:rPr lang="en-US" sz="4000" dirty="0">
                <a:solidFill>
                  <a:schemeClr val="bg1"/>
                </a:solidFill>
                <a:latin typeface="NVIDIA Sans" panose="020B0503020203020204" pitchFamily="34" charset="0"/>
                <a:cs typeface="NVIDIA Sans" panose="020B0503020203020204" pitchFamily="34" charset="0"/>
              </a:rPr>
              <a:t>w = 0.0</a:t>
            </a:r>
          </a:p>
        </p:txBody>
      </p:sp>
      <p:sp>
        <p:nvSpPr>
          <p:cNvPr id="21" name="TextBox 20">
            <a:extLst>
              <a:ext uri="{FF2B5EF4-FFF2-40B4-BE49-F238E27FC236}">
                <a16:creationId xmlns:a16="http://schemas.microsoft.com/office/drawing/2014/main" id="{FF3E8412-F9B1-3F45-686D-5D7511D756F4}"/>
              </a:ext>
            </a:extLst>
          </p:cNvPr>
          <p:cNvSpPr txBox="1"/>
          <p:nvPr/>
        </p:nvSpPr>
        <p:spPr>
          <a:xfrm>
            <a:off x="6286500" y="12951578"/>
            <a:ext cx="2253755" cy="707886"/>
          </a:xfrm>
          <a:prstGeom prst="rect">
            <a:avLst/>
          </a:prstGeom>
          <a:noFill/>
        </p:spPr>
        <p:txBody>
          <a:bodyPr wrap="square" rtlCol="0">
            <a:spAutoFit/>
          </a:bodyPr>
          <a:lstStyle/>
          <a:p>
            <a:r>
              <a:rPr lang="en-US" sz="4000" dirty="0">
                <a:solidFill>
                  <a:schemeClr val="bg1"/>
                </a:solidFill>
                <a:latin typeface="NVIDIA Sans" panose="020B0503020203020204" pitchFamily="34" charset="0"/>
                <a:cs typeface="NVIDIA Sans" panose="020B0503020203020204" pitchFamily="34" charset="0"/>
              </a:rPr>
              <a:t>w = 0.5</a:t>
            </a:r>
          </a:p>
        </p:txBody>
      </p:sp>
      <p:sp>
        <p:nvSpPr>
          <p:cNvPr id="22" name="TextBox 21">
            <a:extLst>
              <a:ext uri="{FF2B5EF4-FFF2-40B4-BE49-F238E27FC236}">
                <a16:creationId xmlns:a16="http://schemas.microsoft.com/office/drawing/2014/main" id="{D870CB5F-FBF4-0B34-95D1-AA6FDFC31FBC}"/>
              </a:ext>
            </a:extLst>
          </p:cNvPr>
          <p:cNvSpPr txBox="1"/>
          <p:nvPr/>
        </p:nvSpPr>
        <p:spPr>
          <a:xfrm>
            <a:off x="6286500" y="14828978"/>
            <a:ext cx="2253755" cy="707886"/>
          </a:xfrm>
          <a:prstGeom prst="rect">
            <a:avLst/>
          </a:prstGeom>
          <a:noFill/>
        </p:spPr>
        <p:txBody>
          <a:bodyPr wrap="square" rtlCol="0">
            <a:spAutoFit/>
          </a:bodyPr>
          <a:lstStyle/>
          <a:p>
            <a:r>
              <a:rPr lang="en-US" sz="4000" dirty="0">
                <a:solidFill>
                  <a:schemeClr val="bg1"/>
                </a:solidFill>
                <a:latin typeface="NVIDIA Sans" panose="020B0503020203020204" pitchFamily="34" charset="0"/>
                <a:cs typeface="NVIDIA Sans" panose="020B0503020203020204" pitchFamily="34" charset="0"/>
              </a:rPr>
              <a:t>w = 1.0</a:t>
            </a:r>
          </a:p>
        </p:txBody>
      </p:sp>
      <p:sp>
        <p:nvSpPr>
          <p:cNvPr id="24" name="TextBox 23">
            <a:extLst>
              <a:ext uri="{FF2B5EF4-FFF2-40B4-BE49-F238E27FC236}">
                <a16:creationId xmlns:a16="http://schemas.microsoft.com/office/drawing/2014/main" id="{8F70A3B9-0E2C-B5B5-7352-2CD0985D517E}"/>
              </a:ext>
            </a:extLst>
          </p:cNvPr>
          <p:cNvSpPr txBox="1"/>
          <p:nvPr/>
        </p:nvSpPr>
        <p:spPr>
          <a:xfrm>
            <a:off x="6286500" y="16706379"/>
            <a:ext cx="2253755" cy="707886"/>
          </a:xfrm>
          <a:prstGeom prst="rect">
            <a:avLst/>
          </a:prstGeom>
          <a:noFill/>
        </p:spPr>
        <p:txBody>
          <a:bodyPr wrap="square" rtlCol="0">
            <a:spAutoFit/>
          </a:bodyPr>
          <a:lstStyle/>
          <a:p>
            <a:r>
              <a:rPr lang="en-US" sz="4000" dirty="0">
                <a:solidFill>
                  <a:schemeClr val="bg1"/>
                </a:solidFill>
                <a:latin typeface="NVIDIA Sans" panose="020B0503020203020204" pitchFamily="34" charset="0"/>
                <a:cs typeface="NVIDIA Sans" panose="020B0503020203020204" pitchFamily="34" charset="0"/>
              </a:rPr>
              <a:t>w = 2.0</a:t>
            </a:r>
          </a:p>
        </p:txBody>
      </p:sp>
    </p:spTree>
    <p:extLst>
      <p:ext uri="{BB962C8B-B14F-4D97-AF65-F5344CB8AC3E}">
        <p14:creationId xmlns:p14="http://schemas.microsoft.com/office/powerpoint/2010/main" val="251950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US" dirty="0"/>
              <a:t>Modified TF Flowers</a:t>
            </a:r>
          </a:p>
        </p:txBody>
      </p:sp>
    </p:spTree>
    <p:extLst>
      <p:ext uri="{BB962C8B-B14F-4D97-AF65-F5344CB8AC3E}">
        <p14:creationId xmlns:p14="http://schemas.microsoft.com/office/powerpoint/2010/main" val="3110239453"/>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Modified TF Flowers</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Modified for Image Generation</a:t>
            </a:r>
          </a:p>
        </p:txBody>
      </p:sp>
      <p:pic>
        <p:nvPicPr>
          <p:cNvPr id="4" name="Picture 3" descr="A bouquet of sunflowers in a glass vase&#10;&#10;Description automatically generated">
            <a:extLst>
              <a:ext uri="{FF2B5EF4-FFF2-40B4-BE49-F238E27FC236}">
                <a16:creationId xmlns:a16="http://schemas.microsoft.com/office/drawing/2014/main" id="{5A526CDE-2FE1-C993-0433-C49233B45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8200" y="5448300"/>
            <a:ext cx="7258050" cy="9677400"/>
          </a:xfrm>
          <a:prstGeom prst="rect">
            <a:avLst/>
          </a:prstGeom>
        </p:spPr>
      </p:pic>
      <p:pic>
        <p:nvPicPr>
          <p:cNvPr id="10" name="Picture 9" descr="A close up of a sunflower&#10;&#10;Description automatically generated">
            <a:extLst>
              <a:ext uri="{FF2B5EF4-FFF2-40B4-BE49-F238E27FC236}">
                <a16:creationId xmlns:a16="http://schemas.microsoft.com/office/drawing/2014/main" id="{95DBA3B0-F633-7A68-0AF2-A543403608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54054" y="8414481"/>
            <a:ext cx="3263348" cy="2814638"/>
          </a:xfrm>
          <a:prstGeom prst="rect">
            <a:avLst/>
          </a:prstGeom>
        </p:spPr>
      </p:pic>
      <p:sp>
        <p:nvSpPr>
          <p:cNvPr id="11" name="Arrow: Right 10">
            <a:extLst>
              <a:ext uri="{FF2B5EF4-FFF2-40B4-BE49-F238E27FC236}">
                <a16:creationId xmlns:a16="http://schemas.microsoft.com/office/drawing/2014/main" id="{EF88927C-E07A-7C8C-54A7-427D8A31D465}"/>
              </a:ext>
            </a:extLst>
          </p:cNvPr>
          <p:cNvSpPr/>
          <p:nvPr/>
        </p:nvSpPr>
        <p:spPr>
          <a:xfrm>
            <a:off x="16716375" y="8801100"/>
            <a:ext cx="4143377" cy="197167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2" name="Rectangle 11">
            <a:extLst>
              <a:ext uri="{FF2B5EF4-FFF2-40B4-BE49-F238E27FC236}">
                <a16:creationId xmlns:a16="http://schemas.microsoft.com/office/drawing/2014/main" id="{FE8BA571-2971-3B3F-D024-624BD47A49FA}"/>
              </a:ext>
            </a:extLst>
          </p:cNvPr>
          <p:cNvSpPr/>
          <p:nvPr/>
        </p:nvSpPr>
        <p:spPr>
          <a:xfrm>
            <a:off x="15530513" y="15678531"/>
            <a:ext cx="6515100" cy="16184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Photo by _e.t</a:t>
            </a:r>
          </a:p>
        </p:txBody>
      </p:sp>
    </p:spTree>
    <p:extLst>
      <p:ext uri="{BB962C8B-B14F-4D97-AF65-F5344CB8AC3E}">
        <p14:creationId xmlns:p14="http://schemas.microsoft.com/office/powerpoint/2010/main" val="10006047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US" dirty="0"/>
              <a:t>Let’s get started!</a:t>
            </a:r>
          </a:p>
        </p:txBody>
      </p:sp>
    </p:spTree>
    <p:extLst>
      <p:ext uri="{BB962C8B-B14F-4D97-AF65-F5344CB8AC3E}">
        <p14:creationId xmlns:p14="http://schemas.microsoft.com/office/powerpoint/2010/main" val="286805853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7888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78E0B866-8D5C-ABB7-396A-E5AC69D40BD8}"/>
              </a:ext>
            </a:extLst>
          </p:cNvPr>
          <p:cNvGraphicFramePr>
            <a:graphicFrameLocks noGrp="1"/>
          </p:cNvGraphicFramePr>
          <p:nvPr>
            <p:extLst>
              <p:ext uri="{D42A27DB-BD31-4B8C-83A1-F6EECF244321}">
                <p14:modId xmlns:p14="http://schemas.microsoft.com/office/powerpoint/2010/main" val="2032409278"/>
              </p:ext>
            </p:extLst>
          </p:nvPr>
        </p:nvGraphicFramePr>
        <p:xfrm>
          <a:off x="18651265" y="7034764"/>
          <a:ext cx="15895909" cy="10777308"/>
        </p:xfrm>
        <a:graphic>
          <a:graphicData uri="http://schemas.openxmlformats.org/drawingml/2006/table">
            <a:tbl>
              <a:tblPr firstRow="1" bandRow="1">
                <a:tableStyleId>{5C22544A-7EE6-4342-B048-85BDC9FD1C3A}</a:tableStyleId>
              </a:tblPr>
              <a:tblGrid>
                <a:gridCol w="988254">
                  <a:extLst>
                    <a:ext uri="{9D8B030D-6E8A-4147-A177-3AD203B41FA5}">
                      <a16:colId xmlns:a16="http://schemas.microsoft.com/office/drawing/2014/main" val="2906691046"/>
                    </a:ext>
                  </a:extLst>
                </a:gridCol>
                <a:gridCol w="14907655">
                  <a:extLst>
                    <a:ext uri="{9D8B030D-6E8A-4147-A177-3AD203B41FA5}">
                      <a16:colId xmlns:a16="http://schemas.microsoft.com/office/drawing/2014/main" val="3388937594"/>
                    </a:ext>
                  </a:extLst>
                </a:gridCol>
              </a:tblGrid>
              <a:tr h="1796218">
                <a:tc>
                  <a:txBody>
                    <a:bodyPr/>
                    <a:lstStyle/>
                    <a:p>
                      <a:pPr marL="0" indent="0" algn="l">
                        <a:buFont typeface="NVIDIA Sans" panose="020B0503020203020204" pitchFamily="34" charset="0"/>
                        <a:buNone/>
                      </a:pPr>
                      <a:r>
                        <a:rPr lang="en-US" sz="5400" b="0" dirty="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Clr>
                          <a:srgbClr val="B6A56F"/>
                        </a:buClr>
                        <a:buSzPct val="120000"/>
                        <a:buFontTx/>
                        <a:buNone/>
                      </a:pPr>
                      <a:r>
                        <a:rPr lang="en-US" sz="4000" b="0" dirty="0">
                          <a:solidFill>
                            <a:schemeClr val="bg1"/>
                          </a:solidFill>
                          <a:latin typeface="NVIDIA Sans Medium" panose="020B0603020203020204" pitchFamily="34" charset="0"/>
                          <a:cs typeface="NVIDIA Sans Medium" panose="020B0603020203020204" pitchFamily="34" charset="0"/>
                        </a:rPr>
                        <a:t>Part 1: From U-Nets to Diffusion</a:t>
                      </a:r>
                    </a:p>
                  </a:txBody>
                  <a:tcPr marL="0" marR="36576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4958080"/>
                  </a:ext>
                </a:extLst>
              </a:tr>
              <a:tr h="1796218">
                <a:tc>
                  <a:txBody>
                    <a:bodyPr/>
                    <a:lstStyle/>
                    <a:p>
                      <a:pPr marL="0" indent="0" algn="l">
                        <a:buFont typeface="NVIDIA Sans" panose="020B0503020203020204" pitchFamily="34" charset="0"/>
                        <a:buNone/>
                      </a:pPr>
                      <a:r>
                        <a:rPr lang="en-US" sz="5400" dirty="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2743200" rtl="0" eaLnBrk="1" fontAlgn="auto" latinLnBrk="0" hangingPunct="1">
                        <a:lnSpc>
                          <a:spcPct val="100000"/>
                        </a:lnSpc>
                        <a:spcBef>
                          <a:spcPts val="0"/>
                        </a:spcBef>
                        <a:spcAft>
                          <a:spcPts val="0"/>
                        </a:spcAft>
                        <a:buClr>
                          <a:srgbClr val="B6A56F"/>
                        </a:buClr>
                        <a:buSzPct val="120000"/>
                        <a:buFontTx/>
                        <a:buNone/>
                        <a:tabLst/>
                        <a:defRPr/>
                      </a:pPr>
                      <a:r>
                        <a:rPr kumimoji="0" lang="en-US" sz="4000" b="0" i="0" u="none" strike="noStrike" kern="1200" cap="none" spc="0" normalizeH="0" baseline="0" noProof="0" dirty="0">
                          <a:ln>
                            <a:noFill/>
                          </a:ln>
                          <a:solidFill>
                            <a:schemeClr val="bg1"/>
                          </a:solidFill>
                          <a:effectLst/>
                          <a:uLnTx/>
                          <a:uFillTx/>
                          <a:latin typeface="NVIDIA Sans Medium" panose="020B0603020203020204" pitchFamily="34" charset="0"/>
                          <a:ea typeface="+mn-ea"/>
                          <a:cs typeface="NVIDIA Sans Medium" panose="020B0603020203020204" pitchFamily="34" charset="0"/>
                        </a:rPr>
                        <a:t>Part 2: Denoising Diffusion Probabilistic Models</a:t>
                      </a:r>
                    </a:p>
                  </a:txBody>
                  <a:tcPr marL="0" marR="365760" marT="0" marB="0"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38812821"/>
                  </a:ext>
                </a:extLst>
              </a:tr>
              <a:tr h="1796218">
                <a:tc>
                  <a:txBody>
                    <a:bodyPr/>
                    <a:lstStyle/>
                    <a:p>
                      <a:pPr marL="0" indent="0" algn="l">
                        <a:buFont typeface="NVIDIA Sans" panose="020B0503020203020204" pitchFamily="34" charset="0"/>
                        <a:buNone/>
                      </a:pPr>
                      <a:r>
                        <a:rPr lang="en-US" sz="5400" dirty="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2743200" rtl="0" eaLnBrk="1" fontAlgn="auto" latinLnBrk="0" hangingPunct="1">
                        <a:lnSpc>
                          <a:spcPct val="100000"/>
                        </a:lnSpc>
                        <a:spcBef>
                          <a:spcPts val="0"/>
                        </a:spcBef>
                        <a:spcAft>
                          <a:spcPts val="0"/>
                        </a:spcAft>
                        <a:buClr>
                          <a:srgbClr val="B6A56F"/>
                        </a:buClr>
                        <a:buSzPct val="120000"/>
                        <a:buFontTx/>
                        <a:buNone/>
                        <a:tabLst/>
                        <a:defRPr/>
                      </a:pPr>
                      <a:r>
                        <a:rPr kumimoji="0" lang="en-US" sz="4000" b="0" i="0" u="none" strike="noStrike" kern="1200" cap="none" spc="0" normalizeH="0" baseline="0" noProof="0" dirty="0">
                          <a:ln>
                            <a:noFill/>
                          </a:ln>
                          <a:solidFill>
                            <a:schemeClr val="bg1"/>
                          </a:solidFill>
                          <a:effectLst/>
                          <a:uLnTx/>
                          <a:uFillTx/>
                          <a:latin typeface="NVIDIA Sans Medium" panose="020B0603020203020204" pitchFamily="34" charset="0"/>
                          <a:ea typeface="+mn-ea"/>
                          <a:cs typeface="NVIDIA Sans Medium" panose="020B0603020203020204" pitchFamily="34" charset="0"/>
                        </a:rPr>
                        <a:t>Part 3: Optimizations</a:t>
                      </a:r>
                    </a:p>
                  </a:txBody>
                  <a:tcPr marL="0" marR="365760" marT="0" marB="0"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3311925"/>
                  </a:ext>
                </a:extLst>
              </a:tr>
              <a:tr h="1796218">
                <a:tc>
                  <a:txBody>
                    <a:bodyPr/>
                    <a:lstStyle/>
                    <a:p>
                      <a:pPr algn="l"/>
                      <a:r>
                        <a:rPr lang="en-US" sz="5400" dirty="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2743200" rtl="0" eaLnBrk="1" fontAlgn="auto" latinLnBrk="0" hangingPunct="1">
                        <a:lnSpc>
                          <a:spcPct val="100000"/>
                        </a:lnSpc>
                        <a:spcBef>
                          <a:spcPts val="0"/>
                        </a:spcBef>
                        <a:spcAft>
                          <a:spcPts val="0"/>
                        </a:spcAft>
                        <a:buClr>
                          <a:srgbClr val="B6A56F"/>
                        </a:buClr>
                        <a:buSzPct val="120000"/>
                        <a:buFontTx/>
                        <a:buNone/>
                        <a:tabLst/>
                        <a:defRPr/>
                      </a:pPr>
                      <a:r>
                        <a:rPr kumimoji="0" lang="en-US" sz="4000" b="0" i="0" u="none" strike="noStrike" kern="1200" cap="none" spc="0" normalizeH="0" baseline="0" noProof="0" dirty="0">
                          <a:ln>
                            <a:noFill/>
                          </a:ln>
                          <a:solidFill>
                            <a:schemeClr val="bg1"/>
                          </a:solidFill>
                          <a:effectLst/>
                          <a:uLnTx/>
                          <a:uFillTx/>
                          <a:latin typeface="NVIDIA Sans Medium" panose="020B0603020203020204" pitchFamily="34" charset="0"/>
                          <a:ea typeface="+mn-ea"/>
                          <a:cs typeface="NVIDIA Sans Medium" panose="020B0603020203020204" pitchFamily="34" charset="0"/>
                        </a:rPr>
                        <a:t>Part 4: Classifier-Free Diffusion Guidance</a:t>
                      </a:r>
                    </a:p>
                  </a:txBody>
                  <a:tcPr marL="0" marR="365760" marT="0" marB="0"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6270836"/>
                  </a:ext>
                </a:extLst>
              </a:tr>
              <a:tr h="1796218">
                <a:tc>
                  <a:txBody>
                    <a:bodyPr/>
                    <a:lstStyle/>
                    <a:p>
                      <a:pPr marL="0" marR="0" lvl="0" indent="0" algn="l" defTabSz="2743200" rtl="0" eaLnBrk="1" fontAlgn="auto" latinLnBrk="0" hangingPunct="1">
                        <a:lnSpc>
                          <a:spcPct val="100000"/>
                        </a:lnSpc>
                        <a:spcBef>
                          <a:spcPts val="0"/>
                        </a:spcBef>
                        <a:spcAft>
                          <a:spcPts val="0"/>
                        </a:spcAft>
                        <a:buClrTx/>
                        <a:buSzTx/>
                        <a:buFontTx/>
                        <a:buNone/>
                        <a:tabLst/>
                        <a:defRPr/>
                      </a:pPr>
                      <a:r>
                        <a:rPr lang="en-US" sz="5400" dirty="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2743200" rtl="0" eaLnBrk="1" fontAlgn="auto" latinLnBrk="0" hangingPunct="1">
                        <a:lnSpc>
                          <a:spcPct val="100000"/>
                        </a:lnSpc>
                        <a:spcBef>
                          <a:spcPts val="0"/>
                        </a:spcBef>
                        <a:spcAft>
                          <a:spcPts val="0"/>
                        </a:spcAft>
                        <a:buClr>
                          <a:srgbClr val="B6A56F"/>
                        </a:buClr>
                        <a:buSzPct val="120000"/>
                        <a:buFontTx/>
                        <a:buNone/>
                        <a:tabLst/>
                        <a:defRPr/>
                      </a:pPr>
                      <a:r>
                        <a:rPr kumimoji="0" lang="en-US" sz="4000" b="0" i="0" u="none" strike="noStrike" kern="1200" cap="none" spc="0" normalizeH="0" baseline="0" noProof="0" dirty="0">
                          <a:ln>
                            <a:noFill/>
                          </a:ln>
                          <a:solidFill>
                            <a:schemeClr val="bg1"/>
                          </a:solidFill>
                          <a:effectLst/>
                          <a:uLnTx/>
                          <a:uFillTx/>
                          <a:latin typeface="NVIDIA Sans Medium" panose="020B0603020203020204" pitchFamily="34" charset="0"/>
                          <a:ea typeface="+mn-ea"/>
                          <a:cs typeface="NVIDIA Sans Medium" panose="020B0603020203020204" pitchFamily="34" charset="0"/>
                        </a:rPr>
                        <a:t>Part 5: CLIP</a:t>
                      </a:r>
                    </a:p>
                  </a:txBody>
                  <a:tcPr marL="0" marR="365760" marT="0" marB="0"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864478"/>
                  </a:ext>
                </a:extLst>
              </a:tr>
              <a:tr h="1796218">
                <a:tc>
                  <a:txBody>
                    <a:bodyPr/>
                    <a:lstStyle/>
                    <a:p>
                      <a:pPr algn="l"/>
                      <a:r>
                        <a:rPr lang="en-US" sz="5400" dirty="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2743200" rtl="0" eaLnBrk="1" fontAlgn="auto" latinLnBrk="0" hangingPunct="1">
                        <a:lnSpc>
                          <a:spcPct val="100000"/>
                        </a:lnSpc>
                        <a:spcBef>
                          <a:spcPts val="0"/>
                        </a:spcBef>
                        <a:spcAft>
                          <a:spcPts val="0"/>
                        </a:spcAft>
                        <a:buClr>
                          <a:srgbClr val="B6A56F"/>
                        </a:buClr>
                        <a:buSzPct val="120000"/>
                        <a:buFontTx/>
                        <a:buNone/>
                        <a:tabLst/>
                        <a:defRPr/>
                      </a:pPr>
                      <a:r>
                        <a:rPr kumimoji="0" lang="en-US" sz="4000" b="0" i="0" u="none" strike="noStrike" kern="1200" cap="none" spc="0" normalizeH="0" baseline="0" noProof="0" dirty="0">
                          <a:ln>
                            <a:noFill/>
                          </a:ln>
                          <a:solidFill>
                            <a:schemeClr val="bg1"/>
                          </a:solidFill>
                          <a:effectLst/>
                          <a:uLnTx/>
                          <a:uFillTx/>
                          <a:latin typeface="NVIDIA Sans Medium" panose="020B0603020203020204" pitchFamily="34" charset="0"/>
                          <a:ea typeface="+mn-ea"/>
                          <a:cs typeface="NVIDIA Sans Medium" panose="020B0603020203020204" pitchFamily="34" charset="0"/>
                        </a:rPr>
                        <a:t>Part 6: Wrap-up &amp; Assessment</a:t>
                      </a:r>
                    </a:p>
                  </a:txBody>
                  <a:tcPr marL="0" marR="365760" marT="0" marB="0" anchor="ctr">
                    <a:lnL w="12700" cmpd="sng">
                      <a:noFill/>
                    </a:lnL>
                    <a:lnR w="12700" cmpd="sng">
                      <a:noFill/>
                    </a:lnR>
                    <a:lnT w="12700"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8937403"/>
                  </a:ext>
                </a:extLst>
              </a:tr>
            </a:tbl>
          </a:graphicData>
        </a:graphic>
      </p:graphicFrame>
      <p:sp>
        <p:nvSpPr>
          <p:cNvPr id="6" name="TextBox 5">
            <a:extLst>
              <a:ext uri="{FF2B5EF4-FFF2-40B4-BE49-F238E27FC236}">
                <a16:creationId xmlns:a16="http://schemas.microsoft.com/office/drawing/2014/main" id="{F743F418-8875-D8F7-3CC1-B6DE2F73A307}"/>
              </a:ext>
            </a:extLst>
          </p:cNvPr>
          <p:cNvSpPr txBox="1"/>
          <p:nvPr/>
        </p:nvSpPr>
        <p:spPr>
          <a:xfrm>
            <a:off x="19524558" y="5114484"/>
            <a:ext cx="11248985" cy="1569660"/>
          </a:xfrm>
          <a:prstGeom prst="rect">
            <a:avLst/>
          </a:prstGeom>
          <a:noFill/>
        </p:spPr>
        <p:txBody>
          <a:bodyPr wrap="square"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600" b="1" i="0" u="none" strike="noStrike" kern="1200" cap="none" spc="0" normalizeH="0" baseline="0" noProof="0" dirty="0">
                <a:ln>
                  <a:noFill/>
                </a:ln>
                <a:solidFill>
                  <a:srgbClr val="76B900"/>
                </a:solidFill>
                <a:effectLst/>
                <a:uLnTx/>
                <a:uFillTx/>
                <a:latin typeface="NVIDIA Sans" panose="020B0503020203020204" pitchFamily="34" charset="0"/>
                <a:cs typeface="NVIDIA Sans" panose="020B0503020203020204" pitchFamily="34" charset="0"/>
              </a:rPr>
              <a:t>Agenda</a:t>
            </a:r>
          </a:p>
        </p:txBody>
      </p:sp>
      <p:sp>
        <p:nvSpPr>
          <p:cNvPr id="2" name="Rectangle 1">
            <a:extLst>
              <a:ext uri="{FF2B5EF4-FFF2-40B4-BE49-F238E27FC236}">
                <a16:creationId xmlns:a16="http://schemas.microsoft.com/office/drawing/2014/main" id="{B8E6121E-A96A-F527-8E76-FFB24307ED22}"/>
              </a:ext>
            </a:extLst>
          </p:cNvPr>
          <p:cNvSpPr/>
          <p:nvPr/>
        </p:nvSpPr>
        <p:spPr>
          <a:xfrm>
            <a:off x="18013680" y="12552507"/>
            <a:ext cx="17129760" cy="1569660"/>
          </a:xfrm>
          <a:prstGeom prst="rect">
            <a:avLst/>
          </a:prstGeom>
          <a:noFill/>
          <a:ln w="190500">
            <a:solidFill>
              <a:srgbClr val="76B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Tree>
    <p:extLst>
      <p:ext uri="{BB962C8B-B14F-4D97-AF65-F5344CB8AC3E}">
        <p14:creationId xmlns:p14="http://schemas.microsoft.com/office/powerpoint/2010/main" val="3275743083"/>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US" dirty="0"/>
              <a:t>Adding Context</a:t>
            </a:r>
          </a:p>
        </p:txBody>
      </p:sp>
    </p:spTree>
    <p:extLst>
      <p:ext uri="{BB962C8B-B14F-4D97-AF65-F5344CB8AC3E}">
        <p14:creationId xmlns:p14="http://schemas.microsoft.com/office/powerpoint/2010/main" val="106270058"/>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Adding Context</a:t>
            </a:r>
          </a:p>
        </p:txBody>
      </p:sp>
      <p:sp>
        <p:nvSpPr>
          <p:cNvPr id="5" name="Text Placeholder 4">
            <a:extLst>
              <a:ext uri="{FF2B5EF4-FFF2-40B4-BE49-F238E27FC236}">
                <a16:creationId xmlns:a16="http://schemas.microsoft.com/office/drawing/2014/main" id="{9EDE7DF4-5B8F-A811-57CB-8C41C3BD7066}"/>
              </a:ext>
            </a:extLst>
          </p:cNvPr>
          <p:cNvSpPr>
            <a:spLocks noGrp="1"/>
          </p:cNvSpPr>
          <p:nvPr>
            <p:ph type="body" sz="quarter" idx="10"/>
          </p:nvPr>
        </p:nvSpPr>
        <p:spPr/>
        <p:txBody>
          <a:bodyPr/>
          <a:lstStyle/>
          <a:p>
            <a:endParaRPr lang="en-US"/>
          </a:p>
        </p:txBody>
      </p:sp>
      <p:pic>
        <p:nvPicPr>
          <p:cNvPr id="12" name="Picture 11" descr="A colorful squares with black border&#10;&#10;Description automatically generated">
            <a:extLst>
              <a:ext uri="{FF2B5EF4-FFF2-40B4-BE49-F238E27FC236}">
                <a16:creationId xmlns:a16="http://schemas.microsoft.com/office/drawing/2014/main" id="{A6EC83CA-DD18-A847-F422-93B46F825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21643" y="7133867"/>
            <a:ext cx="7732714" cy="7732714"/>
          </a:xfrm>
          <a:prstGeom prst="rect">
            <a:avLst/>
          </a:prstGeom>
        </p:spPr>
      </p:pic>
      <p:sp>
        <p:nvSpPr>
          <p:cNvPr id="13" name="Rectangle 12">
            <a:extLst>
              <a:ext uri="{FF2B5EF4-FFF2-40B4-BE49-F238E27FC236}">
                <a16:creationId xmlns:a16="http://schemas.microsoft.com/office/drawing/2014/main" id="{79B58AF7-2B13-4637-9F51-656B83D48224}"/>
              </a:ext>
            </a:extLst>
          </p:cNvPr>
          <p:cNvSpPr/>
          <p:nvPr/>
        </p:nvSpPr>
        <p:spPr>
          <a:xfrm>
            <a:off x="24636102" y="7662463"/>
            <a:ext cx="3910323" cy="1408176"/>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Shirt sleeve?</a:t>
            </a:r>
          </a:p>
        </p:txBody>
      </p:sp>
      <p:sp>
        <p:nvSpPr>
          <p:cNvPr id="14" name="Rectangle 13">
            <a:extLst>
              <a:ext uri="{FF2B5EF4-FFF2-40B4-BE49-F238E27FC236}">
                <a16:creationId xmlns:a16="http://schemas.microsoft.com/office/drawing/2014/main" id="{D3EA2BB0-7791-F129-69B5-1BCD627C8B49}"/>
              </a:ext>
            </a:extLst>
          </p:cNvPr>
          <p:cNvSpPr/>
          <p:nvPr/>
        </p:nvSpPr>
        <p:spPr>
          <a:xfrm>
            <a:off x="7729227" y="13101238"/>
            <a:ext cx="3910323" cy="1408176"/>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Shoe heel?</a:t>
            </a:r>
          </a:p>
        </p:txBody>
      </p:sp>
      <p:sp>
        <p:nvSpPr>
          <p:cNvPr id="15" name="Arrow: Left 14">
            <a:extLst>
              <a:ext uri="{FF2B5EF4-FFF2-40B4-BE49-F238E27FC236}">
                <a16:creationId xmlns:a16="http://schemas.microsoft.com/office/drawing/2014/main" id="{D26C57E1-FDA8-1DB3-F4C8-E4240EDA0DCC}"/>
              </a:ext>
            </a:extLst>
          </p:cNvPr>
          <p:cNvSpPr/>
          <p:nvPr/>
        </p:nvSpPr>
        <p:spPr>
          <a:xfrm>
            <a:off x="22774275" y="7662463"/>
            <a:ext cx="1285875" cy="1408176"/>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6" name="Arrow: Left 15">
            <a:extLst>
              <a:ext uri="{FF2B5EF4-FFF2-40B4-BE49-F238E27FC236}">
                <a16:creationId xmlns:a16="http://schemas.microsoft.com/office/drawing/2014/main" id="{89B1BB29-0627-91BC-DE47-2FEC52C6E1E4}"/>
              </a:ext>
            </a:extLst>
          </p:cNvPr>
          <p:cNvSpPr/>
          <p:nvPr/>
        </p:nvSpPr>
        <p:spPr>
          <a:xfrm rot="10800000">
            <a:off x="12368299" y="13101238"/>
            <a:ext cx="1285875" cy="1408176"/>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Tree>
    <p:extLst>
      <p:ext uri="{BB962C8B-B14F-4D97-AF65-F5344CB8AC3E}">
        <p14:creationId xmlns:p14="http://schemas.microsoft.com/office/powerpoint/2010/main" val="23967921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 name="Cube 1044">
            <a:extLst>
              <a:ext uri="{FF2B5EF4-FFF2-40B4-BE49-F238E27FC236}">
                <a16:creationId xmlns:a16="http://schemas.microsoft.com/office/drawing/2014/main" id="{BBFD36A6-C7ED-3C3E-7976-14C9A65F17D9}"/>
              </a:ext>
            </a:extLst>
          </p:cNvPr>
          <p:cNvSpPr/>
          <p:nvPr/>
        </p:nvSpPr>
        <p:spPr>
          <a:xfrm>
            <a:off x="26768348" y="6382511"/>
            <a:ext cx="2561317" cy="4048669"/>
          </a:xfrm>
          <a:prstGeom prst="cube">
            <a:avLst>
              <a:gd name="adj" fmla="val 22322"/>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600" dirty="0">
                <a:solidFill>
                  <a:schemeClr val="tx1"/>
                </a:solidFill>
                <a:latin typeface="+mj-lt"/>
              </a:rPr>
              <a:t>Down0</a:t>
            </a:r>
          </a:p>
          <a:p>
            <a:pPr algn="ctr">
              <a:lnSpc>
                <a:spcPct val="90000"/>
              </a:lnSpc>
            </a:pPr>
            <a:r>
              <a:rPr lang="en-US" sz="4000" dirty="0">
                <a:solidFill>
                  <a:schemeClr val="tx1"/>
                </a:solidFill>
                <a:latin typeface="+mj-lt"/>
              </a:rPr>
              <a:t>Copy</a:t>
            </a:r>
          </a:p>
        </p:txBody>
      </p:sp>
      <p:sp>
        <p:nvSpPr>
          <p:cNvPr id="52" name="Cube 51">
            <a:extLst>
              <a:ext uri="{FF2B5EF4-FFF2-40B4-BE49-F238E27FC236}">
                <a16:creationId xmlns:a16="http://schemas.microsoft.com/office/drawing/2014/main" id="{05FDD819-3114-6A37-F580-EB209C408DC2}"/>
              </a:ext>
            </a:extLst>
          </p:cNvPr>
          <p:cNvSpPr/>
          <p:nvPr/>
        </p:nvSpPr>
        <p:spPr>
          <a:xfrm>
            <a:off x="23246896" y="11658600"/>
            <a:ext cx="2914807" cy="2818855"/>
          </a:xfrm>
          <a:prstGeom prst="cube">
            <a:avLst>
              <a:gd name="adj" fmla="val 22322"/>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Down1 Copy</a:t>
            </a:r>
          </a:p>
        </p:txBody>
      </p:sp>
      <p:sp>
        <p:nvSpPr>
          <p:cNvPr id="11" name="Title 1">
            <a:extLst>
              <a:ext uri="{FF2B5EF4-FFF2-40B4-BE49-F238E27FC236}">
                <a16:creationId xmlns:a16="http://schemas.microsoft.com/office/drawing/2014/main" id="{DC69C9A3-29AB-3AE7-9B45-E0C77A49C637}"/>
              </a:ext>
            </a:extLst>
          </p:cNvPr>
          <p:cNvSpPr>
            <a:spLocks noGrp="1"/>
          </p:cNvSpPr>
          <p:nvPr>
            <p:ph type="title"/>
          </p:nvPr>
        </p:nvSpPr>
        <p:spPr>
          <a:xfrm>
            <a:off x="2514600" y="0"/>
            <a:ext cx="31546800" cy="2514601"/>
          </a:xfrm>
        </p:spPr>
        <p:txBody>
          <a:bodyPr/>
          <a:lstStyle/>
          <a:p>
            <a:r>
              <a:rPr lang="en-US" dirty="0"/>
              <a:t>Adding Context</a:t>
            </a:r>
            <a:endParaRPr lang="en-US" strike="sngStrike" dirty="0"/>
          </a:p>
        </p:txBody>
      </p:sp>
      <p:pic>
        <p:nvPicPr>
          <p:cNvPr id="1024" name="Graphic 1023" descr="Checkmark with solid fill">
            <a:extLst>
              <a:ext uri="{FF2B5EF4-FFF2-40B4-BE49-F238E27FC236}">
                <a16:creationId xmlns:a16="http://schemas.microsoft.com/office/drawing/2014/main" id="{DD4AF059-7078-7353-3A9D-24906E0F17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648967" y="4974345"/>
            <a:ext cx="914400" cy="914400"/>
          </a:xfrm>
          <a:prstGeom prst="rect">
            <a:avLst/>
          </a:prstGeom>
        </p:spPr>
      </p:pic>
      <p:sp>
        <p:nvSpPr>
          <p:cNvPr id="55" name="Cube 54">
            <a:extLst>
              <a:ext uri="{FF2B5EF4-FFF2-40B4-BE49-F238E27FC236}">
                <a16:creationId xmlns:a16="http://schemas.microsoft.com/office/drawing/2014/main" id="{6EAA52D9-0986-B343-C28E-4CF0A4C05E72}"/>
              </a:ext>
            </a:extLst>
          </p:cNvPr>
          <p:cNvSpPr/>
          <p:nvPr/>
        </p:nvSpPr>
        <p:spPr>
          <a:xfrm>
            <a:off x="9151762" y="15322020"/>
            <a:ext cx="3926700" cy="1658472"/>
          </a:xfrm>
          <a:prstGeom prst="cube">
            <a:avLst>
              <a:gd name="adj" fmla="val 2848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(Down2)</a:t>
            </a:r>
          </a:p>
        </p:txBody>
      </p:sp>
      <p:pic>
        <p:nvPicPr>
          <p:cNvPr id="1047" name="Graphic 1046" descr="Close with solid fill">
            <a:extLst>
              <a:ext uri="{FF2B5EF4-FFF2-40B4-BE49-F238E27FC236}">
                <a16:creationId xmlns:a16="http://schemas.microsoft.com/office/drawing/2014/main" id="{33433C10-6FA7-927A-19FD-6FE6D83EF33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837275" y="8021431"/>
            <a:ext cx="914400" cy="914400"/>
          </a:xfrm>
          <a:prstGeom prst="rect">
            <a:avLst/>
          </a:prstGeom>
        </p:spPr>
      </p:pic>
      <p:sp>
        <p:nvSpPr>
          <p:cNvPr id="54" name="Cube 53">
            <a:extLst>
              <a:ext uri="{FF2B5EF4-FFF2-40B4-BE49-F238E27FC236}">
                <a16:creationId xmlns:a16="http://schemas.microsoft.com/office/drawing/2014/main" id="{EF69E034-41B5-AB08-1AEB-F1CE09A9E7CC}"/>
              </a:ext>
            </a:extLst>
          </p:cNvPr>
          <p:cNvSpPr/>
          <p:nvPr/>
        </p:nvSpPr>
        <p:spPr>
          <a:xfrm>
            <a:off x="7323667" y="11655583"/>
            <a:ext cx="2914807" cy="2818855"/>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(Down1)</a:t>
            </a:r>
          </a:p>
        </p:txBody>
      </p:sp>
      <p:sp>
        <p:nvSpPr>
          <p:cNvPr id="42" name="TextBox 41">
            <a:extLst>
              <a:ext uri="{FF2B5EF4-FFF2-40B4-BE49-F238E27FC236}">
                <a16:creationId xmlns:a16="http://schemas.microsoft.com/office/drawing/2014/main" id="{37F07418-58BD-12EA-3AC6-D77EFA662A4C}"/>
              </a:ext>
            </a:extLst>
          </p:cNvPr>
          <p:cNvSpPr txBox="1"/>
          <p:nvPr/>
        </p:nvSpPr>
        <p:spPr>
          <a:xfrm rot="16200000">
            <a:off x="16254802" y="16602681"/>
            <a:ext cx="800219" cy="3926701"/>
          </a:xfrm>
          <a:prstGeom prst="rect">
            <a:avLst/>
          </a:prstGeom>
          <a:solidFill>
            <a:schemeClr val="tx2"/>
          </a:solidFill>
        </p:spPr>
        <p:txBody>
          <a:bodyPr vert="eaVert" wrap="square" rtlCol="0">
            <a:spAutoFit/>
          </a:bodyPr>
          <a:lstStyle/>
          <a:p>
            <a:pPr algn="ctr"/>
            <a:r>
              <a:rPr lang="en-US" sz="4000" dirty="0">
                <a:latin typeface="+mj-lt"/>
                <a:cs typeface="NVIDIA Sans" panose="020B0503020203020204" pitchFamily="34" charset="0"/>
              </a:rPr>
              <a:t>Latent Vector</a:t>
            </a:r>
          </a:p>
        </p:txBody>
      </p:sp>
      <p:sp>
        <p:nvSpPr>
          <p:cNvPr id="44" name="Cube 43">
            <a:extLst>
              <a:ext uri="{FF2B5EF4-FFF2-40B4-BE49-F238E27FC236}">
                <a16:creationId xmlns:a16="http://schemas.microsoft.com/office/drawing/2014/main" id="{D001671E-BCFF-4292-F0A1-D236A7039590}"/>
              </a:ext>
            </a:extLst>
          </p:cNvPr>
          <p:cNvSpPr/>
          <p:nvPr/>
        </p:nvSpPr>
        <p:spPr>
          <a:xfrm>
            <a:off x="18128598" y="15322019"/>
            <a:ext cx="3926700" cy="1658472"/>
          </a:xfrm>
          <a:prstGeom prst="cube">
            <a:avLst>
              <a:gd name="adj" fmla="val 28488"/>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Down2 Copy</a:t>
            </a:r>
          </a:p>
        </p:txBody>
      </p:sp>
      <p:sp>
        <p:nvSpPr>
          <p:cNvPr id="45" name="Cube 44">
            <a:extLst>
              <a:ext uri="{FF2B5EF4-FFF2-40B4-BE49-F238E27FC236}">
                <a16:creationId xmlns:a16="http://schemas.microsoft.com/office/drawing/2014/main" id="{90087DC0-B14F-182B-3449-68F85064CD2B}"/>
              </a:ext>
            </a:extLst>
          </p:cNvPr>
          <p:cNvSpPr/>
          <p:nvPr/>
        </p:nvSpPr>
        <p:spPr>
          <a:xfrm>
            <a:off x="21584636" y="15325822"/>
            <a:ext cx="3926700" cy="1658472"/>
          </a:xfrm>
          <a:prstGeom prst="cube">
            <a:avLst>
              <a:gd name="adj" fmla="val 2848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(Up0)</a:t>
            </a:r>
          </a:p>
        </p:txBody>
      </p:sp>
      <p:sp>
        <p:nvSpPr>
          <p:cNvPr id="49" name="Cube 48">
            <a:extLst>
              <a:ext uri="{FF2B5EF4-FFF2-40B4-BE49-F238E27FC236}">
                <a16:creationId xmlns:a16="http://schemas.microsoft.com/office/drawing/2014/main" id="{578B6BBA-6F83-E5F7-23A8-E76A5161DF12}"/>
              </a:ext>
            </a:extLst>
          </p:cNvPr>
          <p:cNvSpPr/>
          <p:nvPr/>
        </p:nvSpPr>
        <p:spPr>
          <a:xfrm>
            <a:off x="25511336" y="11655583"/>
            <a:ext cx="2914807" cy="2818855"/>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(Up1)</a:t>
            </a:r>
          </a:p>
        </p:txBody>
      </p:sp>
      <p:sp>
        <p:nvSpPr>
          <p:cNvPr id="1044" name="Cube 1043">
            <a:extLst>
              <a:ext uri="{FF2B5EF4-FFF2-40B4-BE49-F238E27FC236}">
                <a16:creationId xmlns:a16="http://schemas.microsoft.com/office/drawing/2014/main" id="{BDDFF7E5-DFAB-800B-0192-2BD19E3E3A8E}"/>
              </a:ext>
            </a:extLst>
          </p:cNvPr>
          <p:cNvSpPr/>
          <p:nvPr/>
        </p:nvSpPr>
        <p:spPr>
          <a:xfrm>
            <a:off x="28830054" y="6381783"/>
            <a:ext cx="2314376" cy="4048669"/>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200" dirty="0">
                <a:solidFill>
                  <a:schemeClr val="tx1"/>
                </a:solidFill>
                <a:latin typeface="+mj-lt"/>
              </a:rPr>
              <a:t>Feature Map</a:t>
            </a:r>
          </a:p>
          <a:p>
            <a:pPr algn="ctr">
              <a:lnSpc>
                <a:spcPct val="90000"/>
              </a:lnSpc>
            </a:pPr>
            <a:r>
              <a:rPr lang="en-US" sz="4000" dirty="0">
                <a:solidFill>
                  <a:schemeClr val="tx1"/>
                </a:solidFill>
                <a:latin typeface="+mj-lt"/>
              </a:rPr>
              <a:t>(Up2)</a:t>
            </a:r>
          </a:p>
        </p:txBody>
      </p:sp>
      <p:sp>
        <p:nvSpPr>
          <p:cNvPr id="1052" name="Arrow: Right 1051">
            <a:extLst>
              <a:ext uri="{FF2B5EF4-FFF2-40B4-BE49-F238E27FC236}">
                <a16:creationId xmlns:a16="http://schemas.microsoft.com/office/drawing/2014/main" id="{4F7D26EC-292E-BCB5-49BB-15F4B03A9C61}"/>
              </a:ext>
            </a:extLst>
          </p:cNvPr>
          <p:cNvSpPr/>
          <p:nvPr/>
        </p:nvSpPr>
        <p:spPr>
          <a:xfrm>
            <a:off x="7712377" y="7440941"/>
            <a:ext cx="18638434" cy="116098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3" name="Arrow: Right 1052">
            <a:extLst>
              <a:ext uri="{FF2B5EF4-FFF2-40B4-BE49-F238E27FC236}">
                <a16:creationId xmlns:a16="http://schemas.microsoft.com/office/drawing/2014/main" id="{D1F32898-E049-7007-210E-A0DCF6B4CC32}"/>
              </a:ext>
            </a:extLst>
          </p:cNvPr>
          <p:cNvSpPr/>
          <p:nvPr/>
        </p:nvSpPr>
        <p:spPr>
          <a:xfrm>
            <a:off x="10646457" y="11964072"/>
            <a:ext cx="12219346" cy="116098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4" name="Arrow: Right 1053">
            <a:extLst>
              <a:ext uri="{FF2B5EF4-FFF2-40B4-BE49-F238E27FC236}">
                <a16:creationId xmlns:a16="http://schemas.microsoft.com/office/drawing/2014/main" id="{86BC4847-631F-7E3A-AB8C-11C35A3F556C}"/>
              </a:ext>
            </a:extLst>
          </p:cNvPr>
          <p:cNvSpPr/>
          <p:nvPr/>
        </p:nvSpPr>
        <p:spPr>
          <a:xfrm>
            <a:off x="13344321" y="15594030"/>
            <a:ext cx="4406189" cy="116098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5" name="Arrow: Bent-Up 1054">
            <a:extLst>
              <a:ext uri="{FF2B5EF4-FFF2-40B4-BE49-F238E27FC236}">
                <a16:creationId xmlns:a16="http://schemas.microsoft.com/office/drawing/2014/main" id="{57B95C6C-E3E1-37C1-9D67-0B03EFD31C73}"/>
              </a:ext>
            </a:extLst>
          </p:cNvPr>
          <p:cNvSpPr/>
          <p:nvPr/>
        </p:nvSpPr>
        <p:spPr>
          <a:xfrm>
            <a:off x="19123961" y="17224701"/>
            <a:ext cx="5164693" cy="1545960"/>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6" name="Arrow: Bent-Up 1055">
            <a:extLst>
              <a:ext uri="{FF2B5EF4-FFF2-40B4-BE49-F238E27FC236}">
                <a16:creationId xmlns:a16="http://schemas.microsoft.com/office/drawing/2014/main" id="{ABA6A560-C6A8-FD00-1E7A-D96A91A81952}"/>
              </a:ext>
            </a:extLst>
          </p:cNvPr>
          <p:cNvSpPr/>
          <p:nvPr/>
        </p:nvSpPr>
        <p:spPr>
          <a:xfrm>
            <a:off x="25777195" y="14821050"/>
            <a:ext cx="1328239" cy="1545960"/>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7" name="Arrow: Bent-Up 1056">
            <a:extLst>
              <a:ext uri="{FF2B5EF4-FFF2-40B4-BE49-F238E27FC236}">
                <a16:creationId xmlns:a16="http://schemas.microsoft.com/office/drawing/2014/main" id="{DB421D09-3756-A7BC-A6F9-87DB2BC9AA3D}"/>
              </a:ext>
            </a:extLst>
          </p:cNvPr>
          <p:cNvSpPr/>
          <p:nvPr/>
        </p:nvSpPr>
        <p:spPr>
          <a:xfrm>
            <a:off x="28696588" y="10649791"/>
            <a:ext cx="1328239" cy="2451850"/>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9" name="Arrow: Bent-Up 1058">
            <a:extLst>
              <a:ext uri="{FF2B5EF4-FFF2-40B4-BE49-F238E27FC236}">
                <a16:creationId xmlns:a16="http://schemas.microsoft.com/office/drawing/2014/main" id="{1F9BD8D2-5C85-B593-1B6B-3E9F57C4C7C0}"/>
              </a:ext>
            </a:extLst>
          </p:cNvPr>
          <p:cNvSpPr/>
          <p:nvPr/>
        </p:nvSpPr>
        <p:spPr>
          <a:xfrm rot="5400000">
            <a:off x="7517886" y="15313999"/>
            <a:ext cx="1658472" cy="1269491"/>
          </a:xfrm>
          <a:prstGeom prst="bentUpArrow">
            <a:avLst>
              <a:gd name="adj1" fmla="val 25196"/>
              <a:gd name="adj2" fmla="val 36937"/>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60" name="Arrow: Bent-Up 1059">
            <a:extLst>
              <a:ext uri="{FF2B5EF4-FFF2-40B4-BE49-F238E27FC236}">
                <a16:creationId xmlns:a16="http://schemas.microsoft.com/office/drawing/2014/main" id="{75020050-F237-87E2-8BAC-DB8B85ABC208}"/>
              </a:ext>
            </a:extLst>
          </p:cNvPr>
          <p:cNvSpPr/>
          <p:nvPr/>
        </p:nvSpPr>
        <p:spPr>
          <a:xfrm rot="5400000">
            <a:off x="11583339" y="16418670"/>
            <a:ext cx="1658474" cy="3532239"/>
          </a:xfrm>
          <a:prstGeom prst="bentUpArrow">
            <a:avLst>
              <a:gd name="adj1" fmla="val 21808"/>
              <a:gd name="adj2" fmla="val 29835"/>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61" name="Arrow: Bent-Up 1060">
            <a:extLst>
              <a:ext uri="{FF2B5EF4-FFF2-40B4-BE49-F238E27FC236}">
                <a16:creationId xmlns:a16="http://schemas.microsoft.com/office/drawing/2014/main" id="{39BA5F06-4BF0-FB90-2C5E-71B7F541E792}"/>
              </a:ext>
            </a:extLst>
          </p:cNvPr>
          <p:cNvSpPr/>
          <p:nvPr/>
        </p:nvSpPr>
        <p:spPr>
          <a:xfrm rot="5400000">
            <a:off x="5150360" y="11561899"/>
            <a:ext cx="2466827" cy="1231486"/>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 name="Arrow: Right 1">
            <a:extLst>
              <a:ext uri="{FF2B5EF4-FFF2-40B4-BE49-F238E27FC236}">
                <a16:creationId xmlns:a16="http://schemas.microsoft.com/office/drawing/2014/main" id="{4763B0C1-59C8-2B8D-EA53-8A4B52A96CBE}"/>
              </a:ext>
            </a:extLst>
          </p:cNvPr>
          <p:cNvSpPr/>
          <p:nvPr/>
        </p:nvSpPr>
        <p:spPr>
          <a:xfrm>
            <a:off x="31391371" y="7513966"/>
            <a:ext cx="1095449" cy="116098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5" name="Cube 4">
            <a:extLst>
              <a:ext uri="{FF2B5EF4-FFF2-40B4-BE49-F238E27FC236}">
                <a16:creationId xmlns:a16="http://schemas.microsoft.com/office/drawing/2014/main" id="{6B3D2B31-2C1A-76F5-0134-A2B1BCC45F39}"/>
              </a:ext>
            </a:extLst>
          </p:cNvPr>
          <p:cNvSpPr/>
          <p:nvPr/>
        </p:nvSpPr>
        <p:spPr>
          <a:xfrm>
            <a:off x="4629832" y="6534553"/>
            <a:ext cx="2561317" cy="4048669"/>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200" dirty="0">
                <a:solidFill>
                  <a:schemeClr val="tx1"/>
                </a:solidFill>
                <a:latin typeface="+mj-lt"/>
              </a:rPr>
              <a:t>Feature Map</a:t>
            </a:r>
          </a:p>
          <a:p>
            <a:pPr algn="ctr">
              <a:lnSpc>
                <a:spcPct val="90000"/>
              </a:lnSpc>
            </a:pPr>
            <a:r>
              <a:rPr lang="en-US" sz="3200" dirty="0">
                <a:solidFill>
                  <a:schemeClr val="tx1"/>
                </a:solidFill>
                <a:latin typeface="+mj-lt"/>
              </a:rPr>
              <a:t>(Down0)</a:t>
            </a:r>
          </a:p>
        </p:txBody>
      </p:sp>
      <p:sp>
        <p:nvSpPr>
          <p:cNvPr id="15" name="Arrow: Right 14">
            <a:extLst>
              <a:ext uri="{FF2B5EF4-FFF2-40B4-BE49-F238E27FC236}">
                <a16:creationId xmlns:a16="http://schemas.microsoft.com/office/drawing/2014/main" id="{5E07D9E4-60A2-87A0-EE47-F7AEFAEC5297}"/>
              </a:ext>
            </a:extLst>
          </p:cNvPr>
          <p:cNvSpPr/>
          <p:nvPr/>
        </p:nvSpPr>
        <p:spPr>
          <a:xfrm>
            <a:off x="3359155" y="7917604"/>
            <a:ext cx="1095449" cy="116098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pic>
        <p:nvPicPr>
          <p:cNvPr id="4" name="Picture 3">
            <a:extLst>
              <a:ext uri="{FF2B5EF4-FFF2-40B4-BE49-F238E27FC236}">
                <a16:creationId xmlns:a16="http://schemas.microsoft.com/office/drawing/2014/main" id="{6086CC01-6B25-8749-A651-6624EDC8F51C}"/>
              </a:ext>
            </a:extLst>
          </p:cNvPr>
          <p:cNvPicPr>
            <a:picLocks noChangeAspect="1"/>
          </p:cNvPicPr>
          <p:nvPr/>
        </p:nvPicPr>
        <p:blipFill rotWithShape="1">
          <a:blip r:embed="rId7"/>
          <a:srcRect l="57940" b="17378"/>
          <a:stretch/>
        </p:blipFill>
        <p:spPr>
          <a:xfrm>
            <a:off x="644001" y="6725378"/>
            <a:ext cx="3368602" cy="3399281"/>
          </a:xfrm>
          <a:prstGeom prst="rect">
            <a:avLst/>
          </a:prstGeom>
          <a:scene3d>
            <a:camera prst="isometricOffAxis2Right"/>
            <a:lightRig rig="threePt" dir="t"/>
          </a:scene3d>
        </p:spPr>
      </p:pic>
      <p:pic>
        <p:nvPicPr>
          <p:cNvPr id="8" name="Picture 7">
            <a:extLst>
              <a:ext uri="{FF2B5EF4-FFF2-40B4-BE49-F238E27FC236}">
                <a16:creationId xmlns:a16="http://schemas.microsoft.com/office/drawing/2014/main" id="{ABE13E4D-32A2-7302-7DCB-3666EDAEEEF1}"/>
              </a:ext>
            </a:extLst>
          </p:cNvPr>
          <p:cNvPicPr>
            <a:picLocks noChangeAspect="1"/>
          </p:cNvPicPr>
          <p:nvPr/>
        </p:nvPicPr>
        <p:blipFill rotWithShape="1">
          <a:blip r:embed="rId7"/>
          <a:srcRect l="8908" t="6237" r="49593" b="20155"/>
          <a:stretch/>
        </p:blipFill>
        <p:spPr>
          <a:xfrm>
            <a:off x="31878990" y="6910793"/>
            <a:ext cx="3323700" cy="3028451"/>
          </a:xfrm>
          <a:prstGeom prst="rect">
            <a:avLst/>
          </a:prstGeom>
          <a:scene3d>
            <a:camera prst="isometricOffAxis2Right"/>
            <a:lightRig rig="threePt" dir="t"/>
          </a:scene3d>
        </p:spPr>
      </p:pic>
      <p:sp>
        <p:nvSpPr>
          <p:cNvPr id="6" name="TextBox 5">
            <a:extLst>
              <a:ext uri="{FF2B5EF4-FFF2-40B4-BE49-F238E27FC236}">
                <a16:creationId xmlns:a16="http://schemas.microsoft.com/office/drawing/2014/main" id="{1337A89A-1D93-2A7A-8498-6646D23CF62C}"/>
              </a:ext>
            </a:extLst>
          </p:cNvPr>
          <p:cNvSpPr txBox="1"/>
          <p:nvPr/>
        </p:nvSpPr>
        <p:spPr>
          <a:xfrm rot="16200000">
            <a:off x="18873642" y="3993045"/>
            <a:ext cx="800219" cy="2290307"/>
          </a:xfrm>
          <a:prstGeom prst="rect">
            <a:avLst/>
          </a:prstGeom>
          <a:solidFill>
            <a:schemeClr val="accent4"/>
          </a:solidFill>
          <a:ln>
            <a:solidFill>
              <a:schemeClr val="accent5"/>
            </a:solidFill>
          </a:ln>
        </p:spPr>
        <p:txBody>
          <a:bodyPr vert="eaVert" wrap="square" rtlCol="0">
            <a:spAutoFit/>
          </a:bodyPr>
          <a:lstStyle/>
          <a:p>
            <a:pPr algn="ctr"/>
            <a:r>
              <a:rPr lang="en-US" sz="4000" dirty="0">
                <a:latin typeface="+mj-lt"/>
                <a:cs typeface="NVIDIA Sans" panose="020B0503020203020204" pitchFamily="34" charset="0"/>
              </a:rPr>
              <a:t>Time</a:t>
            </a:r>
          </a:p>
        </p:txBody>
      </p:sp>
      <p:sp>
        <p:nvSpPr>
          <p:cNvPr id="9" name="TextBox 8">
            <a:extLst>
              <a:ext uri="{FF2B5EF4-FFF2-40B4-BE49-F238E27FC236}">
                <a16:creationId xmlns:a16="http://schemas.microsoft.com/office/drawing/2014/main" id="{11BAC999-B35D-46EA-507A-9E2C692AA552}"/>
              </a:ext>
            </a:extLst>
          </p:cNvPr>
          <p:cNvSpPr txBox="1"/>
          <p:nvPr/>
        </p:nvSpPr>
        <p:spPr>
          <a:xfrm rot="16200000">
            <a:off x="29314936" y="3811966"/>
            <a:ext cx="1415772" cy="2652467"/>
          </a:xfrm>
          <a:prstGeom prst="rect">
            <a:avLst/>
          </a:prstGeom>
          <a:solidFill>
            <a:schemeClr val="accent4"/>
          </a:solidFill>
          <a:ln>
            <a:solidFill>
              <a:schemeClr val="accent5"/>
            </a:solidFill>
          </a:ln>
        </p:spPr>
        <p:txBody>
          <a:bodyPr vert="eaVert" wrap="square" rtlCol="0">
            <a:spAutoFit/>
          </a:bodyPr>
          <a:lstStyle/>
          <a:p>
            <a:pPr algn="ctr"/>
            <a:r>
              <a:rPr lang="en-US" sz="4000" dirty="0">
                <a:latin typeface="+mj-lt"/>
                <a:cs typeface="NVIDIA Sans" panose="020B0503020203020204" pitchFamily="34" charset="0"/>
              </a:rPr>
              <a:t>Time Embed 2</a:t>
            </a:r>
          </a:p>
        </p:txBody>
      </p:sp>
      <p:sp>
        <p:nvSpPr>
          <p:cNvPr id="10" name="Plus Sign 9">
            <a:extLst>
              <a:ext uri="{FF2B5EF4-FFF2-40B4-BE49-F238E27FC236}">
                <a16:creationId xmlns:a16="http://schemas.microsoft.com/office/drawing/2014/main" id="{4DA84684-B850-67FC-CAC3-40D54022E898}"/>
              </a:ext>
            </a:extLst>
          </p:cNvPr>
          <p:cNvSpPr/>
          <p:nvPr/>
        </p:nvSpPr>
        <p:spPr>
          <a:xfrm>
            <a:off x="26350811" y="10942971"/>
            <a:ext cx="1419190" cy="1419190"/>
          </a:xfrm>
          <a:prstGeom prst="mathPlus">
            <a:avLst/>
          </a:prstGeom>
          <a:solidFill>
            <a:schemeClr val="accent4"/>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2" name="TextBox 11">
            <a:extLst>
              <a:ext uri="{FF2B5EF4-FFF2-40B4-BE49-F238E27FC236}">
                <a16:creationId xmlns:a16="http://schemas.microsoft.com/office/drawing/2014/main" id="{579D5E96-4E08-D691-4F88-0D4D84994E3A}"/>
              </a:ext>
            </a:extLst>
          </p:cNvPr>
          <p:cNvSpPr txBox="1"/>
          <p:nvPr/>
        </p:nvSpPr>
        <p:spPr>
          <a:xfrm rot="16200000">
            <a:off x="26384371" y="8966043"/>
            <a:ext cx="1415772" cy="2652467"/>
          </a:xfrm>
          <a:prstGeom prst="rect">
            <a:avLst/>
          </a:prstGeom>
          <a:solidFill>
            <a:schemeClr val="accent4"/>
          </a:solidFill>
          <a:ln>
            <a:solidFill>
              <a:schemeClr val="accent5"/>
            </a:solidFill>
          </a:ln>
        </p:spPr>
        <p:txBody>
          <a:bodyPr vert="eaVert" wrap="square" rtlCol="0">
            <a:spAutoFit/>
          </a:bodyPr>
          <a:lstStyle/>
          <a:p>
            <a:pPr algn="ctr"/>
            <a:r>
              <a:rPr lang="en-US" sz="4000" dirty="0">
                <a:latin typeface="+mj-lt"/>
                <a:cs typeface="NVIDIA Sans" panose="020B0503020203020204" pitchFamily="34" charset="0"/>
              </a:rPr>
              <a:t>Time Embed 1</a:t>
            </a:r>
          </a:p>
        </p:txBody>
      </p:sp>
      <p:sp>
        <p:nvSpPr>
          <p:cNvPr id="13" name="Plus Sign 12">
            <a:extLst>
              <a:ext uri="{FF2B5EF4-FFF2-40B4-BE49-F238E27FC236}">
                <a16:creationId xmlns:a16="http://schemas.microsoft.com/office/drawing/2014/main" id="{398EB3D9-4937-8EDE-CF8F-9D80C79195D8}"/>
              </a:ext>
            </a:extLst>
          </p:cNvPr>
          <p:cNvSpPr/>
          <p:nvPr/>
        </p:nvSpPr>
        <p:spPr>
          <a:xfrm>
            <a:off x="29202615" y="5841908"/>
            <a:ext cx="1419190" cy="1419190"/>
          </a:xfrm>
          <a:prstGeom prst="mathPlus">
            <a:avLst/>
          </a:prstGeom>
          <a:solidFill>
            <a:schemeClr val="accent4"/>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cxnSp>
        <p:nvCxnSpPr>
          <p:cNvPr id="16" name="Connector: Elbow 15">
            <a:extLst>
              <a:ext uri="{FF2B5EF4-FFF2-40B4-BE49-F238E27FC236}">
                <a16:creationId xmlns:a16="http://schemas.microsoft.com/office/drawing/2014/main" id="{4D348513-F4B8-16E5-A06B-A30B1F28BC4F}"/>
              </a:ext>
            </a:extLst>
          </p:cNvPr>
          <p:cNvCxnSpPr>
            <a:cxnSpLocks/>
            <a:stCxn id="6" idx="2"/>
            <a:endCxn id="9" idx="0"/>
          </p:cNvCxnSpPr>
          <p:nvPr/>
        </p:nvCxnSpPr>
        <p:spPr>
          <a:xfrm>
            <a:off x="20418905" y="5138198"/>
            <a:ext cx="8277684" cy="2"/>
          </a:xfrm>
          <a:prstGeom prst="bentConnector3">
            <a:avLst/>
          </a:prstGeom>
          <a:ln w="15875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66538E5A-4462-311B-BEAA-8A2DABF1E8D4}"/>
              </a:ext>
            </a:extLst>
          </p:cNvPr>
          <p:cNvCxnSpPr>
            <a:stCxn id="6" idx="2"/>
            <a:endCxn id="12" idx="0"/>
          </p:cNvCxnSpPr>
          <p:nvPr/>
        </p:nvCxnSpPr>
        <p:spPr>
          <a:xfrm>
            <a:off x="20418905" y="5138198"/>
            <a:ext cx="5358290" cy="5292254"/>
          </a:xfrm>
          <a:prstGeom prst="bentConnector3">
            <a:avLst/>
          </a:prstGeom>
          <a:ln w="15875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19CA9CAC-962E-2FDC-7511-25B05013B7AD}"/>
              </a:ext>
            </a:extLst>
          </p:cNvPr>
          <p:cNvSpPr>
            <a:spLocks noGrp="1"/>
          </p:cNvSpPr>
          <p:nvPr>
            <p:ph type="body" sz="quarter" idx="10"/>
          </p:nvPr>
        </p:nvSpPr>
        <p:spPr/>
        <p:txBody>
          <a:bodyPr/>
          <a:lstStyle/>
          <a:p>
            <a:endParaRPr lang="en-US"/>
          </a:p>
        </p:txBody>
      </p:sp>
      <p:sp>
        <p:nvSpPr>
          <p:cNvPr id="17" name="TextBox 16">
            <a:extLst>
              <a:ext uri="{FF2B5EF4-FFF2-40B4-BE49-F238E27FC236}">
                <a16:creationId xmlns:a16="http://schemas.microsoft.com/office/drawing/2014/main" id="{AD5928E3-2962-7528-E24A-F7FB582E8895}"/>
              </a:ext>
            </a:extLst>
          </p:cNvPr>
          <p:cNvSpPr txBox="1"/>
          <p:nvPr/>
        </p:nvSpPr>
        <p:spPr>
          <a:xfrm rot="16200000">
            <a:off x="20909806" y="3988868"/>
            <a:ext cx="1415772" cy="2290307"/>
          </a:xfrm>
          <a:prstGeom prst="rect">
            <a:avLst/>
          </a:prstGeom>
          <a:solidFill>
            <a:schemeClr val="accent4"/>
          </a:solidFill>
          <a:ln>
            <a:solidFill>
              <a:schemeClr val="accent5"/>
            </a:solidFill>
          </a:ln>
        </p:spPr>
        <p:txBody>
          <a:bodyPr vert="eaVert" wrap="square" rtlCol="0">
            <a:spAutoFit/>
          </a:bodyPr>
          <a:lstStyle/>
          <a:p>
            <a:pPr algn="ctr"/>
            <a:r>
              <a:rPr lang="en-US" sz="4000" dirty="0">
                <a:latin typeface="+mj-lt"/>
                <a:cs typeface="NVIDIA Sans" panose="020B0503020203020204" pitchFamily="34" charset="0"/>
              </a:rPr>
              <a:t>Position Embed</a:t>
            </a:r>
          </a:p>
        </p:txBody>
      </p:sp>
    </p:spTree>
    <p:extLst>
      <p:ext uri="{BB962C8B-B14F-4D97-AF65-F5344CB8AC3E}">
        <p14:creationId xmlns:p14="http://schemas.microsoft.com/office/powerpoint/2010/main" val="28412589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 name="Cube 1044">
            <a:extLst>
              <a:ext uri="{FF2B5EF4-FFF2-40B4-BE49-F238E27FC236}">
                <a16:creationId xmlns:a16="http://schemas.microsoft.com/office/drawing/2014/main" id="{BBFD36A6-C7ED-3C3E-7976-14C9A65F17D9}"/>
              </a:ext>
            </a:extLst>
          </p:cNvPr>
          <p:cNvSpPr/>
          <p:nvPr/>
        </p:nvSpPr>
        <p:spPr>
          <a:xfrm>
            <a:off x="26768348" y="6382511"/>
            <a:ext cx="2561317" cy="4048669"/>
          </a:xfrm>
          <a:prstGeom prst="cube">
            <a:avLst>
              <a:gd name="adj" fmla="val 22322"/>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600" dirty="0">
                <a:solidFill>
                  <a:schemeClr val="tx1"/>
                </a:solidFill>
                <a:latin typeface="+mj-lt"/>
              </a:rPr>
              <a:t>Down0</a:t>
            </a:r>
          </a:p>
          <a:p>
            <a:pPr algn="ctr">
              <a:lnSpc>
                <a:spcPct val="90000"/>
              </a:lnSpc>
            </a:pPr>
            <a:r>
              <a:rPr lang="en-US" sz="4000" dirty="0">
                <a:solidFill>
                  <a:schemeClr val="tx1"/>
                </a:solidFill>
                <a:latin typeface="+mj-lt"/>
              </a:rPr>
              <a:t>Copy</a:t>
            </a:r>
          </a:p>
        </p:txBody>
      </p:sp>
      <p:sp>
        <p:nvSpPr>
          <p:cNvPr id="52" name="Cube 51">
            <a:extLst>
              <a:ext uri="{FF2B5EF4-FFF2-40B4-BE49-F238E27FC236}">
                <a16:creationId xmlns:a16="http://schemas.microsoft.com/office/drawing/2014/main" id="{05FDD819-3114-6A37-F580-EB209C408DC2}"/>
              </a:ext>
            </a:extLst>
          </p:cNvPr>
          <p:cNvSpPr/>
          <p:nvPr/>
        </p:nvSpPr>
        <p:spPr>
          <a:xfrm>
            <a:off x="23246896" y="11658600"/>
            <a:ext cx="2914807" cy="2818855"/>
          </a:xfrm>
          <a:prstGeom prst="cube">
            <a:avLst>
              <a:gd name="adj" fmla="val 22322"/>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Down1 Copy</a:t>
            </a:r>
          </a:p>
        </p:txBody>
      </p:sp>
      <p:sp>
        <p:nvSpPr>
          <p:cNvPr id="11" name="Title 1">
            <a:extLst>
              <a:ext uri="{FF2B5EF4-FFF2-40B4-BE49-F238E27FC236}">
                <a16:creationId xmlns:a16="http://schemas.microsoft.com/office/drawing/2014/main" id="{DC69C9A3-29AB-3AE7-9B45-E0C77A49C637}"/>
              </a:ext>
            </a:extLst>
          </p:cNvPr>
          <p:cNvSpPr>
            <a:spLocks noGrp="1"/>
          </p:cNvSpPr>
          <p:nvPr>
            <p:ph type="title"/>
          </p:nvPr>
        </p:nvSpPr>
        <p:spPr>
          <a:xfrm>
            <a:off x="2514600" y="0"/>
            <a:ext cx="31546800" cy="2514601"/>
          </a:xfrm>
        </p:spPr>
        <p:txBody>
          <a:bodyPr/>
          <a:lstStyle/>
          <a:p>
            <a:r>
              <a:rPr lang="en-US" dirty="0"/>
              <a:t>Adding Context</a:t>
            </a:r>
            <a:endParaRPr lang="en-US" strike="sngStrike" dirty="0"/>
          </a:p>
        </p:txBody>
      </p:sp>
      <p:pic>
        <p:nvPicPr>
          <p:cNvPr id="1024" name="Graphic 1023" descr="Checkmark with solid fill">
            <a:extLst>
              <a:ext uri="{FF2B5EF4-FFF2-40B4-BE49-F238E27FC236}">
                <a16:creationId xmlns:a16="http://schemas.microsoft.com/office/drawing/2014/main" id="{DD4AF059-7078-7353-3A9D-24906E0F17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648967" y="4974345"/>
            <a:ext cx="914400" cy="914400"/>
          </a:xfrm>
          <a:prstGeom prst="rect">
            <a:avLst/>
          </a:prstGeom>
        </p:spPr>
      </p:pic>
      <p:sp>
        <p:nvSpPr>
          <p:cNvPr id="55" name="Cube 54">
            <a:extLst>
              <a:ext uri="{FF2B5EF4-FFF2-40B4-BE49-F238E27FC236}">
                <a16:creationId xmlns:a16="http://schemas.microsoft.com/office/drawing/2014/main" id="{6EAA52D9-0986-B343-C28E-4CF0A4C05E72}"/>
              </a:ext>
            </a:extLst>
          </p:cNvPr>
          <p:cNvSpPr/>
          <p:nvPr/>
        </p:nvSpPr>
        <p:spPr>
          <a:xfrm>
            <a:off x="9151762" y="15322020"/>
            <a:ext cx="3926700" cy="1658472"/>
          </a:xfrm>
          <a:prstGeom prst="cube">
            <a:avLst>
              <a:gd name="adj" fmla="val 2848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(Down2)</a:t>
            </a:r>
          </a:p>
        </p:txBody>
      </p:sp>
      <p:pic>
        <p:nvPicPr>
          <p:cNvPr id="1047" name="Graphic 1046" descr="Close with solid fill">
            <a:extLst>
              <a:ext uri="{FF2B5EF4-FFF2-40B4-BE49-F238E27FC236}">
                <a16:creationId xmlns:a16="http://schemas.microsoft.com/office/drawing/2014/main" id="{33433C10-6FA7-927A-19FD-6FE6D83EF33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837275" y="8021431"/>
            <a:ext cx="914400" cy="914400"/>
          </a:xfrm>
          <a:prstGeom prst="rect">
            <a:avLst/>
          </a:prstGeom>
        </p:spPr>
      </p:pic>
      <p:sp>
        <p:nvSpPr>
          <p:cNvPr id="54" name="Cube 53">
            <a:extLst>
              <a:ext uri="{FF2B5EF4-FFF2-40B4-BE49-F238E27FC236}">
                <a16:creationId xmlns:a16="http://schemas.microsoft.com/office/drawing/2014/main" id="{EF69E034-41B5-AB08-1AEB-F1CE09A9E7CC}"/>
              </a:ext>
            </a:extLst>
          </p:cNvPr>
          <p:cNvSpPr/>
          <p:nvPr/>
        </p:nvSpPr>
        <p:spPr>
          <a:xfrm>
            <a:off x="7323667" y="11655583"/>
            <a:ext cx="2914807" cy="2818855"/>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(Down1)</a:t>
            </a:r>
          </a:p>
        </p:txBody>
      </p:sp>
      <p:sp>
        <p:nvSpPr>
          <p:cNvPr id="42" name="TextBox 41">
            <a:extLst>
              <a:ext uri="{FF2B5EF4-FFF2-40B4-BE49-F238E27FC236}">
                <a16:creationId xmlns:a16="http://schemas.microsoft.com/office/drawing/2014/main" id="{37F07418-58BD-12EA-3AC6-D77EFA662A4C}"/>
              </a:ext>
            </a:extLst>
          </p:cNvPr>
          <p:cNvSpPr txBox="1"/>
          <p:nvPr/>
        </p:nvSpPr>
        <p:spPr>
          <a:xfrm rot="16200000">
            <a:off x="16254802" y="16602681"/>
            <a:ext cx="800219" cy="3926701"/>
          </a:xfrm>
          <a:prstGeom prst="rect">
            <a:avLst/>
          </a:prstGeom>
          <a:solidFill>
            <a:schemeClr val="tx2"/>
          </a:solidFill>
        </p:spPr>
        <p:txBody>
          <a:bodyPr vert="eaVert" wrap="square" rtlCol="0">
            <a:spAutoFit/>
          </a:bodyPr>
          <a:lstStyle/>
          <a:p>
            <a:pPr algn="ctr"/>
            <a:r>
              <a:rPr lang="en-US" sz="4000" dirty="0">
                <a:latin typeface="+mj-lt"/>
                <a:cs typeface="NVIDIA Sans" panose="020B0503020203020204" pitchFamily="34" charset="0"/>
              </a:rPr>
              <a:t>Latent Vector</a:t>
            </a:r>
          </a:p>
        </p:txBody>
      </p:sp>
      <p:sp>
        <p:nvSpPr>
          <p:cNvPr id="44" name="Cube 43">
            <a:extLst>
              <a:ext uri="{FF2B5EF4-FFF2-40B4-BE49-F238E27FC236}">
                <a16:creationId xmlns:a16="http://schemas.microsoft.com/office/drawing/2014/main" id="{D001671E-BCFF-4292-F0A1-D236A7039590}"/>
              </a:ext>
            </a:extLst>
          </p:cNvPr>
          <p:cNvSpPr/>
          <p:nvPr/>
        </p:nvSpPr>
        <p:spPr>
          <a:xfrm>
            <a:off x="18128598" y="15322019"/>
            <a:ext cx="3926700" cy="1658472"/>
          </a:xfrm>
          <a:prstGeom prst="cube">
            <a:avLst>
              <a:gd name="adj" fmla="val 28488"/>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Down2 Copy</a:t>
            </a:r>
          </a:p>
        </p:txBody>
      </p:sp>
      <p:sp>
        <p:nvSpPr>
          <p:cNvPr id="45" name="Cube 44">
            <a:extLst>
              <a:ext uri="{FF2B5EF4-FFF2-40B4-BE49-F238E27FC236}">
                <a16:creationId xmlns:a16="http://schemas.microsoft.com/office/drawing/2014/main" id="{90087DC0-B14F-182B-3449-68F85064CD2B}"/>
              </a:ext>
            </a:extLst>
          </p:cNvPr>
          <p:cNvSpPr/>
          <p:nvPr/>
        </p:nvSpPr>
        <p:spPr>
          <a:xfrm>
            <a:off x="21584636" y="15325822"/>
            <a:ext cx="3926700" cy="1658472"/>
          </a:xfrm>
          <a:prstGeom prst="cube">
            <a:avLst>
              <a:gd name="adj" fmla="val 2848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(Up0)</a:t>
            </a:r>
          </a:p>
        </p:txBody>
      </p:sp>
      <p:sp>
        <p:nvSpPr>
          <p:cNvPr id="49" name="Cube 48">
            <a:extLst>
              <a:ext uri="{FF2B5EF4-FFF2-40B4-BE49-F238E27FC236}">
                <a16:creationId xmlns:a16="http://schemas.microsoft.com/office/drawing/2014/main" id="{578B6BBA-6F83-E5F7-23A8-E76A5161DF12}"/>
              </a:ext>
            </a:extLst>
          </p:cNvPr>
          <p:cNvSpPr/>
          <p:nvPr/>
        </p:nvSpPr>
        <p:spPr>
          <a:xfrm>
            <a:off x="25511336" y="11655583"/>
            <a:ext cx="2914807" cy="2818855"/>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(Up1)</a:t>
            </a:r>
          </a:p>
        </p:txBody>
      </p:sp>
      <p:sp>
        <p:nvSpPr>
          <p:cNvPr id="1044" name="Cube 1043">
            <a:extLst>
              <a:ext uri="{FF2B5EF4-FFF2-40B4-BE49-F238E27FC236}">
                <a16:creationId xmlns:a16="http://schemas.microsoft.com/office/drawing/2014/main" id="{BDDFF7E5-DFAB-800B-0192-2BD19E3E3A8E}"/>
              </a:ext>
            </a:extLst>
          </p:cNvPr>
          <p:cNvSpPr/>
          <p:nvPr/>
        </p:nvSpPr>
        <p:spPr>
          <a:xfrm>
            <a:off x="28830054" y="6381783"/>
            <a:ext cx="2314376" cy="4048669"/>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200" dirty="0">
                <a:solidFill>
                  <a:schemeClr val="tx1"/>
                </a:solidFill>
                <a:latin typeface="+mj-lt"/>
              </a:rPr>
              <a:t>Feature Map</a:t>
            </a:r>
          </a:p>
          <a:p>
            <a:pPr algn="ctr">
              <a:lnSpc>
                <a:spcPct val="90000"/>
              </a:lnSpc>
            </a:pPr>
            <a:r>
              <a:rPr lang="en-US" sz="4000" dirty="0">
                <a:solidFill>
                  <a:schemeClr val="tx1"/>
                </a:solidFill>
                <a:latin typeface="+mj-lt"/>
              </a:rPr>
              <a:t>(Up2)</a:t>
            </a:r>
          </a:p>
        </p:txBody>
      </p:sp>
      <p:sp>
        <p:nvSpPr>
          <p:cNvPr id="1052" name="Arrow: Right 1051">
            <a:extLst>
              <a:ext uri="{FF2B5EF4-FFF2-40B4-BE49-F238E27FC236}">
                <a16:creationId xmlns:a16="http://schemas.microsoft.com/office/drawing/2014/main" id="{4F7D26EC-292E-BCB5-49BB-15F4B03A9C61}"/>
              </a:ext>
            </a:extLst>
          </p:cNvPr>
          <p:cNvSpPr/>
          <p:nvPr/>
        </p:nvSpPr>
        <p:spPr>
          <a:xfrm>
            <a:off x="7712377" y="7440941"/>
            <a:ext cx="18638434" cy="116098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3" name="Arrow: Right 1052">
            <a:extLst>
              <a:ext uri="{FF2B5EF4-FFF2-40B4-BE49-F238E27FC236}">
                <a16:creationId xmlns:a16="http://schemas.microsoft.com/office/drawing/2014/main" id="{D1F32898-E049-7007-210E-A0DCF6B4CC32}"/>
              </a:ext>
            </a:extLst>
          </p:cNvPr>
          <p:cNvSpPr/>
          <p:nvPr/>
        </p:nvSpPr>
        <p:spPr>
          <a:xfrm>
            <a:off x="10646457" y="11964072"/>
            <a:ext cx="12219346" cy="116098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4" name="Arrow: Right 1053">
            <a:extLst>
              <a:ext uri="{FF2B5EF4-FFF2-40B4-BE49-F238E27FC236}">
                <a16:creationId xmlns:a16="http://schemas.microsoft.com/office/drawing/2014/main" id="{86BC4847-631F-7E3A-AB8C-11C35A3F556C}"/>
              </a:ext>
            </a:extLst>
          </p:cNvPr>
          <p:cNvSpPr/>
          <p:nvPr/>
        </p:nvSpPr>
        <p:spPr>
          <a:xfrm>
            <a:off x="13344321" y="15594030"/>
            <a:ext cx="4406189" cy="116098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5" name="Arrow: Bent-Up 1054">
            <a:extLst>
              <a:ext uri="{FF2B5EF4-FFF2-40B4-BE49-F238E27FC236}">
                <a16:creationId xmlns:a16="http://schemas.microsoft.com/office/drawing/2014/main" id="{57B95C6C-E3E1-37C1-9D67-0B03EFD31C73}"/>
              </a:ext>
            </a:extLst>
          </p:cNvPr>
          <p:cNvSpPr/>
          <p:nvPr/>
        </p:nvSpPr>
        <p:spPr>
          <a:xfrm>
            <a:off x="19123961" y="17224701"/>
            <a:ext cx="5164693" cy="1545960"/>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6" name="Arrow: Bent-Up 1055">
            <a:extLst>
              <a:ext uri="{FF2B5EF4-FFF2-40B4-BE49-F238E27FC236}">
                <a16:creationId xmlns:a16="http://schemas.microsoft.com/office/drawing/2014/main" id="{ABA6A560-C6A8-FD00-1E7A-D96A91A81952}"/>
              </a:ext>
            </a:extLst>
          </p:cNvPr>
          <p:cNvSpPr/>
          <p:nvPr/>
        </p:nvSpPr>
        <p:spPr>
          <a:xfrm>
            <a:off x="25777195" y="14821050"/>
            <a:ext cx="1328239" cy="1545960"/>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7" name="Arrow: Bent-Up 1056">
            <a:extLst>
              <a:ext uri="{FF2B5EF4-FFF2-40B4-BE49-F238E27FC236}">
                <a16:creationId xmlns:a16="http://schemas.microsoft.com/office/drawing/2014/main" id="{DB421D09-3756-A7BC-A6F9-87DB2BC9AA3D}"/>
              </a:ext>
            </a:extLst>
          </p:cNvPr>
          <p:cNvSpPr/>
          <p:nvPr/>
        </p:nvSpPr>
        <p:spPr>
          <a:xfrm>
            <a:off x="28696588" y="10649791"/>
            <a:ext cx="1328239" cy="2451850"/>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9" name="Arrow: Bent-Up 1058">
            <a:extLst>
              <a:ext uri="{FF2B5EF4-FFF2-40B4-BE49-F238E27FC236}">
                <a16:creationId xmlns:a16="http://schemas.microsoft.com/office/drawing/2014/main" id="{1F9BD8D2-5C85-B593-1B6B-3E9F57C4C7C0}"/>
              </a:ext>
            </a:extLst>
          </p:cNvPr>
          <p:cNvSpPr/>
          <p:nvPr/>
        </p:nvSpPr>
        <p:spPr>
          <a:xfrm rot="5400000">
            <a:off x="7517886" y="15313999"/>
            <a:ext cx="1658472" cy="1269491"/>
          </a:xfrm>
          <a:prstGeom prst="bentUpArrow">
            <a:avLst>
              <a:gd name="adj1" fmla="val 25196"/>
              <a:gd name="adj2" fmla="val 36937"/>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60" name="Arrow: Bent-Up 1059">
            <a:extLst>
              <a:ext uri="{FF2B5EF4-FFF2-40B4-BE49-F238E27FC236}">
                <a16:creationId xmlns:a16="http://schemas.microsoft.com/office/drawing/2014/main" id="{75020050-F237-87E2-8BAC-DB8B85ABC208}"/>
              </a:ext>
            </a:extLst>
          </p:cNvPr>
          <p:cNvSpPr/>
          <p:nvPr/>
        </p:nvSpPr>
        <p:spPr>
          <a:xfrm rot="5400000">
            <a:off x="11583339" y="16418670"/>
            <a:ext cx="1658474" cy="3532239"/>
          </a:xfrm>
          <a:prstGeom prst="bentUpArrow">
            <a:avLst>
              <a:gd name="adj1" fmla="val 21808"/>
              <a:gd name="adj2" fmla="val 29835"/>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61" name="Arrow: Bent-Up 1060">
            <a:extLst>
              <a:ext uri="{FF2B5EF4-FFF2-40B4-BE49-F238E27FC236}">
                <a16:creationId xmlns:a16="http://schemas.microsoft.com/office/drawing/2014/main" id="{39BA5F06-4BF0-FB90-2C5E-71B7F541E792}"/>
              </a:ext>
            </a:extLst>
          </p:cNvPr>
          <p:cNvSpPr/>
          <p:nvPr/>
        </p:nvSpPr>
        <p:spPr>
          <a:xfrm rot="5400000">
            <a:off x="5150360" y="11561899"/>
            <a:ext cx="2466827" cy="1231486"/>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 name="Arrow: Right 1">
            <a:extLst>
              <a:ext uri="{FF2B5EF4-FFF2-40B4-BE49-F238E27FC236}">
                <a16:creationId xmlns:a16="http://schemas.microsoft.com/office/drawing/2014/main" id="{4763B0C1-59C8-2B8D-EA53-8A4B52A96CBE}"/>
              </a:ext>
            </a:extLst>
          </p:cNvPr>
          <p:cNvSpPr/>
          <p:nvPr/>
        </p:nvSpPr>
        <p:spPr>
          <a:xfrm>
            <a:off x="31391371" y="7513966"/>
            <a:ext cx="1095449" cy="116098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5" name="Cube 4">
            <a:extLst>
              <a:ext uri="{FF2B5EF4-FFF2-40B4-BE49-F238E27FC236}">
                <a16:creationId xmlns:a16="http://schemas.microsoft.com/office/drawing/2014/main" id="{6B3D2B31-2C1A-76F5-0134-A2B1BCC45F39}"/>
              </a:ext>
            </a:extLst>
          </p:cNvPr>
          <p:cNvSpPr/>
          <p:nvPr/>
        </p:nvSpPr>
        <p:spPr>
          <a:xfrm>
            <a:off x="4629832" y="6534553"/>
            <a:ext cx="2561317" cy="4048669"/>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200" dirty="0">
                <a:solidFill>
                  <a:schemeClr val="tx1"/>
                </a:solidFill>
                <a:latin typeface="+mj-lt"/>
              </a:rPr>
              <a:t>Feature Map</a:t>
            </a:r>
          </a:p>
          <a:p>
            <a:pPr algn="ctr">
              <a:lnSpc>
                <a:spcPct val="90000"/>
              </a:lnSpc>
            </a:pPr>
            <a:r>
              <a:rPr lang="en-US" sz="3200" dirty="0">
                <a:solidFill>
                  <a:schemeClr val="tx1"/>
                </a:solidFill>
                <a:latin typeface="+mj-lt"/>
              </a:rPr>
              <a:t>(Down0)</a:t>
            </a:r>
          </a:p>
        </p:txBody>
      </p:sp>
      <p:sp>
        <p:nvSpPr>
          <p:cNvPr id="15" name="Arrow: Right 14">
            <a:extLst>
              <a:ext uri="{FF2B5EF4-FFF2-40B4-BE49-F238E27FC236}">
                <a16:creationId xmlns:a16="http://schemas.microsoft.com/office/drawing/2014/main" id="{5E07D9E4-60A2-87A0-EE47-F7AEFAEC5297}"/>
              </a:ext>
            </a:extLst>
          </p:cNvPr>
          <p:cNvSpPr/>
          <p:nvPr/>
        </p:nvSpPr>
        <p:spPr>
          <a:xfrm>
            <a:off x="3359155" y="7917604"/>
            <a:ext cx="1095449" cy="116098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pic>
        <p:nvPicPr>
          <p:cNvPr id="4" name="Picture 3">
            <a:extLst>
              <a:ext uri="{FF2B5EF4-FFF2-40B4-BE49-F238E27FC236}">
                <a16:creationId xmlns:a16="http://schemas.microsoft.com/office/drawing/2014/main" id="{6086CC01-6B25-8749-A651-6624EDC8F51C}"/>
              </a:ext>
            </a:extLst>
          </p:cNvPr>
          <p:cNvPicPr>
            <a:picLocks noChangeAspect="1"/>
          </p:cNvPicPr>
          <p:nvPr/>
        </p:nvPicPr>
        <p:blipFill rotWithShape="1">
          <a:blip r:embed="rId7"/>
          <a:srcRect l="57940" b="17378"/>
          <a:stretch/>
        </p:blipFill>
        <p:spPr>
          <a:xfrm>
            <a:off x="644001" y="6725378"/>
            <a:ext cx="3368602" cy="3399281"/>
          </a:xfrm>
          <a:prstGeom prst="rect">
            <a:avLst/>
          </a:prstGeom>
          <a:scene3d>
            <a:camera prst="isometricOffAxis2Right"/>
            <a:lightRig rig="threePt" dir="t"/>
          </a:scene3d>
        </p:spPr>
      </p:pic>
      <p:pic>
        <p:nvPicPr>
          <p:cNvPr id="8" name="Picture 7">
            <a:extLst>
              <a:ext uri="{FF2B5EF4-FFF2-40B4-BE49-F238E27FC236}">
                <a16:creationId xmlns:a16="http://schemas.microsoft.com/office/drawing/2014/main" id="{ABE13E4D-32A2-7302-7DCB-3666EDAEEEF1}"/>
              </a:ext>
            </a:extLst>
          </p:cNvPr>
          <p:cNvPicPr>
            <a:picLocks noChangeAspect="1"/>
          </p:cNvPicPr>
          <p:nvPr/>
        </p:nvPicPr>
        <p:blipFill rotWithShape="1">
          <a:blip r:embed="rId7"/>
          <a:srcRect l="8908" t="6237" r="49593" b="20155"/>
          <a:stretch/>
        </p:blipFill>
        <p:spPr>
          <a:xfrm>
            <a:off x="31878990" y="6910793"/>
            <a:ext cx="3323700" cy="3028451"/>
          </a:xfrm>
          <a:prstGeom prst="rect">
            <a:avLst/>
          </a:prstGeom>
          <a:scene3d>
            <a:camera prst="isometricOffAxis2Right"/>
            <a:lightRig rig="threePt" dir="t"/>
          </a:scene3d>
        </p:spPr>
      </p:pic>
      <p:sp>
        <p:nvSpPr>
          <p:cNvPr id="6" name="TextBox 5">
            <a:extLst>
              <a:ext uri="{FF2B5EF4-FFF2-40B4-BE49-F238E27FC236}">
                <a16:creationId xmlns:a16="http://schemas.microsoft.com/office/drawing/2014/main" id="{1337A89A-1D93-2A7A-8498-6646D23CF62C}"/>
              </a:ext>
            </a:extLst>
          </p:cNvPr>
          <p:cNvSpPr txBox="1"/>
          <p:nvPr/>
        </p:nvSpPr>
        <p:spPr>
          <a:xfrm rot="16200000">
            <a:off x="18873642" y="3993045"/>
            <a:ext cx="800219" cy="2290307"/>
          </a:xfrm>
          <a:prstGeom prst="rect">
            <a:avLst/>
          </a:prstGeom>
          <a:solidFill>
            <a:schemeClr val="accent4"/>
          </a:solidFill>
          <a:ln>
            <a:solidFill>
              <a:schemeClr val="accent5"/>
            </a:solidFill>
          </a:ln>
        </p:spPr>
        <p:txBody>
          <a:bodyPr vert="eaVert" wrap="square" rtlCol="0">
            <a:spAutoFit/>
          </a:bodyPr>
          <a:lstStyle/>
          <a:p>
            <a:pPr algn="ctr"/>
            <a:r>
              <a:rPr lang="en-US" sz="4000" dirty="0">
                <a:latin typeface="+mj-lt"/>
                <a:cs typeface="NVIDIA Sans" panose="020B0503020203020204" pitchFamily="34" charset="0"/>
              </a:rPr>
              <a:t>Time</a:t>
            </a:r>
          </a:p>
        </p:txBody>
      </p:sp>
      <p:sp>
        <p:nvSpPr>
          <p:cNvPr id="9" name="TextBox 8">
            <a:extLst>
              <a:ext uri="{FF2B5EF4-FFF2-40B4-BE49-F238E27FC236}">
                <a16:creationId xmlns:a16="http://schemas.microsoft.com/office/drawing/2014/main" id="{11BAC999-B35D-46EA-507A-9E2C692AA552}"/>
              </a:ext>
            </a:extLst>
          </p:cNvPr>
          <p:cNvSpPr txBox="1"/>
          <p:nvPr/>
        </p:nvSpPr>
        <p:spPr>
          <a:xfrm rot="16200000">
            <a:off x="29314936" y="3811966"/>
            <a:ext cx="1415772" cy="2652467"/>
          </a:xfrm>
          <a:prstGeom prst="rect">
            <a:avLst/>
          </a:prstGeom>
          <a:solidFill>
            <a:schemeClr val="accent4"/>
          </a:solidFill>
          <a:ln>
            <a:solidFill>
              <a:schemeClr val="accent5"/>
            </a:solidFill>
          </a:ln>
        </p:spPr>
        <p:txBody>
          <a:bodyPr vert="eaVert" wrap="square" rtlCol="0">
            <a:spAutoFit/>
          </a:bodyPr>
          <a:lstStyle/>
          <a:p>
            <a:pPr algn="ctr"/>
            <a:r>
              <a:rPr lang="en-US" sz="4000" dirty="0">
                <a:latin typeface="+mj-lt"/>
                <a:cs typeface="NVIDIA Sans" panose="020B0503020203020204" pitchFamily="34" charset="0"/>
              </a:rPr>
              <a:t>Time Embed 2</a:t>
            </a:r>
          </a:p>
        </p:txBody>
      </p:sp>
      <p:sp>
        <p:nvSpPr>
          <p:cNvPr id="10" name="Plus Sign 9">
            <a:extLst>
              <a:ext uri="{FF2B5EF4-FFF2-40B4-BE49-F238E27FC236}">
                <a16:creationId xmlns:a16="http://schemas.microsoft.com/office/drawing/2014/main" id="{4DA84684-B850-67FC-CAC3-40D54022E898}"/>
              </a:ext>
            </a:extLst>
          </p:cNvPr>
          <p:cNvSpPr/>
          <p:nvPr/>
        </p:nvSpPr>
        <p:spPr>
          <a:xfrm>
            <a:off x="26350811" y="10942971"/>
            <a:ext cx="1419190" cy="1419190"/>
          </a:xfrm>
          <a:prstGeom prst="mathPlus">
            <a:avLst/>
          </a:prstGeom>
          <a:solidFill>
            <a:schemeClr val="accent4"/>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2" name="TextBox 11">
            <a:extLst>
              <a:ext uri="{FF2B5EF4-FFF2-40B4-BE49-F238E27FC236}">
                <a16:creationId xmlns:a16="http://schemas.microsoft.com/office/drawing/2014/main" id="{579D5E96-4E08-D691-4F88-0D4D84994E3A}"/>
              </a:ext>
            </a:extLst>
          </p:cNvPr>
          <p:cNvSpPr txBox="1"/>
          <p:nvPr/>
        </p:nvSpPr>
        <p:spPr>
          <a:xfrm rot="16200000">
            <a:off x="26384371" y="8966043"/>
            <a:ext cx="1415772" cy="2652467"/>
          </a:xfrm>
          <a:prstGeom prst="rect">
            <a:avLst/>
          </a:prstGeom>
          <a:solidFill>
            <a:schemeClr val="accent4"/>
          </a:solidFill>
          <a:ln>
            <a:solidFill>
              <a:schemeClr val="accent5"/>
            </a:solidFill>
          </a:ln>
        </p:spPr>
        <p:txBody>
          <a:bodyPr vert="eaVert" wrap="square" rtlCol="0">
            <a:spAutoFit/>
          </a:bodyPr>
          <a:lstStyle/>
          <a:p>
            <a:pPr algn="ctr"/>
            <a:r>
              <a:rPr lang="en-US" sz="4000" dirty="0">
                <a:latin typeface="+mj-lt"/>
                <a:cs typeface="NVIDIA Sans" panose="020B0503020203020204" pitchFamily="34" charset="0"/>
              </a:rPr>
              <a:t>Time Embed 1</a:t>
            </a:r>
          </a:p>
        </p:txBody>
      </p:sp>
      <p:sp>
        <p:nvSpPr>
          <p:cNvPr id="13" name="Plus Sign 12">
            <a:extLst>
              <a:ext uri="{FF2B5EF4-FFF2-40B4-BE49-F238E27FC236}">
                <a16:creationId xmlns:a16="http://schemas.microsoft.com/office/drawing/2014/main" id="{398EB3D9-4937-8EDE-CF8F-9D80C79195D8}"/>
              </a:ext>
            </a:extLst>
          </p:cNvPr>
          <p:cNvSpPr/>
          <p:nvPr/>
        </p:nvSpPr>
        <p:spPr>
          <a:xfrm>
            <a:off x="29202615" y="5841908"/>
            <a:ext cx="1419190" cy="1419190"/>
          </a:xfrm>
          <a:prstGeom prst="mathPlus">
            <a:avLst/>
          </a:prstGeom>
          <a:solidFill>
            <a:schemeClr val="accent4"/>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cxnSp>
        <p:nvCxnSpPr>
          <p:cNvPr id="16" name="Connector: Elbow 15">
            <a:extLst>
              <a:ext uri="{FF2B5EF4-FFF2-40B4-BE49-F238E27FC236}">
                <a16:creationId xmlns:a16="http://schemas.microsoft.com/office/drawing/2014/main" id="{4D348513-F4B8-16E5-A06B-A30B1F28BC4F}"/>
              </a:ext>
            </a:extLst>
          </p:cNvPr>
          <p:cNvCxnSpPr>
            <a:cxnSpLocks/>
            <a:stCxn id="6" idx="2"/>
            <a:endCxn id="9" idx="0"/>
          </p:cNvCxnSpPr>
          <p:nvPr/>
        </p:nvCxnSpPr>
        <p:spPr>
          <a:xfrm>
            <a:off x="20418905" y="5138198"/>
            <a:ext cx="8277684" cy="2"/>
          </a:xfrm>
          <a:prstGeom prst="bentConnector3">
            <a:avLst/>
          </a:prstGeom>
          <a:ln w="15875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66538E5A-4462-311B-BEAA-8A2DABF1E8D4}"/>
              </a:ext>
            </a:extLst>
          </p:cNvPr>
          <p:cNvCxnSpPr>
            <a:stCxn id="6" idx="2"/>
            <a:endCxn id="12" idx="0"/>
          </p:cNvCxnSpPr>
          <p:nvPr/>
        </p:nvCxnSpPr>
        <p:spPr>
          <a:xfrm>
            <a:off x="20418905" y="5138198"/>
            <a:ext cx="5358290" cy="5292254"/>
          </a:xfrm>
          <a:prstGeom prst="bentConnector3">
            <a:avLst/>
          </a:prstGeom>
          <a:ln w="15875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19CA9CAC-962E-2FDC-7511-25B05013B7AD}"/>
              </a:ext>
            </a:extLst>
          </p:cNvPr>
          <p:cNvSpPr>
            <a:spLocks noGrp="1"/>
          </p:cNvSpPr>
          <p:nvPr>
            <p:ph type="body" sz="quarter" idx="10"/>
          </p:nvPr>
        </p:nvSpPr>
        <p:spPr/>
        <p:txBody>
          <a:bodyPr/>
          <a:lstStyle/>
          <a:p>
            <a:endParaRPr lang="en-US"/>
          </a:p>
        </p:txBody>
      </p:sp>
      <p:sp>
        <p:nvSpPr>
          <p:cNvPr id="17" name="TextBox 16">
            <a:extLst>
              <a:ext uri="{FF2B5EF4-FFF2-40B4-BE49-F238E27FC236}">
                <a16:creationId xmlns:a16="http://schemas.microsoft.com/office/drawing/2014/main" id="{AD5928E3-2962-7528-E24A-F7FB582E8895}"/>
              </a:ext>
            </a:extLst>
          </p:cNvPr>
          <p:cNvSpPr txBox="1"/>
          <p:nvPr/>
        </p:nvSpPr>
        <p:spPr>
          <a:xfrm rot="16200000">
            <a:off x="20909806" y="3988868"/>
            <a:ext cx="1415772" cy="2290307"/>
          </a:xfrm>
          <a:prstGeom prst="rect">
            <a:avLst/>
          </a:prstGeom>
          <a:solidFill>
            <a:schemeClr val="accent4"/>
          </a:solidFill>
          <a:ln>
            <a:solidFill>
              <a:schemeClr val="accent5"/>
            </a:solidFill>
          </a:ln>
        </p:spPr>
        <p:txBody>
          <a:bodyPr vert="eaVert" wrap="square" rtlCol="0">
            <a:spAutoFit/>
          </a:bodyPr>
          <a:lstStyle/>
          <a:p>
            <a:pPr algn="ctr"/>
            <a:r>
              <a:rPr lang="en-US" sz="4000" dirty="0">
                <a:latin typeface="+mj-lt"/>
                <a:cs typeface="NVIDIA Sans" panose="020B0503020203020204" pitchFamily="34" charset="0"/>
              </a:rPr>
              <a:t>Position Embed</a:t>
            </a:r>
          </a:p>
        </p:txBody>
      </p:sp>
      <p:sp>
        <p:nvSpPr>
          <p:cNvPr id="3" name="TextBox 2">
            <a:extLst>
              <a:ext uri="{FF2B5EF4-FFF2-40B4-BE49-F238E27FC236}">
                <a16:creationId xmlns:a16="http://schemas.microsoft.com/office/drawing/2014/main" id="{B55890B1-8829-43C8-D855-D1E4479F29BD}"/>
              </a:ext>
            </a:extLst>
          </p:cNvPr>
          <p:cNvSpPr txBox="1"/>
          <p:nvPr/>
        </p:nvSpPr>
        <p:spPr>
          <a:xfrm rot="16200000">
            <a:off x="31560904" y="16235447"/>
            <a:ext cx="800219" cy="2290307"/>
          </a:xfrm>
          <a:prstGeom prst="rect">
            <a:avLst/>
          </a:prstGeom>
          <a:solidFill>
            <a:schemeClr val="bg1"/>
          </a:solidFill>
          <a:ln>
            <a:solidFill>
              <a:schemeClr val="accent5"/>
            </a:solidFill>
          </a:ln>
        </p:spPr>
        <p:txBody>
          <a:bodyPr vert="eaVert" wrap="square" rtlCol="0">
            <a:spAutoFit/>
          </a:bodyPr>
          <a:lstStyle/>
          <a:p>
            <a:pPr algn="ctr"/>
            <a:r>
              <a:rPr lang="en-US" sz="4000" dirty="0">
                <a:latin typeface="+mj-lt"/>
                <a:cs typeface="NVIDIA Sans" panose="020B0503020203020204" pitchFamily="34" charset="0"/>
              </a:rPr>
              <a:t>Context</a:t>
            </a:r>
          </a:p>
        </p:txBody>
      </p:sp>
      <p:sp>
        <p:nvSpPr>
          <p:cNvPr id="14" name="TextBox 13">
            <a:extLst>
              <a:ext uri="{FF2B5EF4-FFF2-40B4-BE49-F238E27FC236}">
                <a16:creationId xmlns:a16="http://schemas.microsoft.com/office/drawing/2014/main" id="{F7953121-9375-261B-FE99-78D430E52D34}"/>
              </a:ext>
            </a:extLst>
          </p:cNvPr>
          <p:cNvSpPr txBox="1"/>
          <p:nvPr/>
        </p:nvSpPr>
        <p:spPr>
          <a:xfrm rot="16200000">
            <a:off x="29314937" y="12638270"/>
            <a:ext cx="1415772" cy="2652467"/>
          </a:xfrm>
          <a:prstGeom prst="rect">
            <a:avLst/>
          </a:prstGeom>
          <a:solidFill>
            <a:schemeClr val="bg1"/>
          </a:solidFill>
          <a:ln>
            <a:solidFill>
              <a:schemeClr val="accent5"/>
            </a:solidFill>
          </a:ln>
        </p:spPr>
        <p:txBody>
          <a:bodyPr vert="eaVert" wrap="square" rtlCol="0">
            <a:spAutoFit/>
          </a:bodyPr>
          <a:lstStyle/>
          <a:p>
            <a:pPr algn="ctr"/>
            <a:r>
              <a:rPr lang="en-US" sz="4000" dirty="0">
                <a:latin typeface="+mj-lt"/>
                <a:cs typeface="NVIDIA Sans" panose="020B0503020203020204" pitchFamily="34" charset="0"/>
              </a:rPr>
              <a:t>Context Embed 1</a:t>
            </a:r>
          </a:p>
        </p:txBody>
      </p:sp>
      <p:sp>
        <p:nvSpPr>
          <p:cNvPr id="18" name="Multiplication Sign 17">
            <a:extLst>
              <a:ext uri="{FF2B5EF4-FFF2-40B4-BE49-F238E27FC236}">
                <a16:creationId xmlns:a16="http://schemas.microsoft.com/office/drawing/2014/main" id="{4D967D48-23E1-EF7E-FCBD-F968ABE5441F}"/>
              </a:ext>
            </a:extLst>
          </p:cNvPr>
          <p:cNvSpPr/>
          <p:nvPr/>
        </p:nvSpPr>
        <p:spPr>
          <a:xfrm>
            <a:off x="27341119" y="13354057"/>
            <a:ext cx="1415773" cy="1415773"/>
          </a:xfrm>
          <a:prstGeom prst="mathMultipl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9" name="TextBox 18">
            <a:extLst>
              <a:ext uri="{FF2B5EF4-FFF2-40B4-BE49-F238E27FC236}">
                <a16:creationId xmlns:a16="http://schemas.microsoft.com/office/drawing/2014/main" id="{A9BE0358-7B1D-1140-DCA7-05A735825943}"/>
              </a:ext>
            </a:extLst>
          </p:cNvPr>
          <p:cNvSpPr txBox="1"/>
          <p:nvPr/>
        </p:nvSpPr>
        <p:spPr>
          <a:xfrm rot="16200000">
            <a:off x="32163170" y="8871435"/>
            <a:ext cx="1415772" cy="2652467"/>
          </a:xfrm>
          <a:prstGeom prst="rect">
            <a:avLst/>
          </a:prstGeom>
          <a:solidFill>
            <a:schemeClr val="bg1"/>
          </a:solidFill>
          <a:ln>
            <a:solidFill>
              <a:schemeClr val="accent5"/>
            </a:solidFill>
          </a:ln>
        </p:spPr>
        <p:txBody>
          <a:bodyPr vert="eaVert" wrap="square" rtlCol="0">
            <a:spAutoFit/>
          </a:bodyPr>
          <a:lstStyle/>
          <a:p>
            <a:pPr algn="ctr"/>
            <a:r>
              <a:rPr lang="en-US" sz="4000" dirty="0">
                <a:latin typeface="+mj-lt"/>
                <a:cs typeface="NVIDIA Sans" panose="020B0503020203020204" pitchFamily="34" charset="0"/>
              </a:rPr>
              <a:t>Context Embed 2</a:t>
            </a:r>
          </a:p>
        </p:txBody>
      </p:sp>
      <p:sp>
        <p:nvSpPr>
          <p:cNvPr id="20" name="Multiplication Sign 19">
            <a:extLst>
              <a:ext uri="{FF2B5EF4-FFF2-40B4-BE49-F238E27FC236}">
                <a16:creationId xmlns:a16="http://schemas.microsoft.com/office/drawing/2014/main" id="{C594CD3A-A8DA-13D3-3105-569683DA8A5E}"/>
              </a:ext>
            </a:extLst>
          </p:cNvPr>
          <p:cNvSpPr/>
          <p:nvPr/>
        </p:nvSpPr>
        <p:spPr>
          <a:xfrm>
            <a:off x="30129049" y="9560345"/>
            <a:ext cx="1415773" cy="1415773"/>
          </a:xfrm>
          <a:prstGeom prst="mathMultipl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cxnSp>
        <p:nvCxnSpPr>
          <p:cNvPr id="22" name="Connector: Elbow 21">
            <a:extLst>
              <a:ext uri="{FF2B5EF4-FFF2-40B4-BE49-F238E27FC236}">
                <a16:creationId xmlns:a16="http://schemas.microsoft.com/office/drawing/2014/main" id="{44522FAD-F2B8-1EBF-6ECB-C2A36C530D96}"/>
              </a:ext>
            </a:extLst>
          </p:cNvPr>
          <p:cNvCxnSpPr>
            <a:cxnSpLocks/>
            <a:stCxn id="3" idx="3"/>
            <a:endCxn id="19" idx="1"/>
          </p:cNvCxnSpPr>
          <p:nvPr/>
        </p:nvCxnSpPr>
        <p:spPr>
          <a:xfrm rot="5400000" flipH="1" flipV="1">
            <a:off x="29378567" y="13488002"/>
            <a:ext cx="6074936" cy="910043"/>
          </a:xfrm>
          <a:prstGeom prst="bentConnector3">
            <a:avLst>
              <a:gd name="adj1" fmla="val 19426"/>
            </a:avLst>
          </a:prstGeom>
          <a:ln w="1587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E103E6D-83C0-6286-CB84-4A8781E42E9B}"/>
              </a:ext>
            </a:extLst>
          </p:cNvPr>
          <p:cNvCxnSpPr>
            <a:cxnSpLocks/>
            <a:stCxn id="3" idx="3"/>
            <a:endCxn id="14" idx="1"/>
          </p:cNvCxnSpPr>
          <p:nvPr/>
        </p:nvCxnSpPr>
        <p:spPr>
          <a:xfrm rot="16200000" flipV="1">
            <a:off x="29837869" y="14857346"/>
            <a:ext cx="2308101" cy="1938190"/>
          </a:xfrm>
          <a:prstGeom prst="bentConnector3">
            <a:avLst>
              <a:gd name="adj1" fmla="val 50000"/>
            </a:avLst>
          </a:prstGeom>
          <a:ln w="1587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4591D78E-CBBA-2860-E805-30A414174058}"/>
              </a:ext>
            </a:extLst>
          </p:cNvPr>
          <p:cNvSpPr/>
          <p:nvPr/>
        </p:nvSpPr>
        <p:spPr>
          <a:xfrm>
            <a:off x="22338577" y="17934274"/>
            <a:ext cx="13338721" cy="1672774"/>
          </a:xfrm>
          <a:prstGeom prst="rect">
            <a:avLst/>
          </a:prstGeom>
          <a:solidFill>
            <a:schemeClr val="tx1"/>
          </a:solidFill>
          <a:ln>
            <a:solidFill>
              <a:schemeClr val="bg1"/>
            </a:solidFill>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0" tIns="91440" rIns="45720" bIns="9144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nSpc>
                <a:spcPct val="90000"/>
              </a:lnSpc>
            </a:pPr>
            <a:r>
              <a:rPr lang="en-US" sz="3600" dirty="0">
                <a:solidFill>
                  <a:sysClr val="windowText" lastClr="000000"/>
                </a:solidFill>
                <a:latin typeface="Roboto Mono" panose="00000009000000000000" pitchFamily="49" charset="0"/>
                <a:ea typeface="Roboto Mono" panose="00000009000000000000" pitchFamily="49" charset="0"/>
              </a:rPr>
              <a:t>up2 = self.up2(c_emb2 * up1 + t_emb2, down1)</a:t>
            </a:r>
          </a:p>
        </p:txBody>
      </p:sp>
    </p:spTree>
    <p:extLst>
      <p:ext uri="{BB962C8B-B14F-4D97-AF65-F5344CB8AC3E}">
        <p14:creationId xmlns:p14="http://schemas.microsoft.com/office/powerpoint/2010/main" val="727823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US" dirty="0"/>
              <a:t>Classifier-Free Diffusion Guidance</a:t>
            </a:r>
          </a:p>
        </p:txBody>
      </p:sp>
    </p:spTree>
    <p:extLst>
      <p:ext uri="{BB962C8B-B14F-4D97-AF65-F5344CB8AC3E}">
        <p14:creationId xmlns:p14="http://schemas.microsoft.com/office/powerpoint/2010/main" val="3106100879"/>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A1BE768-3BDD-61E9-8A8D-EA7FE1EDE5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6833" y="6552798"/>
            <a:ext cx="27567863" cy="1979806"/>
          </a:xfrm>
          <a:prstGeom prst="rect">
            <a:avLst/>
          </a:prstGeom>
        </p:spPr>
      </p:pic>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Make a Classifier Model?</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endParaRPr lang="en-US" dirty="0"/>
          </a:p>
        </p:txBody>
      </p:sp>
      <p:pic>
        <p:nvPicPr>
          <p:cNvPr id="5" name="Picture 4">
            <a:extLst>
              <a:ext uri="{FF2B5EF4-FFF2-40B4-BE49-F238E27FC236}">
                <a16:creationId xmlns:a16="http://schemas.microsoft.com/office/drawing/2014/main" id="{1A14B804-2675-27F9-BDAC-29D751C5CE7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0365237" y="12041397"/>
            <a:ext cx="4989524" cy="4989524"/>
          </a:xfrm>
          <a:prstGeom prst="rect">
            <a:avLst/>
          </a:prstGeom>
        </p:spPr>
      </p:pic>
      <p:sp>
        <p:nvSpPr>
          <p:cNvPr id="8" name="Arrow: Bent 7">
            <a:extLst>
              <a:ext uri="{FF2B5EF4-FFF2-40B4-BE49-F238E27FC236}">
                <a16:creationId xmlns:a16="http://schemas.microsoft.com/office/drawing/2014/main" id="{852DB71E-4040-DB79-94D8-449AA0C3B009}"/>
              </a:ext>
            </a:extLst>
          </p:cNvPr>
          <p:cNvSpPr/>
          <p:nvPr/>
        </p:nvSpPr>
        <p:spPr>
          <a:xfrm rot="10800000">
            <a:off x="25888949" y="9544048"/>
            <a:ext cx="4772024" cy="6069001"/>
          </a:xfrm>
          <a:prstGeom prst="bentArrow">
            <a:avLst>
              <a:gd name="adj1" fmla="val 17467"/>
              <a:gd name="adj2" fmla="val 18644"/>
              <a:gd name="adj3" fmla="val 25000"/>
              <a:gd name="adj4" fmla="val 4375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9" name="Arrow: Bent 8">
            <a:extLst>
              <a:ext uri="{FF2B5EF4-FFF2-40B4-BE49-F238E27FC236}">
                <a16:creationId xmlns:a16="http://schemas.microsoft.com/office/drawing/2014/main" id="{394A398A-6D08-C967-1FDD-3EE8814E9140}"/>
              </a:ext>
            </a:extLst>
          </p:cNvPr>
          <p:cNvSpPr/>
          <p:nvPr/>
        </p:nvSpPr>
        <p:spPr>
          <a:xfrm rot="16200000">
            <a:off x="4584059" y="10360662"/>
            <a:ext cx="5543552" cy="3910324"/>
          </a:xfrm>
          <a:prstGeom prst="bentArrow">
            <a:avLst>
              <a:gd name="adj1" fmla="val 23998"/>
              <a:gd name="adj2" fmla="val 22663"/>
              <a:gd name="adj3" fmla="val 25000"/>
              <a:gd name="adj4" fmla="val 4375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 name="Rectangle 9">
            <a:extLst>
              <a:ext uri="{FF2B5EF4-FFF2-40B4-BE49-F238E27FC236}">
                <a16:creationId xmlns:a16="http://schemas.microsoft.com/office/drawing/2014/main" id="{117B7CE6-59D8-E24E-E786-37DC692EA564}"/>
              </a:ext>
            </a:extLst>
          </p:cNvPr>
          <p:cNvSpPr/>
          <p:nvPr/>
        </p:nvSpPr>
        <p:spPr>
          <a:xfrm>
            <a:off x="20857605" y="10633221"/>
            <a:ext cx="3910323" cy="1408176"/>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Classifier Model</a:t>
            </a:r>
          </a:p>
        </p:txBody>
      </p:sp>
      <p:sp>
        <p:nvSpPr>
          <p:cNvPr id="11" name="Rectangle 10">
            <a:extLst>
              <a:ext uri="{FF2B5EF4-FFF2-40B4-BE49-F238E27FC236}">
                <a16:creationId xmlns:a16="http://schemas.microsoft.com/office/drawing/2014/main" id="{19EB0BA3-659F-FE08-4FC1-3645048FDDCE}"/>
              </a:ext>
            </a:extLst>
          </p:cNvPr>
          <p:cNvSpPr/>
          <p:nvPr/>
        </p:nvSpPr>
        <p:spPr>
          <a:xfrm>
            <a:off x="20857605" y="17030921"/>
            <a:ext cx="3910323" cy="1408176"/>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“Shoe”</a:t>
            </a:r>
          </a:p>
        </p:txBody>
      </p:sp>
      <p:pic>
        <p:nvPicPr>
          <p:cNvPr id="16" name="Picture 15">
            <a:extLst>
              <a:ext uri="{FF2B5EF4-FFF2-40B4-BE49-F238E27FC236}">
                <a16:creationId xmlns:a16="http://schemas.microsoft.com/office/drawing/2014/main" id="{4FCF49C2-CB2A-883B-1507-7ADAA2AC9CF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310998" y="12041397"/>
            <a:ext cx="4989524" cy="4989524"/>
          </a:xfrm>
          <a:prstGeom prst="rect">
            <a:avLst/>
          </a:prstGeom>
        </p:spPr>
      </p:pic>
      <p:sp>
        <p:nvSpPr>
          <p:cNvPr id="17" name="Rectangle 16">
            <a:extLst>
              <a:ext uri="{FF2B5EF4-FFF2-40B4-BE49-F238E27FC236}">
                <a16:creationId xmlns:a16="http://schemas.microsoft.com/office/drawing/2014/main" id="{BE575665-A45B-ABBE-75E0-362D8AABB4E2}"/>
              </a:ext>
            </a:extLst>
          </p:cNvPr>
          <p:cNvSpPr/>
          <p:nvPr/>
        </p:nvSpPr>
        <p:spPr>
          <a:xfrm>
            <a:off x="9803366" y="10633221"/>
            <a:ext cx="3910323" cy="1408176"/>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Diffusion Model</a:t>
            </a:r>
          </a:p>
        </p:txBody>
      </p:sp>
      <p:sp>
        <p:nvSpPr>
          <p:cNvPr id="18" name="Arrow: Left 17">
            <a:extLst>
              <a:ext uri="{FF2B5EF4-FFF2-40B4-BE49-F238E27FC236}">
                <a16:creationId xmlns:a16="http://schemas.microsoft.com/office/drawing/2014/main" id="{963B8D56-40E3-37F6-35DA-5675717D9212}"/>
              </a:ext>
            </a:extLst>
          </p:cNvPr>
          <p:cNvSpPr/>
          <p:nvPr/>
        </p:nvSpPr>
        <p:spPr>
          <a:xfrm>
            <a:off x="14300522" y="13830300"/>
            <a:ext cx="5701978" cy="1782749"/>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0" name="Multiplication Sign 19">
            <a:extLst>
              <a:ext uri="{FF2B5EF4-FFF2-40B4-BE49-F238E27FC236}">
                <a16:creationId xmlns:a16="http://schemas.microsoft.com/office/drawing/2014/main" id="{4E190A6D-650C-5CED-9E9E-589809784C7A}"/>
              </a:ext>
            </a:extLst>
          </p:cNvPr>
          <p:cNvSpPr/>
          <p:nvPr/>
        </p:nvSpPr>
        <p:spPr>
          <a:xfrm>
            <a:off x="3224603" y="3895344"/>
            <a:ext cx="30032325" cy="15001875"/>
          </a:xfrm>
          <a:prstGeom prst="mathMultiply">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Tree>
    <p:extLst>
      <p:ext uri="{BB962C8B-B14F-4D97-AF65-F5344CB8AC3E}">
        <p14:creationId xmlns:p14="http://schemas.microsoft.com/office/powerpoint/2010/main" val="1467882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Classifier-Free Diffusion Guidance</a:t>
            </a:r>
          </a:p>
        </p:txBody>
      </p:sp>
      <p:sp>
        <p:nvSpPr>
          <p:cNvPr id="5" name="Text Placeholder 4">
            <a:extLst>
              <a:ext uri="{FF2B5EF4-FFF2-40B4-BE49-F238E27FC236}">
                <a16:creationId xmlns:a16="http://schemas.microsoft.com/office/drawing/2014/main" id="{E3714D67-96BE-F500-B5CD-B28E04D0CDEB}"/>
              </a:ext>
            </a:extLst>
          </p:cNvPr>
          <p:cNvSpPr>
            <a:spLocks noGrp="1"/>
          </p:cNvSpPr>
          <p:nvPr>
            <p:ph type="body" sz="quarter" idx="10"/>
          </p:nvPr>
        </p:nvSpPr>
        <p:spPr/>
        <p:txBody>
          <a:bodyPr/>
          <a:lstStyle/>
          <a:p>
            <a:endParaRPr lang="en-US"/>
          </a:p>
        </p:txBody>
      </p:sp>
      <p:pic>
        <p:nvPicPr>
          <p:cNvPr id="7" name="Picture 6">
            <a:extLst>
              <a:ext uri="{FF2B5EF4-FFF2-40B4-BE49-F238E27FC236}">
                <a16:creationId xmlns:a16="http://schemas.microsoft.com/office/drawing/2014/main" id="{77CFC1C5-B071-92BB-A9FB-041BCE615F3C}"/>
              </a:ext>
            </a:extLst>
          </p:cNvPr>
          <p:cNvPicPr>
            <a:picLocks noChangeAspect="1"/>
          </p:cNvPicPr>
          <p:nvPr/>
        </p:nvPicPr>
        <p:blipFill>
          <a:blip r:embed="rId3"/>
          <a:stretch>
            <a:fillRect/>
          </a:stretch>
        </p:blipFill>
        <p:spPr>
          <a:xfrm>
            <a:off x="5838862" y="4715470"/>
            <a:ext cx="24898275" cy="11858030"/>
          </a:xfrm>
          <a:prstGeom prst="rect">
            <a:avLst/>
          </a:prstGeom>
        </p:spPr>
      </p:pic>
    </p:spTree>
    <p:extLst>
      <p:ext uri="{BB962C8B-B14F-4D97-AF65-F5344CB8AC3E}">
        <p14:creationId xmlns:p14="http://schemas.microsoft.com/office/powerpoint/2010/main" val="2858684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Title Only">
  <a:themeElements>
    <a:clrScheme name="Custom 15">
      <a:dk1>
        <a:srgbClr val="FFFFFF"/>
      </a:dk1>
      <a:lt1>
        <a:srgbClr val="000000"/>
      </a:lt1>
      <a:dk2>
        <a:srgbClr val="76B900"/>
      </a:dk2>
      <a:lt2>
        <a:srgbClr val="CDCDCD"/>
      </a:lt2>
      <a:accent1>
        <a:srgbClr val="008564"/>
      </a:accent1>
      <a:accent2>
        <a:srgbClr val="5D1682"/>
      </a:accent2>
      <a:accent3>
        <a:srgbClr val="890C58"/>
      </a:accent3>
      <a:accent4>
        <a:srgbClr val="5E5E5E"/>
      </a:accent4>
      <a:accent5>
        <a:srgbClr val="8C8C8C"/>
      </a:accent5>
      <a:accent6>
        <a:srgbClr val="0071C5"/>
      </a:accent6>
      <a:hlink>
        <a:srgbClr val="76B900"/>
      </a:hlink>
      <a:folHlink>
        <a:srgbClr val="76B900"/>
      </a:folHlink>
    </a:clrScheme>
    <a:fontScheme name="NVIDIA Sans">
      <a:majorFont>
        <a:latin typeface="NVIDIA Sans Medium"/>
        <a:ea typeface=""/>
        <a:cs typeface=""/>
      </a:majorFont>
      <a:minorFont>
        <a:latin typeface="NVIDIA Sans"/>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lnSpc>
            <a:spcPct val="90000"/>
          </a:lnSpc>
          <a:defRPr sz="4000" dirty="0" err="1">
            <a:solidFill>
              <a:schemeClr val="tx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sz="4000" dirty="0" err="1" smtClean="0">
            <a:solidFill>
              <a:schemeClr val="bg1"/>
            </a:solidFill>
            <a:latin typeface="NVIDIA Sans" panose="020B0503020203020204" pitchFamily="34" charset="0"/>
            <a:cs typeface="NVIDIA Sans" panose="020B0503020203020204" pitchFamily="34" charset="0"/>
          </a:defRPr>
        </a:defPPr>
      </a:lstStyle>
    </a:txDef>
  </a:objectDefaults>
  <a:extraClrSchemeLst/>
  <a:extLst>
    <a:ext uri="{05A4C25C-085E-4340-85A3-A5531E510DB2}">
      <thm15:themeFamily xmlns:thm15="http://schemas.microsoft.com/office/thememl/2012/main" name="NVIDIA_Sans_Corp_Template_LIGHT_v2_NewKV.pptx" id="{2CB1BC51-CEBF-4125-BC6C-FB23D6874A8C}" vid="{0B679A5A-A7BB-445D-B89B-5017F75035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NVIDIA Sans"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NVIDIA Sans"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ac25ff7-bb51-4c67-b289-9013749df81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4CF33B71089DC448F3A861CCE49DD4C" ma:contentTypeVersion="13" ma:contentTypeDescription="Create a new document." ma:contentTypeScope="" ma:versionID="0cf5159ec680aa7cc1f777e5ce312ee3">
  <xsd:schema xmlns:xsd="http://www.w3.org/2001/XMLSchema" xmlns:xs="http://www.w3.org/2001/XMLSchema" xmlns:p="http://schemas.microsoft.com/office/2006/metadata/properties" xmlns:ns3="33156d47-4ed2-41b4-b82d-0bdc41d51c72" xmlns:ns4="eac25ff7-bb51-4c67-b289-9013749df816" targetNamespace="http://schemas.microsoft.com/office/2006/metadata/properties" ma:root="true" ma:fieldsID="4c9ed958f862375c990245d6dd11fe88" ns3:_="" ns4:_="">
    <xsd:import namespace="33156d47-4ed2-41b4-b82d-0bdc41d51c72"/>
    <xsd:import namespace="eac25ff7-bb51-4c67-b289-9013749df81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LengthInSeconds" minOccurs="0"/>
                <xsd:element ref="ns4:MediaServiceGenerationTime" minOccurs="0"/>
                <xsd:element ref="ns4:MediaServiceEventHashCode" minOccurs="0"/>
                <xsd:element ref="ns4:MediaServiceOCR"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156d47-4ed2-41b4-b82d-0bdc41d51c7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c25ff7-bb51-4c67-b289-9013749df81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4C7E1E-6C20-440E-941A-535F1A24C014}">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eac25ff7-bb51-4c67-b289-9013749df816"/>
    <ds:schemaRef ds:uri="http://www.w3.org/XML/1998/namespace"/>
    <ds:schemaRef ds:uri="33156d47-4ed2-41b4-b82d-0bdc41d51c72"/>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E65AC8C1-8675-4762-89BF-D102E51271A0}">
  <ds:schemaRefs>
    <ds:schemaRef ds:uri="http://schemas.microsoft.com/sharepoint/v3/contenttype/forms"/>
  </ds:schemaRefs>
</ds:datastoreItem>
</file>

<file path=customXml/itemProps3.xml><?xml version="1.0" encoding="utf-8"?>
<ds:datastoreItem xmlns:ds="http://schemas.openxmlformats.org/officeDocument/2006/customXml" ds:itemID="{F5A703DD-F8CD-47FA-B90D-65B68D854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156d47-4ed2-41b4-b82d-0bdc41d51c72"/>
    <ds:schemaRef ds:uri="eac25ff7-bb51-4c67-b289-9013749df8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GenAI_slides1</Template>
  <TotalTime>3790</TotalTime>
  <Words>1501</Words>
  <Application>Microsoft Office PowerPoint</Application>
  <PresentationFormat>Custom</PresentationFormat>
  <Paragraphs>208</Paragraphs>
  <Slides>18</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Helvetica Neue</vt:lpstr>
      <vt:lpstr>Arial</vt:lpstr>
      <vt:lpstr>Cambria Math</vt:lpstr>
      <vt:lpstr>NVIDIA Sans</vt:lpstr>
      <vt:lpstr>NVIDIA Sans Light</vt:lpstr>
      <vt:lpstr>NVIDIA Sans Medium</vt:lpstr>
      <vt:lpstr>Roboto Mono</vt:lpstr>
      <vt:lpstr>Trebuchet MS</vt:lpstr>
      <vt:lpstr>Title Only</vt:lpstr>
      <vt:lpstr>Generative AI with Diffusion Models</vt:lpstr>
      <vt:lpstr>PowerPoint Presentation</vt:lpstr>
      <vt:lpstr>PowerPoint Presentation</vt:lpstr>
      <vt:lpstr>Adding Context</vt:lpstr>
      <vt:lpstr>Adding Context</vt:lpstr>
      <vt:lpstr>Adding Context</vt:lpstr>
      <vt:lpstr>PowerPoint Presentation</vt:lpstr>
      <vt:lpstr>Make a Classifier Model?</vt:lpstr>
      <vt:lpstr>Classifier-Free Diffusion Guidance</vt:lpstr>
      <vt:lpstr>Classifier Free Diffusion Guidance</vt:lpstr>
      <vt:lpstr>Classifier Free Diffusion Guidance</vt:lpstr>
      <vt:lpstr>Classifier Free Diffusion Guidance</vt:lpstr>
      <vt:lpstr>Classifier Free Diffusion Guidance</vt:lpstr>
      <vt:lpstr>Classifier Free Diffusion Guidance</vt:lpstr>
      <vt:lpstr>PowerPoint Presentation</vt:lpstr>
      <vt:lpstr>Modified TF Flowers</vt:lpstr>
      <vt:lpstr>PowerPoint Presentation</vt:lpstr>
      <vt:lpstr>PowerPoint Presentation</vt:lpstr>
    </vt:vector>
  </TitlesOfParts>
  <Company>NVIDIA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Danielle Detering</dc:creator>
  <cp:lastModifiedBy>Danielle Detering</cp:lastModifiedBy>
  <cp:revision>16</cp:revision>
  <dcterms:created xsi:type="dcterms:W3CDTF">2023-09-14T23:38:20Z</dcterms:created>
  <dcterms:modified xsi:type="dcterms:W3CDTF">2023-10-11T08:15:31Z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0x01010004CF33B71089DC448F3A861CCE49DD4C</vt:lpwstr>
  </property>
</Properties>
</file>