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56" r:id="rId5"/>
    <p:sldId id="550145267" r:id="rId6"/>
    <p:sldId id="550145335" r:id="rId7"/>
    <p:sldId id="550145354" r:id="rId8"/>
    <p:sldId id="550145355" r:id="rId9"/>
    <p:sldId id="550145356" r:id="rId10"/>
    <p:sldId id="550145357" r:id="rId11"/>
    <p:sldId id="550145358" r:id="rId12"/>
    <p:sldId id="550145336" r:id="rId13"/>
    <p:sldId id="550145353" r:id="rId14"/>
    <p:sldId id="270" r:id="rId15"/>
    <p:sldId id="550145359" r:id="rId16"/>
    <p:sldId id="550145348" r:id="rId17"/>
    <p:sldId id="550145332" r:id="rId18"/>
    <p:sldId id="550145360" r:id="rId19"/>
    <p:sldId id="550145361" r:id="rId20"/>
    <p:sldId id="550145362" r:id="rId21"/>
    <p:sldId id="550145337" r:id="rId22"/>
    <p:sldId id="301" r:id="rId23"/>
  </p:sldIdLst>
  <p:sldSz cx="36576000" cy="2057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76767"/>
    <a:srgbClr val="00FF00"/>
    <a:srgbClr val="FF0000"/>
    <a:srgbClr val="76B900"/>
    <a:srgbClr val="FFFFFF"/>
    <a:srgbClr val="D1D1D1"/>
    <a:srgbClr val="C0C0C0"/>
    <a:srgbClr val="B8B8B8"/>
    <a:srgbClr val="1516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03" autoAdjust="0"/>
    <p:restoredTop sz="84633" autoAdjust="0"/>
  </p:normalViewPr>
  <p:slideViewPr>
    <p:cSldViewPr snapToGrid="0">
      <p:cViewPr varScale="1">
        <p:scale>
          <a:sx n="27" d="100"/>
          <a:sy n="27" d="100"/>
        </p:scale>
        <p:origin x="845" y="72"/>
      </p:cViewPr>
      <p:guideLst/>
    </p:cSldViewPr>
  </p:slideViewPr>
  <p:outlineViewPr>
    <p:cViewPr>
      <p:scale>
        <a:sx n="33" d="100"/>
        <a:sy n="33" d="100"/>
      </p:scale>
      <p:origin x="0" y="-1581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3" d="100"/>
          <a:sy n="83" d="100"/>
        </p:scale>
        <p:origin x="221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le Detering" userId="385b7343-7e51-4167-b40a-3bc9ed8e0e06" providerId="ADAL" clId="{A77E4AC8-3272-47FB-8859-E859DD2332CD}"/>
    <pc:docChg chg="undo redo custSel addSld delSld modSld sldOrd">
      <pc:chgData name="Danielle Detering" userId="385b7343-7e51-4167-b40a-3bc9ed8e0e06" providerId="ADAL" clId="{A77E4AC8-3272-47FB-8859-E859DD2332CD}" dt="2023-09-21T00:11:08.615" v="221" actId="20577"/>
      <pc:docMkLst>
        <pc:docMk/>
      </pc:docMkLst>
      <pc:sldChg chg="modSp mod">
        <pc:chgData name="Danielle Detering" userId="385b7343-7e51-4167-b40a-3bc9ed8e0e06" providerId="ADAL" clId="{A77E4AC8-3272-47FB-8859-E859DD2332CD}" dt="2023-09-21T00:11:08.615" v="221" actId="20577"/>
        <pc:sldMkLst>
          <pc:docMk/>
          <pc:sldMk cId="3275743083" sldId="550145267"/>
        </pc:sldMkLst>
        <pc:graphicFrameChg chg="modGraphic">
          <ac:chgData name="Danielle Detering" userId="385b7343-7e51-4167-b40a-3bc9ed8e0e06" providerId="ADAL" clId="{A77E4AC8-3272-47FB-8859-E859DD2332CD}" dt="2023-09-21T00:11:08.615" v="221" actId="20577"/>
          <ac:graphicFrameMkLst>
            <pc:docMk/>
            <pc:sldMk cId="3275743083" sldId="550145267"/>
            <ac:graphicFrameMk id="5" creationId="{78E0B866-8D5C-ABB7-396A-E5AC69D40BD8}"/>
          </ac:graphicFrameMkLst>
        </pc:graphicFrameChg>
      </pc:sldChg>
      <pc:sldChg chg="del">
        <pc:chgData name="Danielle Detering" userId="385b7343-7e51-4167-b40a-3bc9ed8e0e06" providerId="ADAL" clId="{A77E4AC8-3272-47FB-8859-E859DD2332CD}" dt="2023-09-20T23:16:31.938" v="0" actId="2696"/>
        <pc:sldMkLst>
          <pc:docMk/>
          <pc:sldMk cId="1570826251" sldId="550145340"/>
        </pc:sldMkLst>
      </pc:sldChg>
      <pc:sldChg chg="modSp">
        <pc:chgData name="Danielle Detering" userId="385b7343-7e51-4167-b40a-3bc9ed8e0e06" providerId="ADAL" clId="{A77E4AC8-3272-47FB-8859-E859DD2332CD}" dt="2023-09-20T23:18:11.981" v="4" actId="20577"/>
        <pc:sldMkLst>
          <pc:docMk/>
          <pc:sldMk cId="2808985302" sldId="550145342"/>
        </pc:sldMkLst>
        <pc:spChg chg="mod">
          <ac:chgData name="Danielle Detering" userId="385b7343-7e51-4167-b40a-3bc9ed8e0e06" providerId="ADAL" clId="{A77E4AC8-3272-47FB-8859-E859DD2332CD}" dt="2023-09-20T23:18:11.981" v="4" actId="20577"/>
          <ac:spMkLst>
            <pc:docMk/>
            <pc:sldMk cId="2808985302" sldId="550145342"/>
            <ac:spMk id="17" creationId="{614BEC82-C758-8076-ED46-78997910CCE8}"/>
          </ac:spMkLst>
        </pc:spChg>
        <pc:spChg chg="mod">
          <ac:chgData name="Danielle Detering" userId="385b7343-7e51-4167-b40a-3bc9ed8e0e06" providerId="ADAL" clId="{A77E4AC8-3272-47FB-8859-E859DD2332CD}" dt="2023-09-20T23:18:08.496" v="2" actId="20577"/>
          <ac:spMkLst>
            <pc:docMk/>
            <pc:sldMk cId="2808985302" sldId="550145342"/>
            <ac:spMk id="18" creationId="{4969946B-4846-9D33-E223-7AF87E0F12C6}"/>
          </ac:spMkLst>
        </pc:spChg>
      </pc:sldChg>
      <pc:sldChg chg="modSp mod">
        <pc:chgData name="Danielle Detering" userId="385b7343-7e51-4167-b40a-3bc9ed8e0e06" providerId="ADAL" clId="{A77E4AC8-3272-47FB-8859-E859DD2332CD}" dt="2023-09-20T23:22:51.716" v="21" actId="207"/>
        <pc:sldMkLst>
          <pc:docMk/>
          <pc:sldMk cId="3557324142" sldId="550145345"/>
        </pc:sldMkLst>
        <pc:spChg chg="mod">
          <ac:chgData name="Danielle Detering" userId="385b7343-7e51-4167-b40a-3bc9ed8e0e06" providerId="ADAL" clId="{A77E4AC8-3272-47FB-8859-E859DD2332CD}" dt="2023-09-20T23:22:33.336" v="19" actId="207"/>
          <ac:spMkLst>
            <pc:docMk/>
            <pc:sldMk cId="3557324142" sldId="550145345"/>
            <ac:spMk id="5" creationId="{E8FCE942-DFF9-1B65-72FD-34853B7E2769}"/>
          </ac:spMkLst>
        </pc:spChg>
        <pc:spChg chg="mod">
          <ac:chgData name="Danielle Detering" userId="385b7343-7e51-4167-b40a-3bc9ed8e0e06" providerId="ADAL" clId="{A77E4AC8-3272-47FB-8859-E859DD2332CD}" dt="2023-09-20T23:22:33.336" v="19" actId="207"/>
          <ac:spMkLst>
            <pc:docMk/>
            <pc:sldMk cId="3557324142" sldId="550145345"/>
            <ac:spMk id="6" creationId="{68CF2420-6714-8038-D8A7-A1926332439B}"/>
          </ac:spMkLst>
        </pc:spChg>
        <pc:spChg chg="mod">
          <ac:chgData name="Danielle Detering" userId="385b7343-7e51-4167-b40a-3bc9ed8e0e06" providerId="ADAL" clId="{A77E4AC8-3272-47FB-8859-E859DD2332CD}" dt="2023-09-20T23:22:33.336" v="19" actId="207"/>
          <ac:spMkLst>
            <pc:docMk/>
            <pc:sldMk cId="3557324142" sldId="550145345"/>
            <ac:spMk id="7" creationId="{8DC18CB4-817B-31A7-C70D-F45FB64400DD}"/>
          </ac:spMkLst>
        </pc:spChg>
        <pc:spChg chg="mod">
          <ac:chgData name="Danielle Detering" userId="385b7343-7e51-4167-b40a-3bc9ed8e0e06" providerId="ADAL" clId="{A77E4AC8-3272-47FB-8859-E859DD2332CD}" dt="2023-09-20T23:22:39.080" v="20" actId="207"/>
          <ac:spMkLst>
            <pc:docMk/>
            <pc:sldMk cId="3557324142" sldId="550145345"/>
            <ac:spMk id="15" creationId="{5B313933-D1FD-AABF-F9D3-6542C204AD9C}"/>
          </ac:spMkLst>
        </pc:spChg>
        <pc:spChg chg="mod">
          <ac:chgData name="Danielle Detering" userId="385b7343-7e51-4167-b40a-3bc9ed8e0e06" providerId="ADAL" clId="{A77E4AC8-3272-47FB-8859-E859DD2332CD}" dt="2023-09-20T23:22:39.080" v="20" actId="207"/>
          <ac:spMkLst>
            <pc:docMk/>
            <pc:sldMk cId="3557324142" sldId="550145345"/>
            <ac:spMk id="16" creationId="{977ACE06-24CF-689C-8F60-CEFDAC9E5BDF}"/>
          </ac:spMkLst>
        </pc:spChg>
        <pc:spChg chg="mod">
          <ac:chgData name="Danielle Detering" userId="385b7343-7e51-4167-b40a-3bc9ed8e0e06" providerId="ADAL" clId="{A77E4AC8-3272-47FB-8859-E859DD2332CD}" dt="2023-09-20T23:22:39.080" v="20" actId="207"/>
          <ac:spMkLst>
            <pc:docMk/>
            <pc:sldMk cId="3557324142" sldId="550145345"/>
            <ac:spMk id="21" creationId="{5C34B019-91D0-1EA8-5D43-75510EBFF251}"/>
          </ac:spMkLst>
        </pc:spChg>
        <pc:spChg chg="mod">
          <ac:chgData name="Danielle Detering" userId="385b7343-7e51-4167-b40a-3bc9ed8e0e06" providerId="ADAL" clId="{A77E4AC8-3272-47FB-8859-E859DD2332CD}" dt="2023-09-20T23:22:51.716" v="21" actId="207"/>
          <ac:spMkLst>
            <pc:docMk/>
            <pc:sldMk cId="3557324142" sldId="550145345"/>
            <ac:spMk id="23" creationId="{9D20F1D3-EB90-2F65-3D03-65284C702B8A}"/>
          </ac:spMkLst>
        </pc:spChg>
        <pc:spChg chg="mod">
          <ac:chgData name="Danielle Detering" userId="385b7343-7e51-4167-b40a-3bc9ed8e0e06" providerId="ADAL" clId="{A77E4AC8-3272-47FB-8859-E859DD2332CD}" dt="2023-09-20T23:22:24.672" v="18" actId="207"/>
          <ac:spMkLst>
            <pc:docMk/>
            <pc:sldMk cId="3557324142" sldId="550145345"/>
            <ac:spMk id="26" creationId="{40B30AF7-85B9-2451-D620-0405C9D6CE70}"/>
          </ac:spMkLst>
        </pc:spChg>
        <pc:spChg chg="mod">
          <ac:chgData name="Danielle Detering" userId="385b7343-7e51-4167-b40a-3bc9ed8e0e06" providerId="ADAL" clId="{A77E4AC8-3272-47FB-8859-E859DD2332CD}" dt="2023-09-20T23:22:24.672" v="18" actId="207"/>
          <ac:spMkLst>
            <pc:docMk/>
            <pc:sldMk cId="3557324142" sldId="550145345"/>
            <ac:spMk id="27" creationId="{1EB6AE1E-E564-D0E6-198A-E1BD0D6CB47E}"/>
          </ac:spMkLst>
        </pc:spChg>
        <pc:spChg chg="mod">
          <ac:chgData name="Danielle Detering" userId="385b7343-7e51-4167-b40a-3bc9ed8e0e06" providerId="ADAL" clId="{A77E4AC8-3272-47FB-8859-E859DD2332CD}" dt="2023-09-20T23:22:24.672" v="18" actId="207"/>
          <ac:spMkLst>
            <pc:docMk/>
            <pc:sldMk cId="3557324142" sldId="550145345"/>
            <ac:spMk id="28" creationId="{27B2DAC1-0DB5-E16E-5581-F36BAA264F52}"/>
          </ac:spMkLst>
        </pc:spChg>
        <pc:spChg chg="mod">
          <ac:chgData name="Danielle Detering" userId="385b7343-7e51-4167-b40a-3bc9ed8e0e06" providerId="ADAL" clId="{A77E4AC8-3272-47FB-8859-E859DD2332CD}" dt="2023-09-20T23:22:51.716" v="21" actId="207"/>
          <ac:spMkLst>
            <pc:docMk/>
            <pc:sldMk cId="3557324142" sldId="550145345"/>
            <ac:spMk id="32" creationId="{2336BCCF-5B7F-7EEE-EC64-759F3DCB6B3D}"/>
          </ac:spMkLst>
        </pc:spChg>
        <pc:spChg chg="mod">
          <ac:chgData name="Danielle Detering" userId="385b7343-7e51-4167-b40a-3bc9ed8e0e06" providerId="ADAL" clId="{A77E4AC8-3272-47FB-8859-E859DD2332CD}" dt="2023-09-20T23:22:51.716" v="21" actId="207"/>
          <ac:spMkLst>
            <pc:docMk/>
            <pc:sldMk cId="3557324142" sldId="550145345"/>
            <ac:spMk id="33" creationId="{062C64AD-39D3-9388-A272-7E19E6005787}"/>
          </ac:spMkLst>
        </pc:spChg>
      </pc:sldChg>
      <pc:sldChg chg="addSp delSp modSp add mod ord modAnim">
        <pc:chgData name="Danielle Detering" userId="385b7343-7e51-4167-b40a-3bc9ed8e0e06" providerId="ADAL" clId="{A77E4AC8-3272-47FB-8859-E859DD2332CD}" dt="2023-09-21T00:00:20.182" v="195" actId="1582"/>
        <pc:sldMkLst>
          <pc:docMk/>
          <pc:sldMk cId="4074774939" sldId="550145346"/>
        </pc:sldMkLst>
        <pc:spChg chg="mod">
          <ac:chgData name="Danielle Detering" userId="385b7343-7e51-4167-b40a-3bc9ed8e0e06" providerId="ADAL" clId="{A77E4AC8-3272-47FB-8859-E859DD2332CD}" dt="2023-09-20T23:38:26.824" v="31" actId="20577"/>
          <ac:spMkLst>
            <pc:docMk/>
            <pc:sldMk cId="4074774939" sldId="550145346"/>
            <ac:spMk id="2" creationId="{A9C3EE75-CE2A-9325-738D-1BDAF98C72B0}"/>
          </ac:spMkLst>
        </pc:spChg>
        <pc:spChg chg="del">
          <ac:chgData name="Danielle Detering" userId="385b7343-7e51-4167-b40a-3bc9ed8e0e06" providerId="ADAL" clId="{A77E4AC8-3272-47FB-8859-E859DD2332CD}" dt="2023-09-20T23:39:10.741" v="55" actId="478"/>
          <ac:spMkLst>
            <pc:docMk/>
            <pc:sldMk cId="4074774939" sldId="550145346"/>
            <ac:spMk id="4" creationId="{A85BC80F-07C9-F04D-D82F-B2C301E7F889}"/>
          </ac:spMkLst>
        </pc:spChg>
        <pc:spChg chg="del">
          <ac:chgData name="Danielle Detering" userId="385b7343-7e51-4167-b40a-3bc9ed8e0e06" providerId="ADAL" clId="{A77E4AC8-3272-47FB-8859-E859DD2332CD}" dt="2023-09-20T23:39:10.741" v="55" actId="478"/>
          <ac:spMkLst>
            <pc:docMk/>
            <pc:sldMk cId="4074774939" sldId="550145346"/>
            <ac:spMk id="5" creationId="{181E6E22-1E2F-76D3-CFF2-199A6DEBEBB3}"/>
          </ac:spMkLst>
        </pc:spChg>
        <pc:spChg chg="del">
          <ac:chgData name="Danielle Detering" userId="385b7343-7e51-4167-b40a-3bc9ed8e0e06" providerId="ADAL" clId="{A77E4AC8-3272-47FB-8859-E859DD2332CD}" dt="2023-09-20T23:39:10.741" v="55" actId="478"/>
          <ac:spMkLst>
            <pc:docMk/>
            <pc:sldMk cId="4074774939" sldId="550145346"/>
            <ac:spMk id="6" creationId="{1D1F5433-D20A-4670-6659-5DF89AB989EB}"/>
          </ac:spMkLst>
        </pc:spChg>
        <pc:spChg chg="del">
          <ac:chgData name="Danielle Detering" userId="385b7343-7e51-4167-b40a-3bc9ed8e0e06" providerId="ADAL" clId="{A77E4AC8-3272-47FB-8859-E859DD2332CD}" dt="2023-09-20T23:39:10.741" v="55" actId="478"/>
          <ac:spMkLst>
            <pc:docMk/>
            <pc:sldMk cId="4074774939" sldId="550145346"/>
            <ac:spMk id="7" creationId="{A93987A2-BBD5-AEF2-44E5-3AD171E3D701}"/>
          </ac:spMkLst>
        </pc:spChg>
        <pc:spChg chg="del">
          <ac:chgData name="Danielle Detering" userId="385b7343-7e51-4167-b40a-3bc9ed8e0e06" providerId="ADAL" clId="{A77E4AC8-3272-47FB-8859-E859DD2332CD}" dt="2023-09-20T23:39:10.741" v="55" actId="478"/>
          <ac:spMkLst>
            <pc:docMk/>
            <pc:sldMk cId="4074774939" sldId="550145346"/>
            <ac:spMk id="8" creationId="{034C504E-2477-D11C-DFCC-A82886ECDC18}"/>
          </ac:spMkLst>
        </pc:spChg>
        <pc:spChg chg="del">
          <ac:chgData name="Danielle Detering" userId="385b7343-7e51-4167-b40a-3bc9ed8e0e06" providerId="ADAL" clId="{A77E4AC8-3272-47FB-8859-E859DD2332CD}" dt="2023-09-20T23:39:10.741" v="55" actId="478"/>
          <ac:spMkLst>
            <pc:docMk/>
            <pc:sldMk cId="4074774939" sldId="550145346"/>
            <ac:spMk id="9" creationId="{B99F4B4D-7346-AC0A-1FF4-1871C784CD62}"/>
          </ac:spMkLst>
        </pc:spChg>
        <pc:spChg chg="del">
          <ac:chgData name="Danielle Detering" userId="385b7343-7e51-4167-b40a-3bc9ed8e0e06" providerId="ADAL" clId="{A77E4AC8-3272-47FB-8859-E859DD2332CD}" dt="2023-09-20T23:39:10.741" v="55" actId="478"/>
          <ac:spMkLst>
            <pc:docMk/>
            <pc:sldMk cId="4074774939" sldId="550145346"/>
            <ac:spMk id="10" creationId="{3B093CDF-A06E-5E9B-A36B-64DAEFCFA574}"/>
          </ac:spMkLst>
        </pc:spChg>
        <pc:spChg chg="del">
          <ac:chgData name="Danielle Detering" userId="385b7343-7e51-4167-b40a-3bc9ed8e0e06" providerId="ADAL" clId="{A77E4AC8-3272-47FB-8859-E859DD2332CD}" dt="2023-09-20T23:39:10.741" v="55" actId="478"/>
          <ac:spMkLst>
            <pc:docMk/>
            <pc:sldMk cId="4074774939" sldId="550145346"/>
            <ac:spMk id="11" creationId="{F683B2E3-3BE4-E6D9-D8ED-F30080ECE98F}"/>
          </ac:spMkLst>
        </pc:spChg>
        <pc:spChg chg="del">
          <ac:chgData name="Danielle Detering" userId="385b7343-7e51-4167-b40a-3bc9ed8e0e06" providerId="ADAL" clId="{A77E4AC8-3272-47FB-8859-E859DD2332CD}" dt="2023-09-20T23:39:10.741" v="55" actId="478"/>
          <ac:spMkLst>
            <pc:docMk/>
            <pc:sldMk cId="4074774939" sldId="550145346"/>
            <ac:spMk id="12" creationId="{A1C5BED4-DC0A-4239-CC1F-48B72F22CBAE}"/>
          </ac:spMkLst>
        </pc:spChg>
        <pc:spChg chg="del">
          <ac:chgData name="Danielle Detering" userId="385b7343-7e51-4167-b40a-3bc9ed8e0e06" providerId="ADAL" clId="{A77E4AC8-3272-47FB-8859-E859DD2332CD}" dt="2023-09-20T23:39:10.741" v="55" actId="478"/>
          <ac:spMkLst>
            <pc:docMk/>
            <pc:sldMk cId="4074774939" sldId="550145346"/>
            <ac:spMk id="13" creationId="{35D8CFDF-96E4-6EBD-6561-46AFAEF422F1}"/>
          </ac:spMkLst>
        </pc:spChg>
        <pc:spChg chg="del">
          <ac:chgData name="Danielle Detering" userId="385b7343-7e51-4167-b40a-3bc9ed8e0e06" providerId="ADAL" clId="{A77E4AC8-3272-47FB-8859-E859DD2332CD}" dt="2023-09-20T23:39:10.741" v="55" actId="478"/>
          <ac:spMkLst>
            <pc:docMk/>
            <pc:sldMk cId="4074774939" sldId="550145346"/>
            <ac:spMk id="14" creationId="{2A3893B6-298B-F7E2-C48B-6A33948563C3}"/>
          </ac:spMkLst>
        </pc:spChg>
        <pc:spChg chg="del">
          <ac:chgData name="Danielle Detering" userId="385b7343-7e51-4167-b40a-3bc9ed8e0e06" providerId="ADAL" clId="{A77E4AC8-3272-47FB-8859-E859DD2332CD}" dt="2023-09-20T23:39:10.741" v="55" actId="478"/>
          <ac:spMkLst>
            <pc:docMk/>
            <pc:sldMk cId="4074774939" sldId="550145346"/>
            <ac:spMk id="15" creationId="{6DDD61B6-0717-2CE9-5A24-38306A8D37BD}"/>
          </ac:spMkLst>
        </pc:spChg>
        <pc:spChg chg="del">
          <ac:chgData name="Danielle Detering" userId="385b7343-7e51-4167-b40a-3bc9ed8e0e06" providerId="ADAL" clId="{A77E4AC8-3272-47FB-8859-E859DD2332CD}" dt="2023-09-20T23:39:10.741" v="55" actId="478"/>
          <ac:spMkLst>
            <pc:docMk/>
            <pc:sldMk cId="4074774939" sldId="550145346"/>
            <ac:spMk id="16" creationId="{EB42F566-4C4A-6F10-EB80-A172B46EA147}"/>
          </ac:spMkLst>
        </pc:spChg>
        <pc:spChg chg="del">
          <ac:chgData name="Danielle Detering" userId="385b7343-7e51-4167-b40a-3bc9ed8e0e06" providerId="ADAL" clId="{A77E4AC8-3272-47FB-8859-E859DD2332CD}" dt="2023-09-20T23:39:10.741" v="55" actId="478"/>
          <ac:spMkLst>
            <pc:docMk/>
            <pc:sldMk cId="4074774939" sldId="550145346"/>
            <ac:spMk id="17" creationId="{614BEC82-C758-8076-ED46-78997910CCE8}"/>
          </ac:spMkLst>
        </pc:spChg>
        <pc:spChg chg="del">
          <ac:chgData name="Danielle Detering" userId="385b7343-7e51-4167-b40a-3bc9ed8e0e06" providerId="ADAL" clId="{A77E4AC8-3272-47FB-8859-E859DD2332CD}" dt="2023-09-20T23:39:10.741" v="55" actId="478"/>
          <ac:spMkLst>
            <pc:docMk/>
            <pc:sldMk cId="4074774939" sldId="550145346"/>
            <ac:spMk id="18" creationId="{4969946B-4846-9D33-E223-7AF87E0F12C6}"/>
          </ac:spMkLst>
        </pc:spChg>
        <pc:spChg chg="mod">
          <ac:chgData name="Danielle Detering" userId="385b7343-7e51-4167-b40a-3bc9ed8e0e06" providerId="ADAL" clId="{A77E4AC8-3272-47FB-8859-E859DD2332CD}" dt="2023-09-20T23:38:59.474" v="54" actId="20577"/>
          <ac:spMkLst>
            <pc:docMk/>
            <pc:sldMk cId="4074774939" sldId="550145346"/>
            <ac:spMk id="19" creationId="{5522F812-5D62-69BC-28BF-CECB54540E83}"/>
          </ac:spMkLst>
        </pc:spChg>
        <pc:spChg chg="del">
          <ac:chgData name="Danielle Detering" userId="385b7343-7e51-4167-b40a-3bc9ed8e0e06" providerId="ADAL" clId="{A77E4AC8-3272-47FB-8859-E859DD2332CD}" dt="2023-09-20T23:39:10.741" v="55" actId="478"/>
          <ac:spMkLst>
            <pc:docMk/>
            <pc:sldMk cId="4074774939" sldId="550145346"/>
            <ac:spMk id="20" creationId="{B379FB44-59D8-120D-E42B-5ED5A607D6A1}"/>
          </ac:spMkLst>
        </pc:spChg>
        <pc:spChg chg="del">
          <ac:chgData name="Danielle Detering" userId="385b7343-7e51-4167-b40a-3bc9ed8e0e06" providerId="ADAL" clId="{A77E4AC8-3272-47FB-8859-E859DD2332CD}" dt="2023-09-20T23:39:10.741" v="55" actId="478"/>
          <ac:spMkLst>
            <pc:docMk/>
            <pc:sldMk cId="4074774939" sldId="550145346"/>
            <ac:spMk id="21" creationId="{6840C654-BDAA-8911-05D7-B15C8C6E501C}"/>
          </ac:spMkLst>
        </pc:spChg>
        <pc:spChg chg="del">
          <ac:chgData name="Danielle Detering" userId="385b7343-7e51-4167-b40a-3bc9ed8e0e06" providerId="ADAL" clId="{A77E4AC8-3272-47FB-8859-E859DD2332CD}" dt="2023-09-20T23:39:10.741" v="55" actId="478"/>
          <ac:spMkLst>
            <pc:docMk/>
            <pc:sldMk cId="4074774939" sldId="550145346"/>
            <ac:spMk id="22" creationId="{F6EF5C1C-1C59-44D8-5E53-492AF93B0827}"/>
          </ac:spMkLst>
        </pc:spChg>
        <pc:spChg chg="del">
          <ac:chgData name="Danielle Detering" userId="385b7343-7e51-4167-b40a-3bc9ed8e0e06" providerId="ADAL" clId="{A77E4AC8-3272-47FB-8859-E859DD2332CD}" dt="2023-09-20T23:39:10.741" v="55" actId="478"/>
          <ac:spMkLst>
            <pc:docMk/>
            <pc:sldMk cId="4074774939" sldId="550145346"/>
            <ac:spMk id="23" creationId="{7C7D31B0-055B-5185-182E-6616CBC8FAE9}"/>
          </ac:spMkLst>
        </pc:spChg>
        <pc:spChg chg="del">
          <ac:chgData name="Danielle Detering" userId="385b7343-7e51-4167-b40a-3bc9ed8e0e06" providerId="ADAL" clId="{A77E4AC8-3272-47FB-8859-E859DD2332CD}" dt="2023-09-20T23:39:10.741" v="55" actId="478"/>
          <ac:spMkLst>
            <pc:docMk/>
            <pc:sldMk cId="4074774939" sldId="550145346"/>
            <ac:spMk id="24" creationId="{A62AB63C-263E-376C-777E-70854A572062}"/>
          </ac:spMkLst>
        </pc:spChg>
        <pc:spChg chg="del">
          <ac:chgData name="Danielle Detering" userId="385b7343-7e51-4167-b40a-3bc9ed8e0e06" providerId="ADAL" clId="{A77E4AC8-3272-47FB-8859-E859DD2332CD}" dt="2023-09-20T23:39:10.741" v="55" actId="478"/>
          <ac:spMkLst>
            <pc:docMk/>
            <pc:sldMk cId="4074774939" sldId="550145346"/>
            <ac:spMk id="25" creationId="{8E29BC78-C6F3-F036-3D41-AFFB83777E38}"/>
          </ac:spMkLst>
        </pc:spChg>
        <pc:spChg chg="add mod">
          <ac:chgData name="Danielle Detering" userId="385b7343-7e51-4167-b40a-3bc9ed8e0e06" providerId="ADAL" clId="{A77E4AC8-3272-47FB-8859-E859DD2332CD}" dt="2023-09-20T23:58:15.159" v="180" actId="14"/>
          <ac:spMkLst>
            <pc:docMk/>
            <pc:sldMk cId="4074774939" sldId="550145346"/>
            <ac:spMk id="27" creationId="{8CB76921-A4E6-F38D-4843-0A63BB542F89}"/>
          </ac:spMkLst>
        </pc:spChg>
        <pc:spChg chg="add del mod">
          <ac:chgData name="Danielle Detering" userId="385b7343-7e51-4167-b40a-3bc9ed8e0e06" providerId="ADAL" clId="{A77E4AC8-3272-47FB-8859-E859DD2332CD}" dt="2023-09-20T23:57:33.460" v="153" actId="478"/>
          <ac:spMkLst>
            <pc:docMk/>
            <pc:sldMk cId="4074774939" sldId="550145346"/>
            <ac:spMk id="28" creationId="{5C6C8AB4-864F-367A-C018-D20D2311EF58}"/>
          </ac:spMkLst>
        </pc:spChg>
        <pc:spChg chg="add mod">
          <ac:chgData name="Danielle Detering" userId="385b7343-7e51-4167-b40a-3bc9ed8e0e06" providerId="ADAL" clId="{A77E4AC8-3272-47FB-8859-E859DD2332CD}" dt="2023-09-20T23:57:58.879" v="178" actId="164"/>
          <ac:spMkLst>
            <pc:docMk/>
            <pc:sldMk cId="4074774939" sldId="550145346"/>
            <ac:spMk id="29" creationId="{BB1DD9FA-64E7-5B13-E62C-8E28D19D78F3}"/>
          </ac:spMkLst>
        </pc:spChg>
        <pc:spChg chg="add mod">
          <ac:chgData name="Danielle Detering" userId="385b7343-7e51-4167-b40a-3bc9ed8e0e06" providerId="ADAL" clId="{A77E4AC8-3272-47FB-8859-E859DD2332CD}" dt="2023-09-21T00:00:20.182" v="195" actId="1582"/>
          <ac:spMkLst>
            <pc:docMk/>
            <pc:sldMk cId="4074774939" sldId="550145346"/>
            <ac:spMk id="31" creationId="{5CE35210-412F-39B6-658E-162389D0CF84}"/>
          </ac:spMkLst>
        </pc:spChg>
        <pc:spChg chg="add mod">
          <ac:chgData name="Danielle Detering" userId="385b7343-7e51-4167-b40a-3bc9ed8e0e06" providerId="ADAL" clId="{A77E4AC8-3272-47FB-8859-E859DD2332CD}" dt="2023-09-21T00:00:20.182" v="195" actId="1582"/>
          <ac:spMkLst>
            <pc:docMk/>
            <pc:sldMk cId="4074774939" sldId="550145346"/>
            <ac:spMk id="32" creationId="{17F5DC4B-CD00-863D-2601-E94FB194B8DC}"/>
          </ac:spMkLst>
        </pc:spChg>
        <pc:grpChg chg="add mod">
          <ac:chgData name="Danielle Detering" userId="385b7343-7e51-4167-b40a-3bc9ed8e0e06" providerId="ADAL" clId="{A77E4AC8-3272-47FB-8859-E859DD2332CD}" dt="2023-09-20T23:57:58.879" v="178" actId="164"/>
          <ac:grpSpMkLst>
            <pc:docMk/>
            <pc:sldMk cId="4074774939" sldId="550145346"/>
            <ac:grpSpMk id="30" creationId="{5236F937-543D-3D2E-F631-6D3C67B96D5A}"/>
          </ac:grpSpMkLst>
        </pc:grpChg>
        <pc:graphicFrameChg chg="add mod modGraphic">
          <ac:chgData name="Danielle Detering" userId="385b7343-7e51-4167-b40a-3bc9ed8e0e06" providerId="ADAL" clId="{A77E4AC8-3272-47FB-8859-E859DD2332CD}" dt="2023-09-20T23:44:01.412" v="130" actId="1076"/>
          <ac:graphicFrameMkLst>
            <pc:docMk/>
            <pc:sldMk cId="4074774939" sldId="550145346"/>
            <ac:graphicFrameMk id="3" creationId="{C78D6E0B-04EF-A257-FE30-D1A8E0C7D914}"/>
          </ac:graphicFrameMkLst>
        </pc:graphicFrameChg>
        <pc:graphicFrameChg chg="add mod modGraphic">
          <ac:chgData name="Danielle Detering" userId="385b7343-7e51-4167-b40a-3bc9ed8e0e06" providerId="ADAL" clId="{A77E4AC8-3272-47FB-8859-E859DD2332CD}" dt="2023-09-20T23:45:26.599" v="150" actId="1076"/>
          <ac:graphicFrameMkLst>
            <pc:docMk/>
            <pc:sldMk cId="4074774939" sldId="550145346"/>
            <ac:graphicFrameMk id="26" creationId="{10EB7D07-9EBB-D066-DEC9-6A05FE643401}"/>
          </ac:graphicFrameMkLst>
        </pc:graphicFrameChg>
      </pc:sldChg>
    </pc:docChg>
  </pc:docChgLst>
  <pc:docChgLst>
    <pc:chgData name="Danielle Detering" userId="385b7343-7e51-4167-b40a-3bc9ed8e0e06" providerId="ADAL" clId="{909E86B5-835E-44EF-9C86-BA218EE9E23B}"/>
    <pc:docChg chg="undo custSel modSld">
      <pc:chgData name="Danielle Detering" userId="385b7343-7e51-4167-b40a-3bc9ed8e0e06" providerId="ADAL" clId="{909E86B5-835E-44EF-9C86-BA218EE9E23B}" dt="2023-09-20T12:20:41.966" v="9" actId="207"/>
      <pc:docMkLst>
        <pc:docMk/>
      </pc:docMkLst>
      <pc:sldChg chg="addSp delSp modSp mod">
        <pc:chgData name="Danielle Detering" userId="385b7343-7e51-4167-b40a-3bc9ed8e0e06" providerId="ADAL" clId="{909E86B5-835E-44EF-9C86-BA218EE9E23B}" dt="2023-09-20T12:18:38.276" v="3"/>
        <pc:sldMkLst>
          <pc:docMk/>
          <pc:sldMk cId="2826088116" sldId="550145332"/>
        </pc:sldMkLst>
        <pc:spChg chg="del">
          <ac:chgData name="Danielle Detering" userId="385b7343-7e51-4167-b40a-3bc9ed8e0e06" providerId="ADAL" clId="{909E86B5-835E-44EF-9C86-BA218EE9E23B}" dt="2023-09-20T12:18:37.961" v="2" actId="478"/>
          <ac:spMkLst>
            <pc:docMk/>
            <pc:sldMk cId="2826088116" sldId="550145332"/>
            <ac:spMk id="3" creationId="{330B0381-CB40-1A59-F9F5-7B45B188A33A}"/>
          </ac:spMkLst>
        </pc:spChg>
        <pc:spChg chg="add mod">
          <ac:chgData name="Danielle Detering" userId="385b7343-7e51-4167-b40a-3bc9ed8e0e06" providerId="ADAL" clId="{909E86B5-835E-44EF-9C86-BA218EE9E23B}" dt="2023-09-20T12:18:38.276" v="3"/>
          <ac:spMkLst>
            <pc:docMk/>
            <pc:sldMk cId="2826088116" sldId="550145332"/>
            <ac:spMk id="4" creationId="{C0139257-179E-F449-35A7-F9A827C5D6D3}"/>
          </ac:spMkLst>
        </pc:spChg>
      </pc:sldChg>
      <pc:sldChg chg="modSp mod">
        <pc:chgData name="Danielle Detering" userId="385b7343-7e51-4167-b40a-3bc9ed8e0e06" providerId="ADAL" clId="{909E86B5-835E-44EF-9C86-BA218EE9E23B}" dt="2023-09-20T12:18:34.079" v="1" actId="1036"/>
        <pc:sldMkLst>
          <pc:docMk/>
          <pc:sldMk cId="2284687162" sldId="550145333"/>
        </pc:sldMkLst>
        <pc:spChg chg="mod">
          <ac:chgData name="Danielle Detering" userId="385b7343-7e51-4167-b40a-3bc9ed8e0e06" providerId="ADAL" clId="{909E86B5-835E-44EF-9C86-BA218EE9E23B}" dt="2023-09-20T12:18:34.079" v="1" actId="1036"/>
          <ac:spMkLst>
            <pc:docMk/>
            <pc:sldMk cId="2284687162" sldId="550145333"/>
            <ac:spMk id="225" creationId="{BA14CA18-AAAF-053C-3B8E-ED4E1AA683F3}"/>
          </ac:spMkLst>
        </pc:spChg>
      </pc:sldChg>
      <pc:sldChg chg="modSp mod">
        <pc:chgData name="Danielle Detering" userId="385b7343-7e51-4167-b40a-3bc9ed8e0e06" providerId="ADAL" clId="{909E86B5-835E-44EF-9C86-BA218EE9E23B}" dt="2023-09-20T12:20:41.966" v="9" actId="207"/>
        <pc:sldMkLst>
          <pc:docMk/>
          <pc:sldMk cId="3861299017" sldId="550145343"/>
        </pc:sldMkLst>
        <pc:graphicFrameChg chg="modGraphic">
          <ac:chgData name="Danielle Detering" userId="385b7343-7e51-4167-b40a-3bc9ed8e0e06" providerId="ADAL" clId="{909E86B5-835E-44EF-9C86-BA218EE9E23B}" dt="2023-09-20T12:20:41.966" v="9" actId="207"/>
          <ac:graphicFrameMkLst>
            <pc:docMk/>
            <pc:sldMk cId="3861299017" sldId="550145343"/>
            <ac:graphicFrameMk id="28" creationId="{04AE8816-F41E-7457-05D9-A415A07C3B87}"/>
          </ac:graphicFrameMkLst>
        </pc:graphicFrameChg>
      </pc:sldChg>
    </pc:docChg>
  </pc:docChgLst>
  <pc:docChgLst>
    <pc:chgData name="Danielle Detering" userId="385b7343-7e51-4167-b40a-3bc9ed8e0e06" providerId="ADAL" clId="{16CD77CE-CBFA-4A2C-B306-DFD498BF69EF}"/>
    <pc:docChg chg="modSld">
      <pc:chgData name="Danielle Detering" userId="385b7343-7e51-4167-b40a-3bc9ed8e0e06" providerId="ADAL" clId="{16CD77CE-CBFA-4A2C-B306-DFD498BF69EF}" dt="2023-09-19T18:49:22.215" v="278" actId="20577"/>
      <pc:docMkLst>
        <pc:docMk/>
      </pc:docMkLst>
      <pc:sldChg chg="modSp modNotesTx">
        <pc:chgData name="Danielle Detering" userId="385b7343-7e51-4167-b40a-3bc9ed8e0e06" providerId="ADAL" clId="{16CD77CE-CBFA-4A2C-B306-DFD498BF69EF}" dt="2023-09-19T18:49:22.215" v="278" actId="20577"/>
        <pc:sldMkLst>
          <pc:docMk/>
          <pc:sldMk cId="712252639" sldId="550145315"/>
        </pc:sldMkLst>
        <pc:spChg chg="mod">
          <ac:chgData name="Danielle Detering" userId="385b7343-7e51-4167-b40a-3bc9ed8e0e06" providerId="ADAL" clId="{16CD77CE-CBFA-4A2C-B306-DFD498BF69EF}" dt="2023-09-19T18:49:22.215" v="278" actId="20577"/>
          <ac:spMkLst>
            <pc:docMk/>
            <pc:sldMk cId="712252639" sldId="550145315"/>
            <ac:spMk id="108" creationId="{91895B18-7966-ECD8-7057-E42B909B9735}"/>
          </ac:spMkLst>
        </pc:spChg>
      </pc:sldChg>
    </pc:docChg>
  </pc:docChgLst>
  <pc:docChgLst>
    <pc:chgData name="Danielle Detering" userId="385b7343-7e51-4167-b40a-3bc9ed8e0e06" providerId="ADAL" clId="{B3BF27AD-061D-4CC8-B5DB-65DFD0148758}"/>
    <pc:docChg chg="modSld">
      <pc:chgData name="Danielle Detering" userId="385b7343-7e51-4167-b40a-3bc9ed8e0e06" providerId="ADAL" clId="{B3BF27AD-061D-4CC8-B5DB-65DFD0148758}" dt="2023-09-25T09:04:09.788" v="22" actId="20577"/>
      <pc:docMkLst>
        <pc:docMk/>
      </pc:docMkLst>
      <pc:sldChg chg="modSp mod">
        <pc:chgData name="Danielle Detering" userId="385b7343-7e51-4167-b40a-3bc9ed8e0e06" providerId="ADAL" clId="{B3BF27AD-061D-4CC8-B5DB-65DFD0148758}" dt="2023-09-25T09:04:09.788" v="22" actId="20577"/>
        <pc:sldMkLst>
          <pc:docMk/>
          <pc:sldMk cId="3772687932" sldId="550145362"/>
        </pc:sldMkLst>
        <pc:spChg chg="mod">
          <ac:chgData name="Danielle Detering" userId="385b7343-7e51-4167-b40a-3bc9ed8e0e06" providerId="ADAL" clId="{B3BF27AD-061D-4CC8-B5DB-65DFD0148758}" dt="2023-09-25T09:04:09.788" v="22" actId="20577"/>
          <ac:spMkLst>
            <pc:docMk/>
            <pc:sldMk cId="3772687932" sldId="550145362"/>
            <ac:spMk id="2" creationId="{A9C3EE75-CE2A-9325-738D-1BDAF98C72B0}"/>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34FAB7-7DF1-470D-9D24-E6B58A84B80C}"/>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5777346" y="8736014"/>
            <a:ext cx="963023" cy="331788"/>
          </a:xfrm>
          <a:prstGeom prst="rect">
            <a:avLst/>
          </a:prstGeom>
        </p:spPr>
      </p:pic>
      <p:sp>
        <p:nvSpPr>
          <p:cNvPr id="3" name="Date Placeholder 2">
            <a:extLst>
              <a:ext uri="{FF2B5EF4-FFF2-40B4-BE49-F238E27FC236}">
                <a16:creationId xmlns:a16="http://schemas.microsoft.com/office/drawing/2014/main" id="{A0E88521-8FCE-4BCB-8B67-3730585527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C0846B-0977-4E9D-973A-F0EA2C10623B}" type="datetimeFigureOut">
              <a:rPr lang="en-US" smtClean="0">
                <a:latin typeface="NVIDIA Sans" panose="020B0503020203020204" pitchFamily="34" charset="0"/>
                <a:cs typeface="NVIDIA Sans" panose="020B0503020203020204" pitchFamily="34" charset="0"/>
              </a:rPr>
              <a:t>10/11/2023</a:t>
            </a:fld>
            <a:endParaRPr lang="en-US">
              <a:latin typeface="NVIDIA Sans" panose="020B0503020203020204" pitchFamily="34" charset="0"/>
              <a:cs typeface="NVIDIA Sans" panose="020B0503020203020204" pitchFamily="34" charset="0"/>
            </a:endParaRPr>
          </a:p>
        </p:txBody>
      </p:sp>
      <p:sp>
        <p:nvSpPr>
          <p:cNvPr id="5" name="Slide Number Placeholder 4">
            <a:extLst>
              <a:ext uri="{FF2B5EF4-FFF2-40B4-BE49-F238E27FC236}">
                <a16:creationId xmlns:a16="http://schemas.microsoft.com/office/drawing/2014/main" id="{9D0820F8-FB5B-4060-9702-8BB4F61830F9}"/>
              </a:ext>
            </a:extLst>
          </p:cNvPr>
          <p:cNvSpPr>
            <a:spLocks noGrp="1"/>
          </p:cNvSpPr>
          <p:nvPr>
            <p:ph type="sldNum" sz="quarter" idx="3"/>
          </p:nvPr>
        </p:nvSpPr>
        <p:spPr>
          <a:xfrm>
            <a:off x="0" y="8685213"/>
            <a:ext cx="2971800" cy="458787"/>
          </a:xfrm>
          <a:prstGeom prst="rect">
            <a:avLst/>
          </a:prstGeom>
        </p:spPr>
        <p:txBody>
          <a:bodyPr vert="horz" lIns="91440" tIns="45720" rIns="91440" bIns="45720" rtlCol="0" anchor="b"/>
          <a:lstStyle>
            <a:lvl1pPr algn="r">
              <a:defRPr sz="1200"/>
            </a:lvl1pPr>
          </a:lstStyle>
          <a:p>
            <a:pPr algn="l"/>
            <a:fld id="{6212FBFF-564E-4199-8DDC-2B82D308BF1D}" type="slidenum">
              <a:rPr lang="en-US" smtClean="0">
                <a:latin typeface="NVIDIA Sans" panose="020B0503020203020204" pitchFamily="34" charset="0"/>
                <a:cs typeface="NVIDIA Sans" panose="020B0503020203020204" pitchFamily="34" charset="0"/>
              </a:rPr>
              <a:pPr algn="l"/>
              <a:t>‹#›</a:t>
            </a:fld>
            <a:endParaRPr lang="en-US">
              <a:latin typeface="NVIDIA Sans" panose="020B0503020203020204" pitchFamily="34" charset="0"/>
              <a:cs typeface="NVIDIA Sans" panose="020B0503020203020204" pitchFamily="34" charset="0"/>
            </a:endParaRPr>
          </a:p>
        </p:txBody>
      </p:sp>
    </p:spTree>
    <p:extLst>
      <p:ext uri="{BB962C8B-B14F-4D97-AF65-F5344CB8AC3E}">
        <p14:creationId xmlns:p14="http://schemas.microsoft.com/office/powerpoint/2010/main" val="2132078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NVIDIA Sans" panose="020B0503020203020204" pitchFamily="34" charset="0"/>
                <a:cs typeface="NVIDIA Sans" panose="020B0503020203020204" pitchFamily="34" charset="0"/>
              </a:defRPr>
            </a:lvl1pPr>
          </a:lstStyle>
          <a:p>
            <a:fld id="{354A8664-169C-4436-81C8-E492002C26A5}" type="datetimeFigureOut">
              <a:rPr lang="en-US" smtClean="0"/>
              <a:pPr/>
              <a:t>10/11/2023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0" y="8685213"/>
            <a:ext cx="2971800" cy="458787"/>
          </a:xfrm>
          <a:prstGeom prst="rect">
            <a:avLst/>
          </a:prstGeom>
        </p:spPr>
        <p:txBody>
          <a:bodyPr vert="horz" lIns="91440" tIns="45720" rIns="91440" bIns="45720" rtlCol="0" anchor="b"/>
          <a:lstStyle>
            <a:lvl1pPr algn="l">
              <a:defRPr sz="1200">
                <a:latin typeface="NVIDIA Sans" panose="020B0503020203020204" pitchFamily="34" charset="0"/>
                <a:cs typeface="NVIDIA Sans" panose="020B0503020203020204" pitchFamily="34" charset="0"/>
              </a:defRPr>
            </a:lvl1pPr>
          </a:lstStyle>
          <a:p>
            <a:fld id="{A93AD357-0C40-4436-9D38-C47D60C1C9C1}" type="slidenum">
              <a:rPr lang="en-US" smtClean="0"/>
              <a:pPr/>
              <a:t>‹#›</a:t>
            </a:fld>
            <a:endParaRPr lang="en-US"/>
          </a:p>
        </p:txBody>
      </p:sp>
      <p:pic>
        <p:nvPicPr>
          <p:cNvPr id="8" name="Picture 7">
            <a:extLst>
              <a:ext uri="{FF2B5EF4-FFF2-40B4-BE49-F238E27FC236}">
                <a16:creationId xmlns:a16="http://schemas.microsoft.com/office/drawing/2014/main" id="{EE23E2AA-C3B7-40F1-8870-35AD3374F0C6}"/>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5777346" y="8736014"/>
            <a:ext cx="963023" cy="331788"/>
          </a:xfrm>
          <a:prstGeom prst="rect">
            <a:avLst/>
          </a:prstGeom>
        </p:spPr>
      </p:pic>
    </p:spTree>
    <p:extLst>
      <p:ext uri="{BB962C8B-B14F-4D97-AF65-F5344CB8AC3E}">
        <p14:creationId xmlns:p14="http://schemas.microsoft.com/office/powerpoint/2010/main" val="4018938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1pPr>
    <a:lvl2pPr marL="45720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2pPr>
    <a:lvl3pPr marL="91440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3pPr>
    <a:lvl4pPr marL="137160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4pPr>
    <a:lvl5pPr marL="182880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3AD357-0C40-4436-9D38-C47D60C1C9C1}" type="slidenum">
              <a:rPr lang="en-US" smtClean="0"/>
              <a:pPr/>
              <a:t>1</a:t>
            </a:fld>
            <a:endParaRPr lang="en-US"/>
          </a:p>
        </p:txBody>
      </p:sp>
    </p:spTree>
    <p:extLst>
      <p:ext uri="{BB962C8B-B14F-4D97-AF65-F5344CB8AC3E}">
        <p14:creationId xmlns:p14="http://schemas.microsoft.com/office/powerpoint/2010/main" val="2042533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diagonal is the “correct” answer, so the loss function uses cross entropy to maximize the values along the diagonal. Everything else is the “wrong” answer, so the loss function will minimize those.</a:t>
            </a:r>
          </a:p>
        </p:txBody>
      </p:sp>
      <p:sp>
        <p:nvSpPr>
          <p:cNvPr id="4" name="Slide Number Placeholder 3"/>
          <p:cNvSpPr>
            <a:spLocks noGrp="1"/>
          </p:cNvSpPr>
          <p:nvPr>
            <p:ph type="sldNum" sz="quarter" idx="5"/>
          </p:nvPr>
        </p:nvSpPr>
        <p:spPr/>
        <p:txBody>
          <a:bodyPr/>
          <a:lstStyle/>
          <a:p>
            <a:fld id="{A93AD357-0C40-4436-9D38-C47D60C1C9C1}" type="slidenum">
              <a:rPr lang="en-US" smtClean="0"/>
              <a:pPr/>
              <a:t>10</a:t>
            </a:fld>
            <a:endParaRPr lang="en-US"/>
          </a:p>
        </p:txBody>
      </p:sp>
    </p:spTree>
    <p:extLst>
      <p:ext uri="{BB962C8B-B14F-4D97-AF65-F5344CB8AC3E}">
        <p14:creationId xmlns:p14="http://schemas.microsoft.com/office/powerpoint/2010/main" val="1182587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in mind, let’s do an experiment.</a:t>
            </a:r>
          </a:p>
        </p:txBody>
      </p:sp>
      <p:sp>
        <p:nvSpPr>
          <p:cNvPr id="4" name="Slide Number Placeholder 3"/>
          <p:cNvSpPr>
            <a:spLocks noGrp="1"/>
          </p:cNvSpPr>
          <p:nvPr>
            <p:ph type="sldNum" sz="quarter" idx="5"/>
          </p:nvPr>
        </p:nvSpPr>
        <p:spPr/>
        <p:txBody>
          <a:bodyPr/>
          <a:lstStyle/>
          <a:p>
            <a:fld id="{A93AD357-0C40-4436-9D38-C47D60C1C9C1}" type="slidenum">
              <a:rPr lang="en-US" smtClean="0"/>
              <a:pPr/>
              <a:t>11</a:t>
            </a:fld>
            <a:endParaRPr lang="en-US"/>
          </a:p>
        </p:txBody>
      </p:sp>
    </p:spTree>
    <p:extLst>
      <p:ext uri="{BB962C8B-B14F-4D97-AF65-F5344CB8AC3E}">
        <p14:creationId xmlns:p14="http://schemas.microsoft.com/office/powerpoint/2010/main" val="214101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CLIP is a pretrained model, do we need text labels to make a text-to-image model? We’re going to find out!</a:t>
            </a:r>
          </a:p>
        </p:txBody>
      </p:sp>
      <p:sp>
        <p:nvSpPr>
          <p:cNvPr id="4" name="Slide Number Placeholder 3"/>
          <p:cNvSpPr>
            <a:spLocks noGrp="1"/>
          </p:cNvSpPr>
          <p:nvPr>
            <p:ph type="sldNum" sz="quarter" idx="5"/>
          </p:nvPr>
        </p:nvSpPr>
        <p:spPr/>
        <p:txBody>
          <a:bodyPr/>
          <a:lstStyle/>
          <a:p>
            <a:fld id="{A93AD357-0C40-4436-9D38-C47D60C1C9C1}" type="slidenum">
              <a:rPr lang="en-US" smtClean="0"/>
              <a:pPr/>
              <a:t>12</a:t>
            </a:fld>
            <a:endParaRPr lang="en-US"/>
          </a:p>
        </p:txBody>
      </p:sp>
    </p:spTree>
    <p:extLst>
      <p:ext uri="{BB962C8B-B14F-4D97-AF65-F5344CB8AC3E}">
        <p14:creationId xmlns:p14="http://schemas.microsoft.com/office/powerpoint/2010/main" val="121147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good news is, there are not changes to our neural network.</a:t>
            </a:r>
          </a:p>
        </p:txBody>
      </p:sp>
      <p:sp>
        <p:nvSpPr>
          <p:cNvPr id="4" name="Slide Number Placeholder 3"/>
          <p:cNvSpPr>
            <a:spLocks noGrp="1"/>
          </p:cNvSpPr>
          <p:nvPr>
            <p:ph type="sldNum" sz="quarter" idx="5"/>
          </p:nvPr>
        </p:nvSpPr>
        <p:spPr/>
        <p:txBody>
          <a:bodyPr/>
          <a:lstStyle/>
          <a:p>
            <a:fld id="{A93AD357-0C40-4436-9D38-C47D60C1C9C1}" type="slidenum">
              <a:rPr lang="en-US" smtClean="0"/>
              <a:pPr/>
              <a:t>13</a:t>
            </a:fld>
            <a:endParaRPr lang="en-US"/>
          </a:p>
        </p:txBody>
      </p:sp>
    </p:spTree>
    <p:extLst>
      <p:ext uri="{BB962C8B-B14F-4D97-AF65-F5344CB8AC3E}">
        <p14:creationId xmlns:p14="http://schemas.microsoft.com/office/powerpoint/2010/main" val="1688389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make a slight change in our categorical one-hot encoding. Instead of using this to train the model, we will be using…</a:t>
            </a:r>
          </a:p>
        </p:txBody>
      </p:sp>
      <p:sp>
        <p:nvSpPr>
          <p:cNvPr id="4" name="Slide Number Placeholder 3"/>
          <p:cNvSpPr>
            <a:spLocks noGrp="1"/>
          </p:cNvSpPr>
          <p:nvPr>
            <p:ph type="sldNum" sz="quarter" idx="5"/>
          </p:nvPr>
        </p:nvSpPr>
        <p:spPr/>
        <p:txBody>
          <a:bodyPr/>
          <a:lstStyle/>
          <a:p>
            <a:fld id="{A93AD357-0C40-4436-9D38-C47D60C1C9C1}" type="slidenum">
              <a:rPr lang="en-US" smtClean="0"/>
              <a:pPr/>
              <a:t>14</a:t>
            </a:fld>
            <a:endParaRPr lang="en-US"/>
          </a:p>
        </p:txBody>
      </p:sp>
    </p:spTree>
    <p:extLst>
      <p:ext uri="{BB962C8B-B14F-4D97-AF65-F5344CB8AC3E}">
        <p14:creationId xmlns:p14="http://schemas.microsoft.com/office/powerpoint/2010/main" val="435019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CLIP encoding. We will still use the Bernoulli function to train the model to handle an average case with no context.</a:t>
            </a:r>
          </a:p>
        </p:txBody>
      </p:sp>
      <p:sp>
        <p:nvSpPr>
          <p:cNvPr id="4" name="Slide Number Placeholder 3"/>
          <p:cNvSpPr>
            <a:spLocks noGrp="1"/>
          </p:cNvSpPr>
          <p:nvPr>
            <p:ph type="sldNum" sz="quarter" idx="5"/>
          </p:nvPr>
        </p:nvSpPr>
        <p:spPr/>
        <p:txBody>
          <a:bodyPr/>
          <a:lstStyle/>
          <a:p>
            <a:fld id="{A93AD357-0C40-4436-9D38-C47D60C1C9C1}" type="slidenum">
              <a:rPr lang="en-US" smtClean="0"/>
              <a:pPr/>
              <a:t>15</a:t>
            </a:fld>
            <a:endParaRPr lang="en-US"/>
          </a:p>
        </p:txBody>
      </p:sp>
    </p:spTree>
    <p:extLst>
      <p:ext uri="{BB962C8B-B14F-4D97-AF65-F5344CB8AC3E}">
        <p14:creationId xmlns:p14="http://schemas.microsoft.com/office/powerpoint/2010/main" val="1174648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CLIP’s 512 features would have a chance of being dropped.</a:t>
            </a:r>
          </a:p>
        </p:txBody>
      </p:sp>
      <p:sp>
        <p:nvSpPr>
          <p:cNvPr id="4" name="Slide Number Placeholder 3"/>
          <p:cNvSpPr>
            <a:spLocks noGrp="1"/>
          </p:cNvSpPr>
          <p:nvPr>
            <p:ph type="sldNum" sz="quarter" idx="5"/>
          </p:nvPr>
        </p:nvSpPr>
        <p:spPr/>
        <p:txBody>
          <a:bodyPr/>
          <a:lstStyle/>
          <a:p>
            <a:fld id="{A93AD357-0C40-4436-9D38-C47D60C1C9C1}" type="slidenum">
              <a:rPr lang="en-US" smtClean="0"/>
              <a:pPr/>
              <a:t>16</a:t>
            </a:fld>
            <a:endParaRPr lang="en-US"/>
          </a:p>
        </p:txBody>
      </p:sp>
    </p:spTree>
    <p:extLst>
      <p:ext uri="{BB962C8B-B14F-4D97-AF65-F5344CB8AC3E}">
        <p14:creationId xmlns:p14="http://schemas.microsoft.com/office/powerpoint/2010/main" val="491333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use the CLIP encodings of our images to train the model. Then, during prediction, we will give it a text encoding. What do you think will happen?</a:t>
            </a:r>
          </a:p>
        </p:txBody>
      </p:sp>
      <p:sp>
        <p:nvSpPr>
          <p:cNvPr id="4" name="Slide Number Placeholder 3"/>
          <p:cNvSpPr>
            <a:spLocks noGrp="1"/>
          </p:cNvSpPr>
          <p:nvPr>
            <p:ph type="sldNum" sz="quarter" idx="5"/>
          </p:nvPr>
        </p:nvSpPr>
        <p:spPr/>
        <p:txBody>
          <a:bodyPr/>
          <a:lstStyle/>
          <a:p>
            <a:fld id="{A93AD357-0C40-4436-9D38-C47D60C1C9C1}" type="slidenum">
              <a:rPr lang="en-US" smtClean="0"/>
              <a:pPr/>
              <a:t>17</a:t>
            </a:fld>
            <a:endParaRPr lang="en-US"/>
          </a:p>
        </p:txBody>
      </p:sp>
    </p:spTree>
    <p:extLst>
      <p:ext uri="{BB962C8B-B14F-4D97-AF65-F5344CB8AC3E}">
        <p14:creationId xmlns:p14="http://schemas.microsoft.com/office/powerpoint/2010/main" val="641288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Ready to find out? Let’s get started!</a:t>
            </a:r>
          </a:p>
        </p:txBody>
      </p:sp>
      <p:sp>
        <p:nvSpPr>
          <p:cNvPr id="4" name="Slide Number Placeholder 3"/>
          <p:cNvSpPr>
            <a:spLocks noGrp="1"/>
          </p:cNvSpPr>
          <p:nvPr>
            <p:ph type="sldNum" sz="quarter" idx="5"/>
          </p:nvPr>
        </p:nvSpPr>
        <p:spPr/>
        <p:txBody>
          <a:bodyPr/>
          <a:lstStyle/>
          <a:p>
            <a:fld id="{A93AD357-0C40-4436-9D38-C47D60C1C9C1}" type="slidenum">
              <a:rPr lang="en-US" smtClean="0"/>
              <a:pPr/>
              <a:t>18</a:t>
            </a:fld>
            <a:endParaRPr lang="en-US"/>
          </a:p>
        </p:txBody>
      </p:sp>
    </p:spTree>
    <p:extLst>
      <p:ext uri="{BB962C8B-B14F-4D97-AF65-F5344CB8AC3E}">
        <p14:creationId xmlns:p14="http://schemas.microsoft.com/office/powerpoint/2010/main" val="707910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made a ton of great progress today, but we have one more hands-lab left. We’re going to learn how to turn generate images from text!</a:t>
            </a:r>
          </a:p>
        </p:txBody>
      </p:sp>
      <p:sp>
        <p:nvSpPr>
          <p:cNvPr id="4" name="Slide Number Placeholder 3"/>
          <p:cNvSpPr>
            <a:spLocks noGrp="1"/>
          </p:cNvSpPr>
          <p:nvPr>
            <p:ph type="sldNum" sz="quarter" idx="5"/>
          </p:nvPr>
        </p:nvSpPr>
        <p:spPr/>
        <p:txBody>
          <a:bodyPr/>
          <a:lstStyle/>
          <a:p>
            <a:fld id="{A93AD357-0C40-4436-9D38-C47D60C1C9C1}" type="slidenum">
              <a:rPr lang="en-US" smtClean="0"/>
              <a:pPr/>
              <a:t>2</a:t>
            </a:fld>
            <a:endParaRPr lang="en-US"/>
          </a:p>
        </p:txBody>
      </p:sp>
    </p:spTree>
    <p:extLst>
      <p:ext uri="{BB962C8B-B14F-4D97-AF65-F5344CB8AC3E}">
        <p14:creationId xmlns:p14="http://schemas.microsoft.com/office/powerpoint/2010/main" val="3302743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using a pre-trained model called CLIP in order to make this happen.</a:t>
            </a:r>
          </a:p>
        </p:txBody>
      </p:sp>
      <p:sp>
        <p:nvSpPr>
          <p:cNvPr id="4" name="Slide Number Placeholder 3"/>
          <p:cNvSpPr>
            <a:spLocks noGrp="1"/>
          </p:cNvSpPr>
          <p:nvPr>
            <p:ph type="sldNum" sz="quarter" idx="5"/>
          </p:nvPr>
        </p:nvSpPr>
        <p:spPr/>
        <p:txBody>
          <a:bodyPr/>
          <a:lstStyle/>
          <a:p>
            <a:fld id="{A93AD357-0C40-4436-9D38-C47D60C1C9C1}" type="slidenum">
              <a:rPr lang="en-US" smtClean="0"/>
              <a:pPr/>
              <a:t>3</a:t>
            </a:fld>
            <a:endParaRPr lang="en-US"/>
          </a:p>
        </p:txBody>
      </p:sp>
    </p:spTree>
    <p:extLst>
      <p:ext uri="{BB962C8B-B14F-4D97-AF65-F5344CB8AC3E}">
        <p14:creationId xmlns:p14="http://schemas.microsoft.com/office/powerpoint/2010/main" val="2412516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goal of CLIP.</a:t>
            </a:r>
          </a:p>
          <a:p>
            <a:endParaRPr lang="en-US" dirty="0"/>
          </a:p>
          <a:p>
            <a:r>
              <a:rPr lang="en-US" dirty="0"/>
              <a:t>Let’s say we have an image and a corresponding description of that image. Can we create a model such that it produces the same vector embedding for both the text and the image?</a:t>
            </a:r>
          </a:p>
        </p:txBody>
      </p:sp>
      <p:sp>
        <p:nvSpPr>
          <p:cNvPr id="4" name="Slide Number Placeholder 3"/>
          <p:cNvSpPr>
            <a:spLocks noGrp="1"/>
          </p:cNvSpPr>
          <p:nvPr>
            <p:ph type="sldNum" sz="quarter" idx="5"/>
          </p:nvPr>
        </p:nvSpPr>
        <p:spPr/>
        <p:txBody>
          <a:bodyPr/>
          <a:lstStyle/>
          <a:p>
            <a:fld id="{A93AD357-0C40-4436-9D38-C47D60C1C9C1}" type="slidenum">
              <a:rPr lang="en-US" smtClean="0"/>
              <a:pPr/>
              <a:t>4</a:t>
            </a:fld>
            <a:endParaRPr lang="en-US"/>
          </a:p>
        </p:txBody>
      </p:sp>
    </p:spTree>
    <p:extLst>
      <p:ext uri="{BB962C8B-B14F-4D97-AF65-F5344CB8AC3E}">
        <p14:creationId xmlns:p14="http://schemas.microsoft.com/office/powerpoint/2010/main" val="3722367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see why this would be useful, let’s say this model gives our image an embedding of 0, 1. And, it gives the text an embedding of 1, 1.</a:t>
            </a:r>
          </a:p>
        </p:txBody>
      </p:sp>
      <p:sp>
        <p:nvSpPr>
          <p:cNvPr id="4" name="Slide Number Placeholder 3"/>
          <p:cNvSpPr>
            <a:spLocks noGrp="1"/>
          </p:cNvSpPr>
          <p:nvPr>
            <p:ph type="sldNum" sz="quarter" idx="5"/>
          </p:nvPr>
        </p:nvSpPr>
        <p:spPr/>
        <p:txBody>
          <a:bodyPr/>
          <a:lstStyle/>
          <a:p>
            <a:fld id="{A93AD357-0C40-4436-9D38-C47D60C1C9C1}" type="slidenum">
              <a:rPr lang="en-US" smtClean="0"/>
              <a:pPr/>
              <a:t>5</a:t>
            </a:fld>
            <a:endParaRPr lang="en-US"/>
          </a:p>
        </p:txBody>
      </p:sp>
    </p:spTree>
    <p:extLst>
      <p:ext uri="{BB962C8B-B14F-4D97-AF65-F5344CB8AC3E}">
        <p14:creationId xmlns:p14="http://schemas.microsoft.com/office/powerpoint/2010/main" val="1387366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check if the image is aligned with the text by using the cosine similarity. We can plot the vectors, find the angle between them, and use the cosine of the angle to see how well these vectors align. </a:t>
            </a:r>
          </a:p>
          <a:p>
            <a:endParaRPr lang="en-US" dirty="0"/>
          </a:p>
          <a:p>
            <a:r>
              <a:rPr lang="en-US" dirty="0"/>
              <a:t>Cosine of 0 is 1. That’s perfect! When the vectors are completely aligned, we get a value of 1. On the other hand, Cosign of 180 degrees is -1. This is also fine, we have an easy way to tell if vectors are opposites. Relatedly, cosine of 90 and 270 degrees is 0. The 0 here can be deceptive. It means there is no relationship, which is not the same as an opposite relationship.</a:t>
            </a:r>
          </a:p>
          <a:p>
            <a:endParaRPr lang="en-US" dirty="0"/>
          </a:p>
          <a:p>
            <a:r>
              <a:rPr lang="en-US" dirty="0"/>
              <a:t>This is great and all, but how are we going to calculate the angle between the vectors? Without a trusty protractor, we’d have to draw some extra lines and use SOHCAHTOA… that’s kind of a mess. There’s an easier way with the computer.</a:t>
            </a:r>
          </a:p>
        </p:txBody>
      </p:sp>
      <p:sp>
        <p:nvSpPr>
          <p:cNvPr id="4" name="Slide Number Placeholder 3"/>
          <p:cNvSpPr>
            <a:spLocks noGrp="1"/>
          </p:cNvSpPr>
          <p:nvPr>
            <p:ph type="sldNum" sz="quarter" idx="5"/>
          </p:nvPr>
        </p:nvSpPr>
        <p:spPr/>
        <p:txBody>
          <a:bodyPr/>
          <a:lstStyle/>
          <a:p>
            <a:fld id="{A93AD357-0C40-4436-9D38-C47D60C1C9C1}" type="slidenum">
              <a:rPr lang="en-US" smtClean="0"/>
              <a:pPr/>
              <a:t>6</a:t>
            </a:fld>
            <a:endParaRPr lang="en-US"/>
          </a:p>
        </p:txBody>
      </p:sp>
    </p:spTree>
    <p:extLst>
      <p:ext uri="{BB962C8B-B14F-4D97-AF65-F5344CB8AC3E}">
        <p14:creationId xmlns:p14="http://schemas.microsoft.com/office/powerpoint/2010/main" val="2431577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we’re going to snap each vector to the unit circle. The vertical vector already has a length of 1, so we don’t have to do anything. For the other vector, we divide each component (in this case x and y), by the length or magnitude of the vector. We can use the good ole Pythagorean theorem to get the length. Thankfully, most matrix libraries like NumPy and </a:t>
            </a:r>
            <a:r>
              <a:rPr lang="en-US" dirty="0" err="1"/>
              <a:t>PyTorch</a:t>
            </a:r>
            <a:r>
              <a:rPr lang="en-US" dirty="0"/>
              <a:t> have this function built-in.</a:t>
            </a:r>
          </a:p>
        </p:txBody>
      </p:sp>
      <p:sp>
        <p:nvSpPr>
          <p:cNvPr id="4" name="Slide Number Placeholder 3"/>
          <p:cNvSpPr>
            <a:spLocks noGrp="1"/>
          </p:cNvSpPr>
          <p:nvPr>
            <p:ph type="sldNum" sz="quarter" idx="5"/>
          </p:nvPr>
        </p:nvSpPr>
        <p:spPr/>
        <p:txBody>
          <a:bodyPr/>
          <a:lstStyle/>
          <a:p>
            <a:fld id="{A93AD357-0C40-4436-9D38-C47D60C1C9C1}" type="slidenum">
              <a:rPr lang="en-US" smtClean="0"/>
              <a:pPr/>
              <a:t>7</a:t>
            </a:fld>
            <a:endParaRPr lang="en-US"/>
          </a:p>
        </p:txBody>
      </p:sp>
    </p:spTree>
    <p:extLst>
      <p:ext uri="{BB962C8B-B14F-4D97-AF65-F5344CB8AC3E}">
        <p14:creationId xmlns:p14="http://schemas.microsoft.com/office/powerpoint/2010/main" val="2469195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Nice, everything is aligned. Let’s call the vertical line A and the other B.</a:t>
            </a:r>
          </a:p>
          <a:p>
            <a:endParaRPr lang="en-US" dirty="0"/>
          </a:p>
          <a:p>
            <a:r>
              <a:rPr lang="en-US" dirty="0"/>
              <a:t>We can multiply both of the x values together, and both of the y values together. Add them up, and what do we get? Square root of two over two. The same as cosine of 45 degrees. </a:t>
            </a:r>
            <a:r>
              <a:rPr lang="en-US" dirty="0" err="1"/>
              <a:t>Mathemagical</a:t>
            </a:r>
            <a:r>
              <a:rPr lang="en-US" dirty="0"/>
              <a:t>!</a:t>
            </a:r>
          </a:p>
        </p:txBody>
      </p:sp>
      <p:sp>
        <p:nvSpPr>
          <p:cNvPr id="4" name="Slide Number Placeholder 3"/>
          <p:cNvSpPr>
            <a:spLocks noGrp="1"/>
          </p:cNvSpPr>
          <p:nvPr>
            <p:ph type="sldNum" sz="quarter" idx="5"/>
          </p:nvPr>
        </p:nvSpPr>
        <p:spPr/>
        <p:txBody>
          <a:bodyPr/>
          <a:lstStyle/>
          <a:p>
            <a:fld id="{A93AD357-0C40-4436-9D38-C47D60C1C9C1}" type="slidenum">
              <a:rPr lang="en-US" smtClean="0"/>
              <a:pPr/>
              <a:t>8</a:t>
            </a:fld>
            <a:endParaRPr lang="en-US"/>
          </a:p>
        </p:txBody>
      </p:sp>
    </p:spTree>
    <p:extLst>
      <p:ext uri="{BB962C8B-B14F-4D97-AF65-F5344CB8AC3E}">
        <p14:creationId xmlns:p14="http://schemas.microsoft.com/office/powerpoint/2010/main" val="3073708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CLIP uses the cosine similarity to train its neural network. Let’s say we have a batch of images with descriptions. During CLIP’s training, it will calculate the cosine similarity for each combination of image and text in the batch.</a:t>
            </a:r>
          </a:p>
        </p:txBody>
      </p:sp>
      <p:sp>
        <p:nvSpPr>
          <p:cNvPr id="4" name="Slide Number Placeholder 3"/>
          <p:cNvSpPr>
            <a:spLocks noGrp="1"/>
          </p:cNvSpPr>
          <p:nvPr>
            <p:ph type="sldNum" sz="quarter" idx="5"/>
          </p:nvPr>
        </p:nvSpPr>
        <p:spPr/>
        <p:txBody>
          <a:bodyPr/>
          <a:lstStyle/>
          <a:p>
            <a:fld id="{A93AD357-0C40-4436-9D38-C47D60C1C9C1}" type="slidenum">
              <a:rPr lang="en-US" smtClean="0"/>
              <a:pPr/>
              <a:t>9</a:t>
            </a:fld>
            <a:endParaRPr lang="en-US"/>
          </a:p>
        </p:txBody>
      </p:sp>
    </p:spTree>
    <p:extLst>
      <p:ext uri="{BB962C8B-B14F-4D97-AF65-F5344CB8AC3E}">
        <p14:creationId xmlns:p14="http://schemas.microsoft.com/office/powerpoint/2010/main" val="15429391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07D900F6-F9C5-E13E-B321-472E2C0645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AC2F1390-BF3D-835C-3CE7-1F9507746CD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6125" y="773531"/>
            <a:ext cx="8365991" cy="2882310"/>
          </a:xfrm>
          <a:prstGeom prst="rect">
            <a:avLst/>
          </a:prstGeom>
        </p:spPr>
      </p:pic>
      <p:sp>
        <p:nvSpPr>
          <p:cNvPr id="2" name="Title 1">
            <a:extLst>
              <a:ext uri="{FF2B5EF4-FFF2-40B4-BE49-F238E27FC236}">
                <a16:creationId xmlns:a16="http://schemas.microsoft.com/office/drawing/2014/main" id="{67BDD93D-C8D9-AAAA-C193-4F162992EEF0}"/>
              </a:ext>
            </a:extLst>
          </p:cNvPr>
          <p:cNvSpPr>
            <a:spLocks noGrp="1"/>
          </p:cNvSpPr>
          <p:nvPr>
            <p:ph type="ctrTitle" hasCustomPrompt="1"/>
          </p:nvPr>
        </p:nvSpPr>
        <p:spPr>
          <a:xfrm>
            <a:off x="1513012" y="2983577"/>
            <a:ext cx="19282214" cy="4937760"/>
          </a:xfrm>
        </p:spPr>
        <p:txBody>
          <a:bodyPr anchor="b">
            <a:normAutofit/>
          </a:bodyPr>
          <a:lstStyle>
            <a:lvl1pPr algn="l">
              <a:defRPr sz="8800" b="1" cap="none" baseline="0">
                <a:latin typeface="NVIDIA Sans" panose="020B0503020203020204" pitchFamily="34" charset="0"/>
                <a:cs typeface="NVIDIA Sans" panose="020B0503020203020204" pitchFamily="34" charset="0"/>
              </a:defRPr>
            </a:lvl1pPr>
          </a:lstStyle>
          <a:p>
            <a:r>
              <a:rPr lang="en-US" dirty="0"/>
              <a:t>Click to Add Title</a:t>
            </a:r>
          </a:p>
        </p:txBody>
      </p:sp>
      <p:sp>
        <p:nvSpPr>
          <p:cNvPr id="7" name="Subtitle 2">
            <a:extLst>
              <a:ext uri="{FF2B5EF4-FFF2-40B4-BE49-F238E27FC236}">
                <a16:creationId xmlns:a16="http://schemas.microsoft.com/office/drawing/2014/main" id="{84FDDD85-BD02-911B-1C62-433286994A1E}"/>
              </a:ext>
            </a:extLst>
          </p:cNvPr>
          <p:cNvSpPr>
            <a:spLocks noGrp="1"/>
          </p:cNvSpPr>
          <p:nvPr>
            <p:ph type="subTitle" idx="1" hasCustomPrompt="1"/>
          </p:nvPr>
        </p:nvSpPr>
        <p:spPr>
          <a:xfrm>
            <a:off x="1513012" y="7941727"/>
            <a:ext cx="19282214" cy="1703832"/>
          </a:xfrm>
          <a:prstGeom prst="rect">
            <a:avLst/>
          </a:prstGeom>
        </p:spPr>
        <p:txBody>
          <a:bodyPr>
            <a:normAutofit/>
          </a:bodyPr>
          <a:lstStyle>
            <a:lvl1pPr marL="0" indent="0" algn="l">
              <a:buNone/>
              <a:defRPr sz="4400" b="0" cap="none" baseline="0">
                <a:solidFill>
                  <a:schemeClr val="bg1"/>
                </a:solidFill>
                <a:latin typeface="NVIDIA Sans" panose="020B0503020203020204" pitchFamily="34" charset="0"/>
                <a:cs typeface="NVIDIA Sans" panose="020B0503020203020204" pitchFamily="34" charset="0"/>
              </a:defRPr>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dirty="0"/>
              <a:t>Click to Add Subtitle/Name/Date</a:t>
            </a:r>
          </a:p>
        </p:txBody>
      </p:sp>
    </p:spTree>
    <p:extLst>
      <p:ext uri="{BB962C8B-B14F-4D97-AF65-F5344CB8AC3E}">
        <p14:creationId xmlns:p14="http://schemas.microsoft.com/office/powerpoint/2010/main" val="147871332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eft - Text Right">
    <p:spTree>
      <p:nvGrpSpPr>
        <p:cNvPr id="1" name=""/>
        <p:cNvGrpSpPr/>
        <p:nvPr/>
      </p:nvGrpSpPr>
      <p:grpSpPr>
        <a:xfrm>
          <a:off x="0" y="0"/>
          <a:ext cx="0" cy="0"/>
          <a:chOff x="0" y="0"/>
          <a:chExt cx="0" cy="0"/>
        </a:xfrm>
      </p:grpSpPr>
      <p:sp>
        <p:nvSpPr>
          <p:cNvPr id="13" name="Picture Placeholder 5">
            <a:extLst>
              <a:ext uri="{FF2B5EF4-FFF2-40B4-BE49-F238E27FC236}">
                <a16:creationId xmlns:a16="http://schemas.microsoft.com/office/drawing/2014/main" id="{9ECDE791-270C-BF8C-81C1-76A0831C1A19}"/>
              </a:ext>
            </a:extLst>
          </p:cNvPr>
          <p:cNvSpPr>
            <a:spLocks noGrp="1"/>
          </p:cNvSpPr>
          <p:nvPr>
            <p:ph type="pic" sz="quarter" idx="12"/>
          </p:nvPr>
        </p:nvSpPr>
        <p:spPr>
          <a:xfrm>
            <a:off x="0"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
        <p:nvSpPr>
          <p:cNvPr id="14" name="Title 1">
            <a:extLst>
              <a:ext uri="{FF2B5EF4-FFF2-40B4-BE49-F238E27FC236}">
                <a16:creationId xmlns:a16="http://schemas.microsoft.com/office/drawing/2014/main" id="{B145783C-AD8B-1C6E-6189-2C6A7ED49ED5}"/>
              </a:ext>
            </a:extLst>
          </p:cNvPr>
          <p:cNvSpPr>
            <a:spLocks noGrp="1"/>
          </p:cNvSpPr>
          <p:nvPr>
            <p:ph type="title" hasCustomPrompt="1"/>
          </p:nvPr>
        </p:nvSpPr>
        <p:spPr>
          <a:xfrm>
            <a:off x="19129248" y="302065"/>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5" name="Content Placeholder 2">
            <a:extLst>
              <a:ext uri="{FF2B5EF4-FFF2-40B4-BE49-F238E27FC236}">
                <a16:creationId xmlns:a16="http://schemas.microsoft.com/office/drawing/2014/main" id="{27C7C90A-73D6-E171-33CA-4E89BA293C60}"/>
              </a:ext>
            </a:extLst>
          </p:cNvPr>
          <p:cNvSpPr>
            <a:spLocks noGrp="1"/>
          </p:cNvSpPr>
          <p:nvPr>
            <p:ph idx="1" hasCustomPrompt="1"/>
          </p:nvPr>
        </p:nvSpPr>
        <p:spPr>
          <a:xfrm>
            <a:off x="19129248"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7">
            <a:extLst>
              <a:ext uri="{FF2B5EF4-FFF2-40B4-BE49-F238E27FC236}">
                <a16:creationId xmlns:a16="http://schemas.microsoft.com/office/drawing/2014/main" id="{293474C4-48DE-3777-A7E6-66A14FC6BB37}"/>
              </a:ext>
            </a:extLst>
          </p:cNvPr>
          <p:cNvSpPr>
            <a:spLocks noGrp="1"/>
          </p:cNvSpPr>
          <p:nvPr>
            <p:ph type="body" sz="quarter" idx="10" hasCustomPrompt="1"/>
          </p:nvPr>
        </p:nvSpPr>
        <p:spPr>
          <a:xfrm>
            <a:off x="19129248" y="3731768"/>
            <a:ext cx="14639544" cy="1408176"/>
          </a:xfrm>
          <a:prstGeom prst="rect">
            <a:avLst/>
          </a:prstGeom>
        </p:spPr>
        <p:txBody>
          <a:bodyPr/>
          <a:lstStyle>
            <a:lvl1pPr marL="0" indent="0" algn="l">
              <a:spcBef>
                <a:spcPts val="600"/>
              </a:spcBef>
              <a:spcAft>
                <a:spcPts val="600"/>
              </a:spcAft>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edit text styles</a:t>
            </a:r>
          </a:p>
        </p:txBody>
      </p:sp>
      <p:cxnSp>
        <p:nvCxnSpPr>
          <p:cNvPr id="17" name="Straight Connector 16">
            <a:extLst>
              <a:ext uri="{FF2B5EF4-FFF2-40B4-BE49-F238E27FC236}">
                <a16:creationId xmlns:a16="http://schemas.microsoft.com/office/drawing/2014/main" id="{71FA87B4-E089-FC07-89C2-EA0620853B79}"/>
              </a:ext>
            </a:extLst>
          </p:cNvPr>
          <p:cNvCxnSpPr>
            <a:cxnSpLocks/>
          </p:cNvCxnSpPr>
          <p:nvPr userDrawn="1"/>
        </p:nvCxnSpPr>
        <p:spPr>
          <a:xfrm>
            <a:off x="16413162" y="5693228"/>
            <a:ext cx="17282478"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494130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eft - Text Right NO SUBTITLE">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F02E9B9-4BF5-6080-A68D-577B3CFA3984}"/>
              </a:ext>
            </a:extLst>
          </p:cNvPr>
          <p:cNvSpPr>
            <a:spLocks noGrp="1"/>
          </p:cNvSpPr>
          <p:nvPr>
            <p:ph idx="1" hasCustomPrompt="1"/>
          </p:nvPr>
        </p:nvSpPr>
        <p:spPr>
          <a:xfrm>
            <a:off x="19129248"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18D73545-7C20-075B-2C1C-DF7F4214DAD6}"/>
              </a:ext>
            </a:extLst>
          </p:cNvPr>
          <p:cNvCxnSpPr>
            <a:cxnSpLocks/>
          </p:cNvCxnSpPr>
          <p:nvPr userDrawn="1"/>
        </p:nvCxnSpPr>
        <p:spPr>
          <a:xfrm>
            <a:off x="16413162" y="5693228"/>
            <a:ext cx="17282478"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CA42E39E-F558-16B2-B1CE-93D204E3455A}"/>
              </a:ext>
            </a:extLst>
          </p:cNvPr>
          <p:cNvSpPr>
            <a:spLocks noGrp="1"/>
          </p:cNvSpPr>
          <p:nvPr>
            <p:ph type="title" hasCustomPrompt="1"/>
          </p:nvPr>
        </p:nvSpPr>
        <p:spPr>
          <a:xfrm>
            <a:off x="19129248" y="1218776"/>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6" name="Picture Placeholder 5">
            <a:extLst>
              <a:ext uri="{FF2B5EF4-FFF2-40B4-BE49-F238E27FC236}">
                <a16:creationId xmlns:a16="http://schemas.microsoft.com/office/drawing/2014/main" id="{E16075D2-4650-7EB1-4F7E-447F77C06521}"/>
              </a:ext>
            </a:extLst>
          </p:cNvPr>
          <p:cNvSpPr>
            <a:spLocks noGrp="1"/>
          </p:cNvSpPr>
          <p:nvPr>
            <p:ph type="pic" sz="quarter" idx="12"/>
          </p:nvPr>
        </p:nvSpPr>
        <p:spPr>
          <a:xfrm>
            <a:off x="0"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Tree>
    <p:extLst>
      <p:ext uri="{BB962C8B-B14F-4D97-AF65-F5344CB8AC3E}">
        <p14:creationId xmlns:p14="http://schemas.microsoft.com/office/powerpoint/2010/main" val="69024743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Right - Tex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B60F29-EAFD-D95F-11A7-522A796CA55D}"/>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7" name="Picture Placeholder 5">
            <a:extLst>
              <a:ext uri="{FF2B5EF4-FFF2-40B4-BE49-F238E27FC236}">
                <a16:creationId xmlns:a16="http://schemas.microsoft.com/office/drawing/2014/main" id="{EF5E0159-2062-54D4-B444-4F04EED230CD}"/>
              </a:ext>
            </a:extLst>
          </p:cNvPr>
          <p:cNvSpPr>
            <a:spLocks noGrp="1"/>
          </p:cNvSpPr>
          <p:nvPr>
            <p:ph type="pic" sz="quarter" idx="13"/>
          </p:nvPr>
        </p:nvSpPr>
        <p:spPr>
          <a:xfrm>
            <a:off x="20162837"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
        <p:nvSpPr>
          <p:cNvPr id="10" name="Title 1">
            <a:extLst>
              <a:ext uri="{FF2B5EF4-FFF2-40B4-BE49-F238E27FC236}">
                <a16:creationId xmlns:a16="http://schemas.microsoft.com/office/drawing/2014/main" id="{51A7D3A0-47E2-AF7B-E89C-6F90C67A8992}"/>
              </a:ext>
            </a:extLst>
          </p:cNvPr>
          <p:cNvSpPr>
            <a:spLocks noGrp="1"/>
          </p:cNvSpPr>
          <p:nvPr>
            <p:ph type="title" hasCustomPrompt="1"/>
          </p:nvPr>
        </p:nvSpPr>
        <p:spPr>
          <a:xfrm>
            <a:off x="2596896" y="302065"/>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7F9A406-CE29-3A8D-BC16-6BD86203C8EA}"/>
              </a:ext>
            </a:extLst>
          </p:cNvPr>
          <p:cNvSpPr>
            <a:spLocks noGrp="1"/>
          </p:cNvSpPr>
          <p:nvPr>
            <p:ph idx="1" hasCustomPrompt="1"/>
          </p:nvPr>
        </p:nvSpPr>
        <p:spPr>
          <a:xfrm>
            <a:off x="2596896"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26CCF06A-1AE0-649C-7FD4-A4AD4CCADDBA}"/>
              </a:ext>
            </a:extLst>
          </p:cNvPr>
          <p:cNvSpPr>
            <a:spLocks noGrp="1"/>
          </p:cNvSpPr>
          <p:nvPr>
            <p:ph type="body" sz="quarter" idx="10" hasCustomPrompt="1"/>
          </p:nvPr>
        </p:nvSpPr>
        <p:spPr>
          <a:xfrm>
            <a:off x="2596896" y="3731768"/>
            <a:ext cx="14639544" cy="1408176"/>
          </a:xfrm>
          <a:prstGeom prst="rect">
            <a:avLst/>
          </a:prstGeom>
        </p:spPr>
        <p:txBody>
          <a:bodyPr/>
          <a:lstStyle>
            <a:lvl1pPr marL="0" indent="0" algn="l">
              <a:spcBef>
                <a:spcPts val="600"/>
              </a:spcBef>
              <a:spcAft>
                <a:spcPts val="600"/>
              </a:spcAft>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edit text styles</a:t>
            </a:r>
          </a:p>
        </p:txBody>
      </p:sp>
      <p:grpSp>
        <p:nvGrpSpPr>
          <p:cNvPr id="8" name="Group 7">
            <a:extLst>
              <a:ext uri="{FF2B5EF4-FFF2-40B4-BE49-F238E27FC236}">
                <a16:creationId xmlns:a16="http://schemas.microsoft.com/office/drawing/2014/main" id="{9028BF97-25AA-1462-7737-C9F688962248}"/>
              </a:ext>
            </a:extLst>
          </p:cNvPr>
          <p:cNvGrpSpPr/>
          <p:nvPr userDrawn="1"/>
        </p:nvGrpSpPr>
        <p:grpSpPr>
          <a:xfrm>
            <a:off x="0" y="19504414"/>
            <a:ext cx="2330569" cy="1082936"/>
            <a:chOff x="0" y="19504414"/>
            <a:chExt cx="2330569" cy="1082936"/>
          </a:xfrm>
        </p:grpSpPr>
        <p:sp>
          <p:nvSpPr>
            <p:cNvPr id="14" name="Rectangle 13">
              <a:extLst>
                <a:ext uri="{FF2B5EF4-FFF2-40B4-BE49-F238E27FC236}">
                  <a16:creationId xmlns:a16="http://schemas.microsoft.com/office/drawing/2014/main" id="{7DE7F96C-8641-759A-C4B4-91D493A323B7}"/>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D2AD3A61-7583-56FE-D581-B662F99B0A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8B55D1BC-2F32-1320-2F7E-E97C10EFE149}"/>
              </a:ext>
            </a:extLst>
          </p:cNvPr>
          <p:cNvCxnSpPr>
            <a:cxnSpLocks/>
          </p:cNvCxnSpPr>
          <p:nvPr userDrawn="1"/>
        </p:nvCxnSpPr>
        <p:spPr>
          <a:xfrm>
            <a:off x="0" y="5693228"/>
            <a:ext cx="1723644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75828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ING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3CD4AC-6599-9139-48AD-37DCAEFC9C0F}"/>
              </a:ext>
            </a:extLst>
          </p:cNvPr>
          <p:cNvSpPr/>
          <p:nvPr userDrawn="1"/>
        </p:nvSpPr>
        <p:spPr>
          <a:xfrm>
            <a:off x="32689800" y="18333715"/>
            <a:ext cx="3886200" cy="22402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AF8CE70B-4A73-2CDA-4106-8F959E357877}"/>
              </a:ext>
            </a:extLst>
          </p:cNvPr>
          <p:cNvSpPr>
            <a:spLocks noGrp="1"/>
          </p:cNvSpPr>
          <p:nvPr>
            <p:ph type="title" hasCustomPrompt="1"/>
          </p:nvPr>
        </p:nvSpPr>
        <p:spPr>
          <a:xfrm>
            <a:off x="2596896" y="302065"/>
            <a:ext cx="14639544" cy="3365695"/>
          </a:xfrm>
        </p:spPr>
        <p:txBody>
          <a:bodyPr>
            <a:normAutofit/>
          </a:bodyPr>
          <a:lstStyle>
            <a:lvl1pPr algn="l">
              <a:spcBef>
                <a:spcPts val="600"/>
              </a:spcBef>
              <a:spcAft>
                <a:spcPts val="600"/>
              </a:spcAft>
              <a:defRPr sz="72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5303E50-8A83-54D2-8D06-1904385F2BC8}"/>
              </a:ext>
            </a:extLst>
          </p:cNvPr>
          <p:cNvSpPr>
            <a:spLocks noGrp="1"/>
          </p:cNvSpPr>
          <p:nvPr>
            <p:ph idx="1" hasCustomPrompt="1"/>
          </p:nvPr>
        </p:nvSpPr>
        <p:spPr>
          <a:xfrm>
            <a:off x="2596896"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7">
            <a:extLst>
              <a:ext uri="{FF2B5EF4-FFF2-40B4-BE49-F238E27FC236}">
                <a16:creationId xmlns:a16="http://schemas.microsoft.com/office/drawing/2014/main" id="{21B69A0B-9760-28C1-5DE8-5EE814EF5249}"/>
              </a:ext>
            </a:extLst>
          </p:cNvPr>
          <p:cNvSpPr>
            <a:spLocks noGrp="1"/>
          </p:cNvSpPr>
          <p:nvPr>
            <p:ph type="body" sz="quarter" idx="10" hasCustomPrompt="1"/>
          </p:nvPr>
        </p:nvSpPr>
        <p:spPr>
          <a:xfrm>
            <a:off x="2596896" y="3731768"/>
            <a:ext cx="14639544" cy="1408176"/>
          </a:xfrm>
          <a:prstGeom prst="rect">
            <a:avLst/>
          </a:prstGeom>
        </p:spPr>
        <p:txBody>
          <a:bodyPr/>
          <a:lstStyle>
            <a:lvl1pPr marL="0" indent="0" algn="l">
              <a:spcBef>
                <a:spcPts val="600"/>
              </a:spcBef>
              <a:spcAft>
                <a:spcPts val="600"/>
              </a:spcAft>
              <a:buFontTx/>
              <a:buNone/>
              <a:defRPr sz="48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edit text styles</a:t>
            </a:r>
          </a:p>
        </p:txBody>
      </p:sp>
      <p:sp>
        <p:nvSpPr>
          <p:cNvPr id="14" name="Rectangle 13">
            <a:extLst>
              <a:ext uri="{FF2B5EF4-FFF2-40B4-BE49-F238E27FC236}">
                <a16:creationId xmlns:a16="http://schemas.microsoft.com/office/drawing/2014/main" id="{6265C1B2-04C0-DFB7-6EBD-AB040BF7DEFF}"/>
              </a:ext>
            </a:extLst>
          </p:cNvPr>
          <p:cNvSpPr/>
          <p:nvPr userDrawn="1"/>
        </p:nvSpPr>
        <p:spPr>
          <a:xfrm>
            <a:off x="20162837" y="0"/>
            <a:ext cx="16413163" cy="20573998"/>
          </a:xfrm>
          <a:prstGeom prst="rect">
            <a:avLst/>
          </a:prstGeom>
          <a:solidFill>
            <a:schemeClr val="tx1">
              <a:lumMod val="95000"/>
            </a:schemeClr>
          </a:solidFill>
          <a:ln w="9525">
            <a:noFill/>
          </a:ln>
        </p:spPr>
        <p:txBody>
          <a:bodyPr tIns="2194560" anchor="ctr"/>
          <a:lstStyle/>
          <a:p>
            <a:pPr lvl="0" indent="0" algn="ctr" defTabSz="2743200">
              <a:lnSpc>
                <a:spcPct val="90000"/>
              </a:lnSpc>
              <a:spcBef>
                <a:spcPts val="3000"/>
              </a:spcBef>
              <a:buFontTx/>
              <a:buNone/>
            </a:pPr>
            <a:endParaRPr lang="en-US" sz="4000" dirty="0" err="1">
              <a:solidFill>
                <a:schemeClr val="bg2"/>
              </a:solidFill>
              <a:latin typeface="NVIDIA Sans" panose="020B0503020203020204" pitchFamily="34" charset="0"/>
            </a:endParaRPr>
          </a:p>
        </p:txBody>
      </p:sp>
      <p:grpSp>
        <p:nvGrpSpPr>
          <p:cNvPr id="8" name="Group 7">
            <a:extLst>
              <a:ext uri="{FF2B5EF4-FFF2-40B4-BE49-F238E27FC236}">
                <a16:creationId xmlns:a16="http://schemas.microsoft.com/office/drawing/2014/main" id="{51C472DC-2279-F186-008D-6EC9A40B3DCA}"/>
              </a:ext>
            </a:extLst>
          </p:cNvPr>
          <p:cNvGrpSpPr/>
          <p:nvPr userDrawn="1"/>
        </p:nvGrpSpPr>
        <p:grpSpPr>
          <a:xfrm>
            <a:off x="0" y="19504414"/>
            <a:ext cx="2330569" cy="1082936"/>
            <a:chOff x="0" y="19504414"/>
            <a:chExt cx="2330569" cy="1082936"/>
          </a:xfrm>
        </p:grpSpPr>
        <p:sp>
          <p:nvSpPr>
            <p:cNvPr id="9" name="Rectangle 8">
              <a:extLst>
                <a:ext uri="{FF2B5EF4-FFF2-40B4-BE49-F238E27FC236}">
                  <a16:creationId xmlns:a16="http://schemas.microsoft.com/office/drawing/2014/main" id="{9DF31711-1359-3AFC-3118-FB20395A8CC3}"/>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0C69E3B1-A791-DCBA-5395-FDEBE9D699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2EDC2502-4915-5E9A-D92C-046E02303113}"/>
              </a:ext>
            </a:extLst>
          </p:cNvPr>
          <p:cNvCxnSpPr>
            <a:cxnSpLocks/>
          </p:cNvCxnSpPr>
          <p:nvPr userDrawn="1"/>
        </p:nvCxnSpPr>
        <p:spPr>
          <a:xfrm>
            <a:off x="0" y="5693228"/>
            <a:ext cx="1723644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69820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eft NO SUBTITLE - Image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B94EE8E-8499-E649-9D65-52E13C0DE2CB}"/>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0" name="Title 1">
            <a:extLst>
              <a:ext uri="{FF2B5EF4-FFF2-40B4-BE49-F238E27FC236}">
                <a16:creationId xmlns:a16="http://schemas.microsoft.com/office/drawing/2014/main" id="{D9224051-F6A0-1C68-72F2-09CC08062F0A}"/>
              </a:ext>
            </a:extLst>
          </p:cNvPr>
          <p:cNvSpPr>
            <a:spLocks noGrp="1"/>
          </p:cNvSpPr>
          <p:nvPr>
            <p:ph type="title" hasCustomPrompt="1"/>
          </p:nvPr>
        </p:nvSpPr>
        <p:spPr>
          <a:xfrm>
            <a:off x="2596896" y="1218776"/>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Content Placeholder 2">
            <a:extLst>
              <a:ext uri="{FF2B5EF4-FFF2-40B4-BE49-F238E27FC236}">
                <a16:creationId xmlns:a16="http://schemas.microsoft.com/office/drawing/2014/main" id="{63684755-C5FC-AC50-65BB-81DB0D4B45CB}"/>
              </a:ext>
            </a:extLst>
          </p:cNvPr>
          <p:cNvSpPr>
            <a:spLocks noGrp="1"/>
          </p:cNvSpPr>
          <p:nvPr>
            <p:ph idx="1" hasCustomPrompt="1"/>
          </p:nvPr>
        </p:nvSpPr>
        <p:spPr>
          <a:xfrm>
            <a:off x="2596896" y="6988192"/>
            <a:ext cx="14639544" cy="11345523"/>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a:extLst>
              <a:ext uri="{FF2B5EF4-FFF2-40B4-BE49-F238E27FC236}">
                <a16:creationId xmlns:a16="http://schemas.microsoft.com/office/drawing/2014/main" id="{A3C3B833-0169-9942-0C34-3173DDB88C15}"/>
              </a:ext>
            </a:extLst>
          </p:cNvPr>
          <p:cNvGrpSpPr/>
          <p:nvPr userDrawn="1"/>
        </p:nvGrpSpPr>
        <p:grpSpPr>
          <a:xfrm>
            <a:off x="0" y="19504414"/>
            <a:ext cx="2330569" cy="1082936"/>
            <a:chOff x="0" y="19504414"/>
            <a:chExt cx="2330569" cy="1082936"/>
          </a:xfrm>
        </p:grpSpPr>
        <p:sp>
          <p:nvSpPr>
            <p:cNvPr id="8" name="Rectangle 7">
              <a:extLst>
                <a:ext uri="{FF2B5EF4-FFF2-40B4-BE49-F238E27FC236}">
                  <a16:creationId xmlns:a16="http://schemas.microsoft.com/office/drawing/2014/main" id="{D2A304D4-014C-60EE-E0A3-7A7D03BDE871}"/>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pic>
          <p:nvPicPr>
            <p:cNvPr id="13" name="Picture 12" descr="A picture containing shape&#10;&#10;Description automatically generated">
              <a:extLst>
                <a:ext uri="{FF2B5EF4-FFF2-40B4-BE49-F238E27FC236}">
                  <a16:creationId xmlns:a16="http://schemas.microsoft.com/office/drawing/2014/main" id="{56AC6FBB-55BD-E1DC-D634-E645384BD9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4" name="Straight Connector 13">
            <a:extLst>
              <a:ext uri="{FF2B5EF4-FFF2-40B4-BE49-F238E27FC236}">
                <a16:creationId xmlns:a16="http://schemas.microsoft.com/office/drawing/2014/main" id="{9303C766-949A-7CC3-8AB3-538B5C8F7C60}"/>
              </a:ext>
            </a:extLst>
          </p:cNvPr>
          <p:cNvCxnSpPr>
            <a:cxnSpLocks/>
          </p:cNvCxnSpPr>
          <p:nvPr userDrawn="1"/>
        </p:nvCxnSpPr>
        <p:spPr>
          <a:xfrm>
            <a:off x="0" y="5693228"/>
            <a:ext cx="1723644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5" name="Picture Placeholder 5">
            <a:extLst>
              <a:ext uri="{FF2B5EF4-FFF2-40B4-BE49-F238E27FC236}">
                <a16:creationId xmlns:a16="http://schemas.microsoft.com/office/drawing/2014/main" id="{54F47D23-438F-22E0-F300-A852BA1BDCAE}"/>
              </a:ext>
            </a:extLst>
          </p:cNvPr>
          <p:cNvSpPr>
            <a:spLocks noGrp="1"/>
          </p:cNvSpPr>
          <p:nvPr>
            <p:ph type="pic" sz="quarter" idx="12"/>
          </p:nvPr>
        </p:nvSpPr>
        <p:spPr>
          <a:xfrm>
            <a:off x="20162837"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Tree>
    <p:extLst>
      <p:ext uri="{BB962C8B-B14F-4D97-AF65-F5344CB8AC3E}">
        <p14:creationId xmlns:p14="http://schemas.microsoft.com/office/powerpoint/2010/main" val="377665660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Left TITLE ONLY - Image Righ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F6DF6B-AA28-1E18-7D69-34A1E206799E}"/>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1" name="Picture Placeholder 5">
            <a:extLst>
              <a:ext uri="{FF2B5EF4-FFF2-40B4-BE49-F238E27FC236}">
                <a16:creationId xmlns:a16="http://schemas.microsoft.com/office/drawing/2014/main" id="{DF8B1F53-1589-33D7-3C32-077E788C6245}"/>
              </a:ext>
            </a:extLst>
          </p:cNvPr>
          <p:cNvSpPr>
            <a:spLocks noGrp="1"/>
          </p:cNvSpPr>
          <p:nvPr>
            <p:ph type="pic" sz="quarter" idx="13"/>
          </p:nvPr>
        </p:nvSpPr>
        <p:spPr>
          <a:xfrm>
            <a:off x="16422623" y="0"/>
            <a:ext cx="20153377"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
        <p:nvSpPr>
          <p:cNvPr id="9" name="Title 1">
            <a:extLst>
              <a:ext uri="{FF2B5EF4-FFF2-40B4-BE49-F238E27FC236}">
                <a16:creationId xmlns:a16="http://schemas.microsoft.com/office/drawing/2014/main" id="{10F4C1EF-D7E4-3702-6092-EFE862FFBFEA}"/>
              </a:ext>
            </a:extLst>
          </p:cNvPr>
          <p:cNvSpPr>
            <a:spLocks noGrp="1"/>
          </p:cNvSpPr>
          <p:nvPr>
            <p:ph type="title" hasCustomPrompt="1"/>
          </p:nvPr>
        </p:nvSpPr>
        <p:spPr>
          <a:xfrm>
            <a:off x="2596896" y="8604153"/>
            <a:ext cx="12179806" cy="3365695"/>
          </a:xfrm>
        </p:spPr>
        <p:txBody>
          <a:bodyPr anchor="ct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dirty="0"/>
              <a:t>Click To Add Title</a:t>
            </a:r>
          </a:p>
        </p:txBody>
      </p:sp>
      <p:grpSp>
        <p:nvGrpSpPr>
          <p:cNvPr id="6" name="Group 5">
            <a:extLst>
              <a:ext uri="{FF2B5EF4-FFF2-40B4-BE49-F238E27FC236}">
                <a16:creationId xmlns:a16="http://schemas.microsoft.com/office/drawing/2014/main" id="{5E137DE7-1D7A-32A3-A88D-722BA52766C9}"/>
              </a:ext>
            </a:extLst>
          </p:cNvPr>
          <p:cNvGrpSpPr/>
          <p:nvPr userDrawn="1"/>
        </p:nvGrpSpPr>
        <p:grpSpPr>
          <a:xfrm>
            <a:off x="0" y="19504414"/>
            <a:ext cx="2330569" cy="1082936"/>
            <a:chOff x="0" y="19504414"/>
            <a:chExt cx="2330569" cy="1082936"/>
          </a:xfrm>
        </p:grpSpPr>
        <p:sp>
          <p:nvSpPr>
            <p:cNvPr id="7" name="Rectangle 6">
              <a:extLst>
                <a:ext uri="{FF2B5EF4-FFF2-40B4-BE49-F238E27FC236}">
                  <a16:creationId xmlns:a16="http://schemas.microsoft.com/office/drawing/2014/main" id="{9907B295-1243-2BBD-AC77-7002AC68B56D}"/>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pic>
          <p:nvPicPr>
            <p:cNvPr id="10" name="Picture 9" descr="A picture containing shape&#10;&#10;Description automatically generated">
              <a:extLst>
                <a:ext uri="{FF2B5EF4-FFF2-40B4-BE49-F238E27FC236}">
                  <a16:creationId xmlns:a16="http://schemas.microsoft.com/office/drawing/2014/main" id="{9F124724-C9CF-DF8A-9FE0-CE1C65F9B0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Tree>
    <p:extLst>
      <p:ext uri="{BB962C8B-B14F-4D97-AF65-F5344CB8AC3E}">
        <p14:creationId xmlns:p14="http://schemas.microsoft.com/office/powerpoint/2010/main" val="327232572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Left NO BULLETS - Image Right ">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C5DADC-C505-F594-3ED9-E07FA6C3859F}"/>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1" name="Title 1">
            <a:extLst>
              <a:ext uri="{FF2B5EF4-FFF2-40B4-BE49-F238E27FC236}">
                <a16:creationId xmlns:a16="http://schemas.microsoft.com/office/drawing/2014/main" id="{A21B97FD-6C93-BC60-D63A-B88F2C3C2374}"/>
              </a:ext>
            </a:extLst>
          </p:cNvPr>
          <p:cNvSpPr>
            <a:spLocks noGrp="1"/>
          </p:cNvSpPr>
          <p:nvPr>
            <p:ph type="title" hasCustomPrompt="1"/>
          </p:nvPr>
        </p:nvSpPr>
        <p:spPr>
          <a:xfrm>
            <a:off x="2596896" y="6829593"/>
            <a:ext cx="12143232" cy="3365695"/>
          </a:xfrm>
        </p:spPr>
        <p:txBody>
          <a:bodyPr anchor="b">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2" name="Text Placeholder 7">
            <a:extLst>
              <a:ext uri="{FF2B5EF4-FFF2-40B4-BE49-F238E27FC236}">
                <a16:creationId xmlns:a16="http://schemas.microsoft.com/office/drawing/2014/main" id="{9BB0DECC-5F4B-7918-876B-2BF2EA6527D5}"/>
              </a:ext>
            </a:extLst>
          </p:cNvPr>
          <p:cNvSpPr>
            <a:spLocks noGrp="1"/>
          </p:cNvSpPr>
          <p:nvPr>
            <p:ph type="body" sz="quarter" idx="10" hasCustomPrompt="1"/>
          </p:nvPr>
        </p:nvSpPr>
        <p:spPr>
          <a:xfrm>
            <a:off x="2596896" y="10283120"/>
            <a:ext cx="12143232" cy="1408176"/>
          </a:xfrm>
          <a:prstGeom prst="rect">
            <a:avLst/>
          </a:prstGeom>
        </p:spPr>
        <p:txBody>
          <a:bodyPr/>
          <a:lstStyle>
            <a:lvl1pPr marL="0" indent="0" algn="l">
              <a:spcBef>
                <a:spcPts val="600"/>
              </a:spcBef>
              <a:spcAft>
                <a:spcPts val="600"/>
              </a:spcAft>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edit text styles</a:t>
            </a:r>
          </a:p>
        </p:txBody>
      </p:sp>
      <p:grpSp>
        <p:nvGrpSpPr>
          <p:cNvPr id="2" name="Group 1">
            <a:extLst>
              <a:ext uri="{FF2B5EF4-FFF2-40B4-BE49-F238E27FC236}">
                <a16:creationId xmlns:a16="http://schemas.microsoft.com/office/drawing/2014/main" id="{34FD8965-93AC-C44D-A13A-AA1A59E48E89}"/>
              </a:ext>
            </a:extLst>
          </p:cNvPr>
          <p:cNvGrpSpPr/>
          <p:nvPr userDrawn="1"/>
        </p:nvGrpSpPr>
        <p:grpSpPr>
          <a:xfrm>
            <a:off x="0" y="19504414"/>
            <a:ext cx="2330569" cy="1082936"/>
            <a:chOff x="0" y="19504414"/>
            <a:chExt cx="2330569" cy="1082936"/>
          </a:xfrm>
        </p:grpSpPr>
        <p:sp>
          <p:nvSpPr>
            <p:cNvPr id="8" name="Rectangle 7">
              <a:extLst>
                <a:ext uri="{FF2B5EF4-FFF2-40B4-BE49-F238E27FC236}">
                  <a16:creationId xmlns:a16="http://schemas.microsoft.com/office/drawing/2014/main" id="{8376025B-4D61-0E71-7F02-BE092B8B6E56}"/>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3868D588-6D8B-CDEB-A2E0-D376E5C6CE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
        <p:nvSpPr>
          <p:cNvPr id="16" name="Picture Placeholder 5">
            <a:extLst>
              <a:ext uri="{FF2B5EF4-FFF2-40B4-BE49-F238E27FC236}">
                <a16:creationId xmlns:a16="http://schemas.microsoft.com/office/drawing/2014/main" id="{822DB8DA-38BC-95A4-39B5-5464378B460A}"/>
              </a:ext>
            </a:extLst>
          </p:cNvPr>
          <p:cNvSpPr>
            <a:spLocks noGrp="1"/>
          </p:cNvSpPr>
          <p:nvPr>
            <p:ph type="pic" sz="quarter" idx="13"/>
          </p:nvPr>
        </p:nvSpPr>
        <p:spPr>
          <a:xfrm>
            <a:off x="16422623" y="0"/>
            <a:ext cx="20153377"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NVIDIA Sans" panose="020B0503020203020204" pitchFamily="34" charset="0"/>
              </a:defRPr>
            </a:lvl1pPr>
          </a:lstStyle>
          <a:p>
            <a:pPr marL="685800" lvl="0" indent="-685800" algn="ctr"/>
            <a:r>
              <a:rPr lang="en-US"/>
              <a:t>Click icon to add picture</a:t>
            </a:r>
          </a:p>
        </p:txBody>
      </p:sp>
    </p:spTree>
    <p:extLst>
      <p:ext uri="{BB962C8B-B14F-4D97-AF65-F5344CB8AC3E}">
        <p14:creationId xmlns:p14="http://schemas.microsoft.com/office/powerpoint/2010/main" val="339736857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FA34CC3-F5EE-3A8A-AA13-FC23B233BCFE}"/>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0" name="Text Placeholder 7">
            <a:extLst>
              <a:ext uri="{FF2B5EF4-FFF2-40B4-BE49-F238E27FC236}">
                <a16:creationId xmlns:a16="http://schemas.microsoft.com/office/drawing/2014/main" id="{1A682B68-3659-B898-36D3-E447501FB6EE}"/>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21" name="Picture Placeholder 2">
            <a:extLst>
              <a:ext uri="{FF2B5EF4-FFF2-40B4-BE49-F238E27FC236}">
                <a16:creationId xmlns:a16="http://schemas.microsoft.com/office/drawing/2014/main" id="{359F3285-DAE4-EEAA-1022-7AE1DD168FD5}"/>
              </a:ext>
            </a:extLst>
          </p:cNvPr>
          <p:cNvSpPr>
            <a:spLocks noGrp="1"/>
          </p:cNvSpPr>
          <p:nvPr>
            <p:ph type="pic" sz="quarter" idx="41"/>
          </p:nvPr>
        </p:nvSpPr>
        <p:spPr>
          <a:xfrm>
            <a:off x="6062650" y="4849813"/>
            <a:ext cx="24450701"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Text Placeholder 7">
            <a:extLst>
              <a:ext uri="{FF2B5EF4-FFF2-40B4-BE49-F238E27FC236}">
                <a16:creationId xmlns:a16="http://schemas.microsoft.com/office/drawing/2014/main" id="{3ACFA6DD-1412-CA3C-15F4-ED8AD6B2B859}"/>
              </a:ext>
            </a:extLst>
          </p:cNvPr>
          <p:cNvSpPr>
            <a:spLocks noGrp="1"/>
          </p:cNvSpPr>
          <p:nvPr>
            <p:ph type="body" sz="quarter" idx="71" hasCustomPrompt="1"/>
          </p:nvPr>
        </p:nvSpPr>
        <p:spPr>
          <a:xfrm>
            <a:off x="6062650" y="17063961"/>
            <a:ext cx="2445070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3" name="Text Placeholder 7">
            <a:extLst>
              <a:ext uri="{FF2B5EF4-FFF2-40B4-BE49-F238E27FC236}">
                <a16:creationId xmlns:a16="http://schemas.microsoft.com/office/drawing/2014/main" id="{A36BBB72-064F-A97E-FE2D-2916C4D3DAF2}"/>
              </a:ext>
            </a:extLst>
          </p:cNvPr>
          <p:cNvSpPr>
            <a:spLocks noGrp="1"/>
          </p:cNvSpPr>
          <p:nvPr>
            <p:ph type="body" sz="quarter" idx="72" hasCustomPrompt="1"/>
          </p:nvPr>
        </p:nvSpPr>
        <p:spPr>
          <a:xfrm>
            <a:off x="6062650" y="17751568"/>
            <a:ext cx="2445070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93068109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 Text">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9904B512-77C9-3A9F-0589-67D0C765FDC0}"/>
              </a:ext>
            </a:extLst>
          </p:cNvPr>
          <p:cNvSpPr>
            <a:spLocks noGrp="1"/>
          </p:cNvSpPr>
          <p:nvPr>
            <p:ph idx="31" hasCustomPrompt="1"/>
          </p:nvPr>
        </p:nvSpPr>
        <p:spPr>
          <a:xfrm>
            <a:off x="19354800" y="6919968"/>
            <a:ext cx="15583596" cy="7879524"/>
          </a:xfrm>
          <a:prstGeom prst="rect">
            <a:avLst/>
          </a:prstGeom>
        </p:spPr>
        <p:txBody>
          <a:bodyPr anchor="ct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2">
            <a:extLst>
              <a:ext uri="{FF2B5EF4-FFF2-40B4-BE49-F238E27FC236}">
                <a16:creationId xmlns:a16="http://schemas.microsoft.com/office/drawing/2014/main" id="{FC8AA277-6DD1-2CCF-12CD-C2AD75B0A14F}"/>
              </a:ext>
            </a:extLst>
          </p:cNvPr>
          <p:cNvSpPr>
            <a:spLocks noGrp="1"/>
          </p:cNvSpPr>
          <p:nvPr>
            <p:ph type="pic" sz="quarter" idx="11"/>
          </p:nvPr>
        </p:nvSpPr>
        <p:spPr>
          <a:xfrm>
            <a:off x="1637604" y="4849813"/>
            <a:ext cx="16345595"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1" name="Text Placeholder 7">
            <a:extLst>
              <a:ext uri="{FF2B5EF4-FFF2-40B4-BE49-F238E27FC236}">
                <a16:creationId xmlns:a16="http://schemas.microsoft.com/office/drawing/2014/main" id="{4DD79B1E-BCCA-42A9-FF20-7B376772A569}"/>
              </a:ext>
            </a:extLst>
          </p:cNvPr>
          <p:cNvSpPr>
            <a:spLocks noGrp="1"/>
          </p:cNvSpPr>
          <p:nvPr>
            <p:ph type="body" sz="quarter" idx="71" hasCustomPrompt="1"/>
          </p:nvPr>
        </p:nvSpPr>
        <p:spPr>
          <a:xfrm>
            <a:off x="1637604" y="17063961"/>
            <a:ext cx="16345595"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2" name="Text Placeholder 7">
            <a:extLst>
              <a:ext uri="{FF2B5EF4-FFF2-40B4-BE49-F238E27FC236}">
                <a16:creationId xmlns:a16="http://schemas.microsoft.com/office/drawing/2014/main" id="{38FAA03E-2924-5648-AA06-0B8C894A49DD}"/>
              </a:ext>
            </a:extLst>
          </p:cNvPr>
          <p:cNvSpPr>
            <a:spLocks noGrp="1"/>
          </p:cNvSpPr>
          <p:nvPr>
            <p:ph type="body" sz="quarter" idx="72" hasCustomPrompt="1"/>
          </p:nvPr>
        </p:nvSpPr>
        <p:spPr>
          <a:xfrm>
            <a:off x="1637604" y="17751568"/>
            <a:ext cx="16345595"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23" name="Title 1">
            <a:extLst>
              <a:ext uri="{FF2B5EF4-FFF2-40B4-BE49-F238E27FC236}">
                <a16:creationId xmlns:a16="http://schemas.microsoft.com/office/drawing/2014/main" id="{A4A33F69-6DBC-F1DB-EAD6-D5B9002DFD19}"/>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30" name="Text Placeholder 7">
            <a:extLst>
              <a:ext uri="{FF2B5EF4-FFF2-40B4-BE49-F238E27FC236}">
                <a16:creationId xmlns:a16="http://schemas.microsoft.com/office/drawing/2014/main" id="{0430B97A-31FA-023E-3290-2B9B63D00591}"/>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428295334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up Imag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BBA88D4-0997-C5B9-36CF-9B1633F8B55A}"/>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8" name="Text Placeholder 7">
            <a:extLst>
              <a:ext uri="{FF2B5EF4-FFF2-40B4-BE49-F238E27FC236}">
                <a16:creationId xmlns:a16="http://schemas.microsoft.com/office/drawing/2014/main" id="{CE739272-8253-AD42-BD05-8F666D49821D}"/>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20" name="Picture Placeholder 2">
            <a:extLst>
              <a:ext uri="{FF2B5EF4-FFF2-40B4-BE49-F238E27FC236}">
                <a16:creationId xmlns:a16="http://schemas.microsoft.com/office/drawing/2014/main" id="{278AB0E9-F286-1C40-1AD6-B85103B0AF6E}"/>
              </a:ext>
            </a:extLst>
          </p:cNvPr>
          <p:cNvSpPr>
            <a:spLocks noGrp="1"/>
          </p:cNvSpPr>
          <p:nvPr>
            <p:ph type="pic" sz="quarter" idx="11"/>
          </p:nvPr>
        </p:nvSpPr>
        <p:spPr>
          <a:xfrm>
            <a:off x="1637604" y="4849813"/>
            <a:ext cx="16345595"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1" name="Picture Placeholder 2">
            <a:extLst>
              <a:ext uri="{FF2B5EF4-FFF2-40B4-BE49-F238E27FC236}">
                <a16:creationId xmlns:a16="http://schemas.microsoft.com/office/drawing/2014/main" id="{1FC3074C-54D1-DCE0-426E-97BA7CD58B85}"/>
              </a:ext>
            </a:extLst>
          </p:cNvPr>
          <p:cNvSpPr>
            <a:spLocks noGrp="1"/>
          </p:cNvSpPr>
          <p:nvPr>
            <p:ph type="pic" sz="quarter" idx="31"/>
          </p:nvPr>
        </p:nvSpPr>
        <p:spPr>
          <a:xfrm>
            <a:off x="18592799" y="4849813"/>
            <a:ext cx="16345595"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Text Placeholder 7">
            <a:extLst>
              <a:ext uri="{FF2B5EF4-FFF2-40B4-BE49-F238E27FC236}">
                <a16:creationId xmlns:a16="http://schemas.microsoft.com/office/drawing/2014/main" id="{F25477F0-8392-CEDA-19F2-0A29016EECC0}"/>
              </a:ext>
            </a:extLst>
          </p:cNvPr>
          <p:cNvSpPr>
            <a:spLocks noGrp="1"/>
          </p:cNvSpPr>
          <p:nvPr>
            <p:ph type="body" sz="quarter" idx="71" hasCustomPrompt="1"/>
          </p:nvPr>
        </p:nvSpPr>
        <p:spPr>
          <a:xfrm>
            <a:off x="1637604" y="17063961"/>
            <a:ext cx="16345595"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3" name="Text Placeholder 7">
            <a:extLst>
              <a:ext uri="{FF2B5EF4-FFF2-40B4-BE49-F238E27FC236}">
                <a16:creationId xmlns:a16="http://schemas.microsoft.com/office/drawing/2014/main" id="{DA2AF85A-9EEE-C062-1006-74D7741E330F}"/>
              </a:ext>
            </a:extLst>
          </p:cNvPr>
          <p:cNvSpPr>
            <a:spLocks noGrp="1"/>
          </p:cNvSpPr>
          <p:nvPr>
            <p:ph type="body" sz="quarter" idx="72" hasCustomPrompt="1"/>
          </p:nvPr>
        </p:nvSpPr>
        <p:spPr>
          <a:xfrm>
            <a:off x="1637604" y="17751568"/>
            <a:ext cx="16345595"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24" name="Text Placeholder 7">
            <a:extLst>
              <a:ext uri="{FF2B5EF4-FFF2-40B4-BE49-F238E27FC236}">
                <a16:creationId xmlns:a16="http://schemas.microsoft.com/office/drawing/2014/main" id="{39E96633-6475-1F2C-E726-28BE8668FBC5}"/>
              </a:ext>
            </a:extLst>
          </p:cNvPr>
          <p:cNvSpPr>
            <a:spLocks noGrp="1"/>
          </p:cNvSpPr>
          <p:nvPr>
            <p:ph type="body" sz="quarter" idx="73" hasCustomPrompt="1"/>
          </p:nvPr>
        </p:nvSpPr>
        <p:spPr>
          <a:xfrm>
            <a:off x="18592805" y="17063961"/>
            <a:ext cx="16346278"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8" name="Text Placeholder 7">
            <a:extLst>
              <a:ext uri="{FF2B5EF4-FFF2-40B4-BE49-F238E27FC236}">
                <a16:creationId xmlns:a16="http://schemas.microsoft.com/office/drawing/2014/main" id="{F2428D4D-F13F-B280-6137-8C32CD9EEF0B}"/>
              </a:ext>
            </a:extLst>
          </p:cNvPr>
          <p:cNvSpPr>
            <a:spLocks noGrp="1"/>
          </p:cNvSpPr>
          <p:nvPr>
            <p:ph type="body" sz="quarter" idx="74" hasCustomPrompt="1"/>
          </p:nvPr>
        </p:nvSpPr>
        <p:spPr>
          <a:xfrm>
            <a:off x="18592805" y="17751568"/>
            <a:ext cx="16346278"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98561142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Bulle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2514600" y="4846320"/>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799080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up Image Layout with Bullets">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16114AB-138A-4EAC-3492-E7D7CA151DB9}"/>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0" name="Text Placeholder 7">
            <a:extLst>
              <a:ext uri="{FF2B5EF4-FFF2-40B4-BE49-F238E27FC236}">
                <a16:creationId xmlns:a16="http://schemas.microsoft.com/office/drawing/2014/main" id="{4B79CE2D-84D0-541E-C116-5E768BBF94D4}"/>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21" name="Picture Placeholder 2">
            <a:extLst>
              <a:ext uri="{FF2B5EF4-FFF2-40B4-BE49-F238E27FC236}">
                <a16:creationId xmlns:a16="http://schemas.microsoft.com/office/drawing/2014/main" id="{3431A644-F8BA-5000-F78A-9BB8A4809E2A}"/>
              </a:ext>
            </a:extLst>
          </p:cNvPr>
          <p:cNvSpPr>
            <a:spLocks noGrp="1"/>
          </p:cNvSpPr>
          <p:nvPr>
            <p:ph type="pic" sz="quarter" idx="11"/>
          </p:nvPr>
        </p:nvSpPr>
        <p:spPr>
          <a:xfrm>
            <a:off x="1637604" y="4849813"/>
            <a:ext cx="8832277"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2" name="Content Placeholder 2">
            <a:extLst>
              <a:ext uri="{FF2B5EF4-FFF2-40B4-BE49-F238E27FC236}">
                <a16:creationId xmlns:a16="http://schemas.microsoft.com/office/drawing/2014/main" id="{B46989B9-88FE-F861-A0B6-8F80720B5C7E}"/>
              </a:ext>
            </a:extLst>
          </p:cNvPr>
          <p:cNvSpPr>
            <a:spLocks noGrp="1"/>
          </p:cNvSpPr>
          <p:nvPr>
            <p:ph idx="31" hasCustomPrompt="1"/>
          </p:nvPr>
        </p:nvSpPr>
        <p:spPr>
          <a:xfrm>
            <a:off x="11058350" y="6919968"/>
            <a:ext cx="6924849" cy="7879524"/>
          </a:xfrm>
          <a:prstGeom prst="rect">
            <a:avLst/>
          </a:prstGeom>
        </p:spPr>
        <p:txBody>
          <a:bodyPr anchor="ct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
            <a:extLst>
              <a:ext uri="{FF2B5EF4-FFF2-40B4-BE49-F238E27FC236}">
                <a16:creationId xmlns:a16="http://schemas.microsoft.com/office/drawing/2014/main" id="{973B8B69-1B16-2A38-932F-E517F5C05291}"/>
              </a:ext>
            </a:extLst>
          </p:cNvPr>
          <p:cNvSpPr>
            <a:spLocks noGrp="1"/>
          </p:cNvSpPr>
          <p:nvPr>
            <p:ph type="pic" sz="quarter" idx="32"/>
          </p:nvPr>
        </p:nvSpPr>
        <p:spPr>
          <a:xfrm>
            <a:off x="18592805" y="4849813"/>
            <a:ext cx="8832277" cy="1201983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NVIDIA Sans" panose="020B0503020203020204" pitchFamily="34" charset="0"/>
                <a:cs typeface="NVIDIA Sans" panose="020B0503020203020204" pitchFamily="34" charset="0"/>
              </a:defRPr>
            </a:lvl1pPr>
          </a:lstStyle>
          <a:p>
            <a:r>
              <a:rPr lang="en-US"/>
              <a:t>Click icon to add picture</a:t>
            </a:r>
            <a:endParaRPr lang="en-US" dirty="0"/>
          </a:p>
        </p:txBody>
      </p:sp>
      <p:sp>
        <p:nvSpPr>
          <p:cNvPr id="25" name="Content Placeholder 2">
            <a:extLst>
              <a:ext uri="{FF2B5EF4-FFF2-40B4-BE49-F238E27FC236}">
                <a16:creationId xmlns:a16="http://schemas.microsoft.com/office/drawing/2014/main" id="{660E8F47-2868-457B-7861-466422E34231}"/>
              </a:ext>
            </a:extLst>
          </p:cNvPr>
          <p:cNvSpPr>
            <a:spLocks noGrp="1"/>
          </p:cNvSpPr>
          <p:nvPr>
            <p:ph idx="35" hasCustomPrompt="1"/>
          </p:nvPr>
        </p:nvSpPr>
        <p:spPr>
          <a:xfrm>
            <a:off x="28013551" y="6919968"/>
            <a:ext cx="6924849" cy="7879524"/>
          </a:xfrm>
          <a:prstGeom prst="rect">
            <a:avLst/>
          </a:prstGeom>
        </p:spPr>
        <p:txBody>
          <a:bodyPr anchor="ct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7">
            <a:extLst>
              <a:ext uri="{FF2B5EF4-FFF2-40B4-BE49-F238E27FC236}">
                <a16:creationId xmlns:a16="http://schemas.microsoft.com/office/drawing/2014/main" id="{3B5FB899-4F67-DA8C-A516-B71387137DB8}"/>
              </a:ext>
            </a:extLst>
          </p:cNvPr>
          <p:cNvSpPr>
            <a:spLocks noGrp="1"/>
          </p:cNvSpPr>
          <p:nvPr>
            <p:ph type="body" sz="quarter" idx="71" hasCustomPrompt="1"/>
          </p:nvPr>
        </p:nvSpPr>
        <p:spPr>
          <a:xfrm>
            <a:off x="1637604" y="17063961"/>
            <a:ext cx="8832277"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7" name="Text Placeholder 7">
            <a:extLst>
              <a:ext uri="{FF2B5EF4-FFF2-40B4-BE49-F238E27FC236}">
                <a16:creationId xmlns:a16="http://schemas.microsoft.com/office/drawing/2014/main" id="{B1A5AAD0-2B0D-F6DE-8C5D-5C0625FD55A7}"/>
              </a:ext>
            </a:extLst>
          </p:cNvPr>
          <p:cNvSpPr>
            <a:spLocks noGrp="1"/>
          </p:cNvSpPr>
          <p:nvPr>
            <p:ph type="body" sz="quarter" idx="72" hasCustomPrompt="1"/>
          </p:nvPr>
        </p:nvSpPr>
        <p:spPr>
          <a:xfrm>
            <a:off x="1637604" y="17751568"/>
            <a:ext cx="8832277"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28" name="Text Placeholder 7">
            <a:extLst>
              <a:ext uri="{FF2B5EF4-FFF2-40B4-BE49-F238E27FC236}">
                <a16:creationId xmlns:a16="http://schemas.microsoft.com/office/drawing/2014/main" id="{DBD83B1D-F849-2310-DE25-451C7BD75C53}"/>
              </a:ext>
            </a:extLst>
          </p:cNvPr>
          <p:cNvSpPr>
            <a:spLocks noGrp="1"/>
          </p:cNvSpPr>
          <p:nvPr>
            <p:ph type="body" sz="quarter" idx="73" hasCustomPrompt="1"/>
          </p:nvPr>
        </p:nvSpPr>
        <p:spPr>
          <a:xfrm>
            <a:off x="18592805" y="17063961"/>
            <a:ext cx="8832646"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2" name="Text Placeholder 7">
            <a:extLst>
              <a:ext uri="{FF2B5EF4-FFF2-40B4-BE49-F238E27FC236}">
                <a16:creationId xmlns:a16="http://schemas.microsoft.com/office/drawing/2014/main" id="{E0292527-B9F3-D59F-1575-33C8C564E870}"/>
              </a:ext>
            </a:extLst>
          </p:cNvPr>
          <p:cNvSpPr>
            <a:spLocks noGrp="1"/>
          </p:cNvSpPr>
          <p:nvPr>
            <p:ph type="body" sz="quarter" idx="74" hasCustomPrompt="1"/>
          </p:nvPr>
        </p:nvSpPr>
        <p:spPr>
          <a:xfrm>
            <a:off x="18592805" y="17751568"/>
            <a:ext cx="8832646"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80117705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up Imag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06EC4D90-EA3E-9A18-FEA5-3EEF50715391}"/>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8" name="Text Placeholder 7">
            <a:extLst>
              <a:ext uri="{FF2B5EF4-FFF2-40B4-BE49-F238E27FC236}">
                <a16:creationId xmlns:a16="http://schemas.microsoft.com/office/drawing/2014/main" id="{3BFC61ED-E368-EADF-A0C1-3AE9904C789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30" name="Picture Placeholder 2">
            <a:extLst>
              <a:ext uri="{FF2B5EF4-FFF2-40B4-BE49-F238E27FC236}">
                <a16:creationId xmlns:a16="http://schemas.microsoft.com/office/drawing/2014/main" id="{5FE98CD1-AB1E-1E7B-2FF4-F7E242CBAB87}"/>
              </a:ext>
            </a:extLst>
          </p:cNvPr>
          <p:cNvSpPr>
            <a:spLocks noGrp="1"/>
          </p:cNvSpPr>
          <p:nvPr>
            <p:ph type="pic" sz="quarter" idx="24"/>
          </p:nvPr>
        </p:nvSpPr>
        <p:spPr>
          <a:xfrm>
            <a:off x="24148473" y="4849813"/>
            <a:ext cx="10789920" cy="12019835"/>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2" name="Picture Placeholder 2">
            <a:extLst>
              <a:ext uri="{FF2B5EF4-FFF2-40B4-BE49-F238E27FC236}">
                <a16:creationId xmlns:a16="http://schemas.microsoft.com/office/drawing/2014/main" id="{CCCE8B13-298C-67A4-073D-4636A3BCE7A9}"/>
              </a:ext>
            </a:extLst>
          </p:cNvPr>
          <p:cNvSpPr>
            <a:spLocks noGrp="1"/>
          </p:cNvSpPr>
          <p:nvPr>
            <p:ph type="pic" sz="quarter" idx="20"/>
          </p:nvPr>
        </p:nvSpPr>
        <p:spPr>
          <a:xfrm>
            <a:off x="12893038" y="4849813"/>
            <a:ext cx="10789920" cy="12019835"/>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3" name="Picture Placeholder 2">
            <a:extLst>
              <a:ext uri="{FF2B5EF4-FFF2-40B4-BE49-F238E27FC236}">
                <a16:creationId xmlns:a16="http://schemas.microsoft.com/office/drawing/2014/main" id="{F9FA27DB-2E4D-388B-2F4A-FE708B1D264C}"/>
              </a:ext>
            </a:extLst>
          </p:cNvPr>
          <p:cNvSpPr>
            <a:spLocks noGrp="1"/>
          </p:cNvSpPr>
          <p:nvPr>
            <p:ph type="pic" sz="quarter" idx="25"/>
          </p:nvPr>
        </p:nvSpPr>
        <p:spPr>
          <a:xfrm>
            <a:off x="1637604" y="4849813"/>
            <a:ext cx="10789920" cy="12019835"/>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4" name="Text Placeholder 7">
            <a:extLst>
              <a:ext uri="{FF2B5EF4-FFF2-40B4-BE49-F238E27FC236}">
                <a16:creationId xmlns:a16="http://schemas.microsoft.com/office/drawing/2014/main" id="{C5E18C58-3C84-ECE1-A164-6A5FF953635E}"/>
              </a:ext>
            </a:extLst>
          </p:cNvPr>
          <p:cNvSpPr>
            <a:spLocks noGrp="1"/>
          </p:cNvSpPr>
          <p:nvPr>
            <p:ph type="body" sz="quarter" idx="67" hasCustomPrompt="1"/>
          </p:nvPr>
        </p:nvSpPr>
        <p:spPr>
          <a:xfrm>
            <a:off x="1653110" y="17063961"/>
            <a:ext cx="1078992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6D55A3EC-8AF3-3222-5E82-1A74FA5AB0D5}"/>
              </a:ext>
            </a:extLst>
          </p:cNvPr>
          <p:cNvSpPr>
            <a:spLocks noGrp="1"/>
          </p:cNvSpPr>
          <p:nvPr>
            <p:ph type="body" sz="quarter" idx="69" hasCustomPrompt="1"/>
          </p:nvPr>
        </p:nvSpPr>
        <p:spPr>
          <a:xfrm>
            <a:off x="1653110" y="17751568"/>
            <a:ext cx="1078992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5F9A555E-B5A7-F2B9-6D6D-E24CAD68B927}"/>
              </a:ext>
            </a:extLst>
          </p:cNvPr>
          <p:cNvSpPr>
            <a:spLocks noGrp="1"/>
          </p:cNvSpPr>
          <p:nvPr>
            <p:ph type="body" sz="quarter" idx="71" hasCustomPrompt="1"/>
          </p:nvPr>
        </p:nvSpPr>
        <p:spPr>
          <a:xfrm>
            <a:off x="12893040" y="17063961"/>
            <a:ext cx="1078992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7" name="Text Placeholder 7">
            <a:extLst>
              <a:ext uri="{FF2B5EF4-FFF2-40B4-BE49-F238E27FC236}">
                <a16:creationId xmlns:a16="http://schemas.microsoft.com/office/drawing/2014/main" id="{EFC4CC4C-42B6-5D87-37D6-FE779B1ABFEB}"/>
              </a:ext>
            </a:extLst>
          </p:cNvPr>
          <p:cNvSpPr>
            <a:spLocks noGrp="1"/>
          </p:cNvSpPr>
          <p:nvPr>
            <p:ph type="body" sz="quarter" idx="72" hasCustomPrompt="1"/>
          </p:nvPr>
        </p:nvSpPr>
        <p:spPr>
          <a:xfrm>
            <a:off x="12893040" y="17751568"/>
            <a:ext cx="1078992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8" name="Text Placeholder 7">
            <a:extLst>
              <a:ext uri="{FF2B5EF4-FFF2-40B4-BE49-F238E27FC236}">
                <a16:creationId xmlns:a16="http://schemas.microsoft.com/office/drawing/2014/main" id="{E4DE79F6-DE99-BDFD-033A-5AB8981A3A0E}"/>
              </a:ext>
            </a:extLst>
          </p:cNvPr>
          <p:cNvSpPr>
            <a:spLocks noGrp="1"/>
          </p:cNvSpPr>
          <p:nvPr>
            <p:ph type="body" sz="quarter" idx="73" hasCustomPrompt="1"/>
          </p:nvPr>
        </p:nvSpPr>
        <p:spPr>
          <a:xfrm>
            <a:off x="24132970" y="17063961"/>
            <a:ext cx="1079037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9" name="Text Placeholder 7">
            <a:extLst>
              <a:ext uri="{FF2B5EF4-FFF2-40B4-BE49-F238E27FC236}">
                <a16:creationId xmlns:a16="http://schemas.microsoft.com/office/drawing/2014/main" id="{E6F712D3-EAE3-8A7F-010B-AFEF00AE6B00}"/>
              </a:ext>
            </a:extLst>
          </p:cNvPr>
          <p:cNvSpPr>
            <a:spLocks noGrp="1"/>
          </p:cNvSpPr>
          <p:nvPr>
            <p:ph type="body" sz="quarter" idx="74" hasCustomPrompt="1"/>
          </p:nvPr>
        </p:nvSpPr>
        <p:spPr>
          <a:xfrm>
            <a:off x="24132970" y="17751568"/>
            <a:ext cx="1079037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06806224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up Image">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459D9FFB-F331-2BA3-76DB-D0D67666F296}"/>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23" name="Text Placeholder 7">
            <a:extLst>
              <a:ext uri="{FF2B5EF4-FFF2-40B4-BE49-F238E27FC236}">
                <a16:creationId xmlns:a16="http://schemas.microsoft.com/office/drawing/2014/main" id="{4737A17E-9A03-1AA3-D59C-3833F19EFE44}"/>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30" name="Picture Placeholder 2">
            <a:extLst>
              <a:ext uri="{FF2B5EF4-FFF2-40B4-BE49-F238E27FC236}">
                <a16:creationId xmlns:a16="http://schemas.microsoft.com/office/drawing/2014/main" id="{7FF59CD9-73FD-415B-F082-C27D3FC74CC5}"/>
              </a:ext>
            </a:extLst>
          </p:cNvPr>
          <p:cNvSpPr>
            <a:spLocks noGrp="1"/>
          </p:cNvSpPr>
          <p:nvPr>
            <p:ph type="pic" sz="quarter" idx="24"/>
          </p:nvPr>
        </p:nvSpPr>
        <p:spPr>
          <a:xfrm>
            <a:off x="18520757" y="4849813"/>
            <a:ext cx="7982985" cy="12019835"/>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1" name="Picture Placeholder 2">
            <a:extLst>
              <a:ext uri="{FF2B5EF4-FFF2-40B4-BE49-F238E27FC236}">
                <a16:creationId xmlns:a16="http://schemas.microsoft.com/office/drawing/2014/main" id="{90082BEB-34AF-6104-9172-84A9393C73A1}"/>
              </a:ext>
            </a:extLst>
          </p:cNvPr>
          <p:cNvSpPr>
            <a:spLocks noGrp="1"/>
          </p:cNvSpPr>
          <p:nvPr>
            <p:ph type="pic" sz="quarter" idx="20"/>
          </p:nvPr>
        </p:nvSpPr>
        <p:spPr>
          <a:xfrm>
            <a:off x="10072254" y="4849813"/>
            <a:ext cx="7982985" cy="12019835"/>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9" name="Picture Placeholder 2">
            <a:extLst>
              <a:ext uri="{FF2B5EF4-FFF2-40B4-BE49-F238E27FC236}">
                <a16:creationId xmlns:a16="http://schemas.microsoft.com/office/drawing/2014/main" id="{1ACBD8DD-E9B6-20E0-AF99-F566611D5259}"/>
              </a:ext>
            </a:extLst>
          </p:cNvPr>
          <p:cNvSpPr>
            <a:spLocks noGrp="1"/>
          </p:cNvSpPr>
          <p:nvPr>
            <p:ph type="pic" sz="quarter" idx="28"/>
          </p:nvPr>
        </p:nvSpPr>
        <p:spPr>
          <a:xfrm>
            <a:off x="1637606" y="4849813"/>
            <a:ext cx="7969130" cy="12019835"/>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0" name="Picture Placeholder 2">
            <a:extLst>
              <a:ext uri="{FF2B5EF4-FFF2-40B4-BE49-F238E27FC236}">
                <a16:creationId xmlns:a16="http://schemas.microsoft.com/office/drawing/2014/main" id="{3F34C73B-16DF-6108-33FA-2019F4A18A96}"/>
              </a:ext>
            </a:extLst>
          </p:cNvPr>
          <p:cNvSpPr>
            <a:spLocks noGrp="1"/>
          </p:cNvSpPr>
          <p:nvPr>
            <p:ph type="pic" sz="quarter" idx="29"/>
          </p:nvPr>
        </p:nvSpPr>
        <p:spPr>
          <a:xfrm>
            <a:off x="26969260" y="4849813"/>
            <a:ext cx="7969133" cy="12019835"/>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1" name="Text Placeholder 7">
            <a:extLst>
              <a:ext uri="{FF2B5EF4-FFF2-40B4-BE49-F238E27FC236}">
                <a16:creationId xmlns:a16="http://schemas.microsoft.com/office/drawing/2014/main" id="{2A0C0A2B-E05B-6582-22E0-E2FB87D4F5FE}"/>
              </a:ext>
            </a:extLst>
          </p:cNvPr>
          <p:cNvSpPr>
            <a:spLocks noGrp="1"/>
          </p:cNvSpPr>
          <p:nvPr>
            <p:ph type="body" sz="quarter" idx="67" hasCustomPrompt="1"/>
          </p:nvPr>
        </p:nvSpPr>
        <p:spPr>
          <a:xfrm>
            <a:off x="10087333" y="17063961"/>
            <a:ext cx="7967906"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2" name="Text Placeholder 7">
            <a:extLst>
              <a:ext uri="{FF2B5EF4-FFF2-40B4-BE49-F238E27FC236}">
                <a16:creationId xmlns:a16="http://schemas.microsoft.com/office/drawing/2014/main" id="{F252818C-30B9-BEAB-C34B-3FDB45B07855}"/>
              </a:ext>
            </a:extLst>
          </p:cNvPr>
          <p:cNvSpPr>
            <a:spLocks noGrp="1"/>
          </p:cNvSpPr>
          <p:nvPr>
            <p:ph type="body" sz="quarter" idx="68" hasCustomPrompt="1"/>
          </p:nvPr>
        </p:nvSpPr>
        <p:spPr>
          <a:xfrm>
            <a:off x="1630527" y="17063961"/>
            <a:ext cx="794697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3" name="Text Placeholder 7">
            <a:extLst>
              <a:ext uri="{FF2B5EF4-FFF2-40B4-BE49-F238E27FC236}">
                <a16:creationId xmlns:a16="http://schemas.microsoft.com/office/drawing/2014/main" id="{E94F7E10-2AF0-1049-A3BD-C3667BA1A7B7}"/>
              </a:ext>
            </a:extLst>
          </p:cNvPr>
          <p:cNvSpPr>
            <a:spLocks noGrp="1"/>
          </p:cNvSpPr>
          <p:nvPr>
            <p:ph type="body" sz="quarter" idx="69" hasCustomPrompt="1"/>
          </p:nvPr>
        </p:nvSpPr>
        <p:spPr>
          <a:xfrm>
            <a:off x="10087333" y="17751568"/>
            <a:ext cx="7967906"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4" name="Text Placeholder 7">
            <a:extLst>
              <a:ext uri="{FF2B5EF4-FFF2-40B4-BE49-F238E27FC236}">
                <a16:creationId xmlns:a16="http://schemas.microsoft.com/office/drawing/2014/main" id="{CCE2100E-D959-41B2-929B-D1BC55772019}"/>
              </a:ext>
            </a:extLst>
          </p:cNvPr>
          <p:cNvSpPr>
            <a:spLocks noGrp="1"/>
          </p:cNvSpPr>
          <p:nvPr>
            <p:ph type="body" sz="quarter" idx="70" hasCustomPrompt="1"/>
          </p:nvPr>
        </p:nvSpPr>
        <p:spPr>
          <a:xfrm>
            <a:off x="1630527" y="17751568"/>
            <a:ext cx="794697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5" name="Text Placeholder 7">
            <a:extLst>
              <a:ext uri="{FF2B5EF4-FFF2-40B4-BE49-F238E27FC236}">
                <a16:creationId xmlns:a16="http://schemas.microsoft.com/office/drawing/2014/main" id="{F9556000-DFCA-8B90-EBBC-359C95C3B361}"/>
              </a:ext>
            </a:extLst>
          </p:cNvPr>
          <p:cNvSpPr>
            <a:spLocks noGrp="1"/>
          </p:cNvSpPr>
          <p:nvPr>
            <p:ph type="body" sz="quarter" idx="71" hasCustomPrompt="1"/>
          </p:nvPr>
        </p:nvSpPr>
        <p:spPr>
          <a:xfrm>
            <a:off x="18527529" y="17063961"/>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6" name="Text Placeholder 7">
            <a:extLst>
              <a:ext uri="{FF2B5EF4-FFF2-40B4-BE49-F238E27FC236}">
                <a16:creationId xmlns:a16="http://schemas.microsoft.com/office/drawing/2014/main" id="{80DB8C8F-25FA-6C95-C2D7-C138BAA32B50}"/>
              </a:ext>
            </a:extLst>
          </p:cNvPr>
          <p:cNvSpPr>
            <a:spLocks noGrp="1"/>
          </p:cNvSpPr>
          <p:nvPr>
            <p:ph type="body" sz="quarter" idx="72" hasCustomPrompt="1"/>
          </p:nvPr>
        </p:nvSpPr>
        <p:spPr>
          <a:xfrm>
            <a:off x="18527529" y="17751568"/>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7" name="Text Placeholder 7">
            <a:extLst>
              <a:ext uri="{FF2B5EF4-FFF2-40B4-BE49-F238E27FC236}">
                <a16:creationId xmlns:a16="http://schemas.microsoft.com/office/drawing/2014/main" id="{63D94597-BF94-1410-90DE-B1569E6B339A}"/>
              </a:ext>
            </a:extLst>
          </p:cNvPr>
          <p:cNvSpPr>
            <a:spLocks noGrp="1"/>
          </p:cNvSpPr>
          <p:nvPr>
            <p:ph type="body" sz="quarter" idx="73" hasCustomPrompt="1"/>
          </p:nvPr>
        </p:nvSpPr>
        <p:spPr>
          <a:xfrm>
            <a:off x="26976037" y="17063961"/>
            <a:ext cx="7947304"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8" name="Text Placeholder 7">
            <a:extLst>
              <a:ext uri="{FF2B5EF4-FFF2-40B4-BE49-F238E27FC236}">
                <a16:creationId xmlns:a16="http://schemas.microsoft.com/office/drawing/2014/main" id="{BF06A1A9-1746-181C-9E88-1422CE2DFEC1}"/>
              </a:ext>
            </a:extLst>
          </p:cNvPr>
          <p:cNvSpPr>
            <a:spLocks noGrp="1"/>
          </p:cNvSpPr>
          <p:nvPr>
            <p:ph type="body" sz="quarter" idx="74" hasCustomPrompt="1"/>
          </p:nvPr>
        </p:nvSpPr>
        <p:spPr>
          <a:xfrm>
            <a:off x="26976037" y="17751568"/>
            <a:ext cx="7947304"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13558629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up Image">
    <p:spTree>
      <p:nvGrpSpPr>
        <p:cNvPr id="1" name=""/>
        <p:cNvGrpSpPr/>
        <p:nvPr/>
      </p:nvGrpSpPr>
      <p:grpSpPr>
        <a:xfrm>
          <a:off x="0" y="0"/>
          <a:ext cx="0" cy="0"/>
          <a:chOff x="0" y="0"/>
          <a:chExt cx="0" cy="0"/>
        </a:xfrm>
      </p:grpSpPr>
      <p:sp>
        <p:nvSpPr>
          <p:cNvPr id="27" name="Picture Placeholder 2">
            <a:extLst>
              <a:ext uri="{FF2B5EF4-FFF2-40B4-BE49-F238E27FC236}">
                <a16:creationId xmlns:a16="http://schemas.microsoft.com/office/drawing/2014/main" id="{8907B76C-DA4A-68FA-C798-F3D3ED6D3EEF}"/>
              </a:ext>
            </a:extLst>
          </p:cNvPr>
          <p:cNvSpPr>
            <a:spLocks noGrp="1"/>
          </p:cNvSpPr>
          <p:nvPr>
            <p:ph type="pic" sz="quarter" idx="24"/>
          </p:nvPr>
        </p:nvSpPr>
        <p:spPr>
          <a:xfrm>
            <a:off x="1289139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28" name="Picture Placeholder 2">
            <a:extLst>
              <a:ext uri="{FF2B5EF4-FFF2-40B4-BE49-F238E27FC236}">
                <a16:creationId xmlns:a16="http://schemas.microsoft.com/office/drawing/2014/main" id="{80A5F7E9-98C2-BE12-2CFF-1D4269C21CEF}"/>
              </a:ext>
            </a:extLst>
          </p:cNvPr>
          <p:cNvSpPr>
            <a:spLocks noGrp="1"/>
          </p:cNvSpPr>
          <p:nvPr>
            <p:ph type="pic" sz="quarter" idx="20"/>
          </p:nvPr>
        </p:nvSpPr>
        <p:spPr>
          <a:xfrm>
            <a:off x="164558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0" name="Picture Placeholder 2">
            <a:extLst>
              <a:ext uri="{FF2B5EF4-FFF2-40B4-BE49-F238E27FC236}">
                <a16:creationId xmlns:a16="http://schemas.microsoft.com/office/drawing/2014/main" id="{C40D16D0-F1BB-6699-BB7A-3010F14B4E5E}"/>
              </a:ext>
            </a:extLst>
          </p:cNvPr>
          <p:cNvSpPr>
            <a:spLocks noGrp="1"/>
          </p:cNvSpPr>
          <p:nvPr>
            <p:ph type="pic" sz="quarter" idx="28"/>
          </p:nvPr>
        </p:nvSpPr>
        <p:spPr>
          <a:xfrm>
            <a:off x="2414847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2" name="Text Placeholder 7">
            <a:extLst>
              <a:ext uri="{FF2B5EF4-FFF2-40B4-BE49-F238E27FC236}">
                <a16:creationId xmlns:a16="http://schemas.microsoft.com/office/drawing/2014/main" id="{669BAFFD-DE29-C3FE-3E3D-0742C54E776F}"/>
              </a:ext>
            </a:extLst>
          </p:cNvPr>
          <p:cNvSpPr>
            <a:spLocks noGrp="1"/>
          </p:cNvSpPr>
          <p:nvPr>
            <p:ph type="body" sz="quarter" idx="59" hasCustomPrompt="1"/>
          </p:nvPr>
        </p:nvSpPr>
        <p:spPr>
          <a:xfrm>
            <a:off x="1656844" y="9981886"/>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3" name="Text Placeholder 7">
            <a:extLst>
              <a:ext uri="{FF2B5EF4-FFF2-40B4-BE49-F238E27FC236}">
                <a16:creationId xmlns:a16="http://schemas.microsoft.com/office/drawing/2014/main" id="{6F8CDCB5-2334-0382-7EDF-D6A8C4C37919}"/>
              </a:ext>
            </a:extLst>
          </p:cNvPr>
          <p:cNvSpPr>
            <a:spLocks noGrp="1"/>
          </p:cNvSpPr>
          <p:nvPr>
            <p:ph type="body" sz="quarter" idx="63" hasCustomPrompt="1"/>
          </p:nvPr>
        </p:nvSpPr>
        <p:spPr>
          <a:xfrm>
            <a:off x="1656844" y="10669493"/>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4" name="Text Placeholder 7">
            <a:extLst>
              <a:ext uri="{FF2B5EF4-FFF2-40B4-BE49-F238E27FC236}">
                <a16:creationId xmlns:a16="http://schemas.microsoft.com/office/drawing/2014/main" id="{3E8130F2-A049-2C2C-49C2-814F60E02EF5}"/>
              </a:ext>
            </a:extLst>
          </p:cNvPr>
          <p:cNvSpPr>
            <a:spLocks noGrp="1"/>
          </p:cNvSpPr>
          <p:nvPr>
            <p:ph type="body" sz="quarter" idx="64" hasCustomPrompt="1"/>
          </p:nvPr>
        </p:nvSpPr>
        <p:spPr>
          <a:xfrm>
            <a:off x="12894348" y="9981886"/>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2EF59D26-21AA-0628-FEAE-B2017AD93D46}"/>
              </a:ext>
            </a:extLst>
          </p:cNvPr>
          <p:cNvSpPr>
            <a:spLocks noGrp="1"/>
          </p:cNvSpPr>
          <p:nvPr>
            <p:ph type="body" sz="quarter" idx="65" hasCustomPrompt="1"/>
          </p:nvPr>
        </p:nvSpPr>
        <p:spPr>
          <a:xfrm>
            <a:off x="12894348" y="10669493"/>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FA27073E-24AC-35B6-4579-F3553211D14F}"/>
              </a:ext>
            </a:extLst>
          </p:cNvPr>
          <p:cNvSpPr>
            <a:spLocks noGrp="1"/>
          </p:cNvSpPr>
          <p:nvPr>
            <p:ph type="body" sz="quarter" idx="66" hasCustomPrompt="1"/>
          </p:nvPr>
        </p:nvSpPr>
        <p:spPr>
          <a:xfrm>
            <a:off x="24151315" y="9981886"/>
            <a:ext cx="107791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7" name="Text Placeholder 7">
            <a:extLst>
              <a:ext uri="{FF2B5EF4-FFF2-40B4-BE49-F238E27FC236}">
                <a16:creationId xmlns:a16="http://schemas.microsoft.com/office/drawing/2014/main" id="{B7137105-F7C8-86F9-A19D-CC0280C95516}"/>
              </a:ext>
            </a:extLst>
          </p:cNvPr>
          <p:cNvSpPr>
            <a:spLocks noGrp="1"/>
          </p:cNvSpPr>
          <p:nvPr>
            <p:ph type="body" sz="quarter" idx="67" hasCustomPrompt="1"/>
          </p:nvPr>
        </p:nvSpPr>
        <p:spPr>
          <a:xfrm>
            <a:off x="24151315" y="10669493"/>
            <a:ext cx="107791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8" name="Picture Placeholder 2">
            <a:extLst>
              <a:ext uri="{FF2B5EF4-FFF2-40B4-BE49-F238E27FC236}">
                <a16:creationId xmlns:a16="http://schemas.microsoft.com/office/drawing/2014/main" id="{C215F7B2-F4E2-412D-DB90-96FF4E146F17}"/>
              </a:ext>
            </a:extLst>
          </p:cNvPr>
          <p:cNvSpPr>
            <a:spLocks noGrp="1"/>
          </p:cNvSpPr>
          <p:nvPr>
            <p:ph type="pic" sz="quarter" idx="75"/>
          </p:nvPr>
        </p:nvSpPr>
        <p:spPr>
          <a:xfrm>
            <a:off x="18520757" y="11931888"/>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8" name="Picture Placeholder 2">
            <a:extLst>
              <a:ext uri="{FF2B5EF4-FFF2-40B4-BE49-F238E27FC236}">
                <a16:creationId xmlns:a16="http://schemas.microsoft.com/office/drawing/2014/main" id="{F6B1B50B-4191-7EA1-DD61-A96EBE2A0C65}"/>
              </a:ext>
            </a:extLst>
          </p:cNvPr>
          <p:cNvSpPr>
            <a:spLocks noGrp="1"/>
          </p:cNvSpPr>
          <p:nvPr>
            <p:ph type="pic" sz="quarter" idx="76"/>
          </p:nvPr>
        </p:nvSpPr>
        <p:spPr>
          <a:xfrm>
            <a:off x="7265320" y="11931888"/>
            <a:ext cx="10789919" cy="4937760"/>
          </a:xfrm>
          <a:prstGeom prst="rect">
            <a:avLst/>
          </a:prstGeom>
          <a:solidFill>
            <a:srgbClr val="151617">
              <a:alpha val="61000"/>
            </a:srgbClr>
          </a:solidFill>
          <a:ln w="9525">
            <a:solidFill>
              <a:schemeClr val="accent5"/>
            </a:solidFill>
          </a:ln>
        </p:spPr>
        <p:txBody>
          <a:bodyPr tIns="2194560" anchor="ctr"/>
          <a:lstStyle>
            <a:lvl1pPr marL="0" indent="0" algn="ctr">
              <a:buFont typeface="NVIDIA Sans" panose="020B0503020203020204" pitchFamily="34" charset="0"/>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9" name="Text Placeholder 7">
            <a:extLst>
              <a:ext uri="{FF2B5EF4-FFF2-40B4-BE49-F238E27FC236}">
                <a16:creationId xmlns:a16="http://schemas.microsoft.com/office/drawing/2014/main" id="{65B4C94D-3029-61DE-18DE-8A6472E970BD}"/>
              </a:ext>
            </a:extLst>
          </p:cNvPr>
          <p:cNvSpPr>
            <a:spLocks noGrp="1"/>
          </p:cNvSpPr>
          <p:nvPr>
            <p:ph type="body" sz="quarter" idx="77" hasCustomPrompt="1"/>
          </p:nvPr>
        </p:nvSpPr>
        <p:spPr>
          <a:xfrm>
            <a:off x="7276587" y="17063961"/>
            <a:ext cx="1077865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0" name="Text Placeholder 7">
            <a:extLst>
              <a:ext uri="{FF2B5EF4-FFF2-40B4-BE49-F238E27FC236}">
                <a16:creationId xmlns:a16="http://schemas.microsoft.com/office/drawing/2014/main" id="{CE518717-6ECD-F803-EEF8-2B2D7CF9EB49}"/>
              </a:ext>
            </a:extLst>
          </p:cNvPr>
          <p:cNvSpPr>
            <a:spLocks noGrp="1"/>
          </p:cNvSpPr>
          <p:nvPr>
            <p:ph type="body" sz="quarter" idx="78" hasCustomPrompt="1"/>
          </p:nvPr>
        </p:nvSpPr>
        <p:spPr>
          <a:xfrm>
            <a:off x="7276587" y="17751568"/>
            <a:ext cx="1077865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1" name="Text Placeholder 7">
            <a:extLst>
              <a:ext uri="{FF2B5EF4-FFF2-40B4-BE49-F238E27FC236}">
                <a16:creationId xmlns:a16="http://schemas.microsoft.com/office/drawing/2014/main" id="{C5D8EE17-AD94-2DE2-C337-573533395DAF}"/>
              </a:ext>
            </a:extLst>
          </p:cNvPr>
          <p:cNvSpPr>
            <a:spLocks noGrp="1"/>
          </p:cNvSpPr>
          <p:nvPr>
            <p:ph type="body" sz="quarter" idx="79" hasCustomPrompt="1"/>
          </p:nvPr>
        </p:nvSpPr>
        <p:spPr>
          <a:xfrm>
            <a:off x="18533554" y="17063961"/>
            <a:ext cx="107791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2" name="Text Placeholder 7">
            <a:extLst>
              <a:ext uri="{FF2B5EF4-FFF2-40B4-BE49-F238E27FC236}">
                <a16:creationId xmlns:a16="http://schemas.microsoft.com/office/drawing/2014/main" id="{85A95BB1-6B72-7CA5-06BB-430623F1D273}"/>
              </a:ext>
            </a:extLst>
          </p:cNvPr>
          <p:cNvSpPr>
            <a:spLocks noGrp="1"/>
          </p:cNvSpPr>
          <p:nvPr>
            <p:ph type="body" sz="quarter" idx="80" hasCustomPrompt="1"/>
          </p:nvPr>
        </p:nvSpPr>
        <p:spPr>
          <a:xfrm>
            <a:off x="18533554" y="17751568"/>
            <a:ext cx="107791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3" name="Title 1">
            <a:extLst>
              <a:ext uri="{FF2B5EF4-FFF2-40B4-BE49-F238E27FC236}">
                <a16:creationId xmlns:a16="http://schemas.microsoft.com/office/drawing/2014/main" id="{8DC5F873-F78F-F1B6-1AFB-37B1EE5098FA}"/>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54" name="Text Placeholder 7">
            <a:extLst>
              <a:ext uri="{FF2B5EF4-FFF2-40B4-BE49-F238E27FC236}">
                <a16:creationId xmlns:a16="http://schemas.microsoft.com/office/drawing/2014/main" id="{8631CFA9-583B-6069-2D7A-BD83D75791B2}"/>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71443038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up Image">
    <p:spTree>
      <p:nvGrpSpPr>
        <p:cNvPr id="1" name=""/>
        <p:cNvGrpSpPr/>
        <p:nvPr/>
      </p:nvGrpSpPr>
      <p:grpSpPr>
        <a:xfrm>
          <a:off x="0" y="0"/>
          <a:ext cx="0" cy="0"/>
          <a:chOff x="0" y="0"/>
          <a:chExt cx="0" cy="0"/>
        </a:xfrm>
      </p:grpSpPr>
      <p:sp>
        <p:nvSpPr>
          <p:cNvPr id="30" name="Picture Placeholder 2">
            <a:extLst>
              <a:ext uri="{FF2B5EF4-FFF2-40B4-BE49-F238E27FC236}">
                <a16:creationId xmlns:a16="http://schemas.microsoft.com/office/drawing/2014/main" id="{B1953C1A-70BD-1EAA-9874-87A836A8195E}"/>
              </a:ext>
            </a:extLst>
          </p:cNvPr>
          <p:cNvSpPr>
            <a:spLocks noGrp="1"/>
          </p:cNvSpPr>
          <p:nvPr>
            <p:ph type="pic" sz="quarter" idx="24"/>
          </p:nvPr>
        </p:nvSpPr>
        <p:spPr>
          <a:xfrm>
            <a:off x="1289139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1" name="Picture Placeholder 2">
            <a:extLst>
              <a:ext uri="{FF2B5EF4-FFF2-40B4-BE49-F238E27FC236}">
                <a16:creationId xmlns:a16="http://schemas.microsoft.com/office/drawing/2014/main" id="{9252F9A9-D932-EDF6-7A48-D5D93A404550}"/>
              </a:ext>
            </a:extLst>
          </p:cNvPr>
          <p:cNvSpPr>
            <a:spLocks noGrp="1"/>
          </p:cNvSpPr>
          <p:nvPr>
            <p:ph type="pic" sz="quarter" idx="20"/>
          </p:nvPr>
        </p:nvSpPr>
        <p:spPr>
          <a:xfrm>
            <a:off x="164558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2" name="Picture Placeholder 2">
            <a:extLst>
              <a:ext uri="{FF2B5EF4-FFF2-40B4-BE49-F238E27FC236}">
                <a16:creationId xmlns:a16="http://schemas.microsoft.com/office/drawing/2014/main" id="{D0D95889-F2DB-3BC9-69A2-99832FFC9845}"/>
              </a:ext>
            </a:extLst>
          </p:cNvPr>
          <p:cNvSpPr>
            <a:spLocks noGrp="1"/>
          </p:cNvSpPr>
          <p:nvPr>
            <p:ph type="pic" sz="quarter" idx="28"/>
          </p:nvPr>
        </p:nvSpPr>
        <p:spPr>
          <a:xfrm>
            <a:off x="24148473" y="4849814"/>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3" name="Text Placeholder 7">
            <a:extLst>
              <a:ext uri="{FF2B5EF4-FFF2-40B4-BE49-F238E27FC236}">
                <a16:creationId xmlns:a16="http://schemas.microsoft.com/office/drawing/2014/main" id="{20BBE6F4-0357-A4FD-1E64-134C0BB676E5}"/>
              </a:ext>
            </a:extLst>
          </p:cNvPr>
          <p:cNvSpPr>
            <a:spLocks noGrp="1"/>
          </p:cNvSpPr>
          <p:nvPr>
            <p:ph type="body" sz="quarter" idx="59" hasCustomPrompt="1"/>
          </p:nvPr>
        </p:nvSpPr>
        <p:spPr>
          <a:xfrm>
            <a:off x="1656844" y="9981886"/>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4" name="Text Placeholder 7">
            <a:extLst>
              <a:ext uri="{FF2B5EF4-FFF2-40B4-BE49-F238E27FC236}">
                <a16:creationId xmlns:a16="http://schemas.microsoft.com/office/drawing/2014/main" id="{BFAE3A57-5BF4-79B4-4629-2CC735C71FE5}"/>
              </a:ext>
            </a:extLst>
          </p:cNvPr>
          <p:cNvSpPr>
            <a:spLocks noGrp="1"/>
          </p:cNvSpPr>
          <p:nvPr>
            <p:ph type="body" sz="quarter" idx="63" hasCustomPrompt="1"/>
          </p:nvPr>
        </p:nvSpPr>
        <p:spPr>
          <a:xfrm>
            <a:off x="1656844" y="10669493"/>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5" name="Text Placeholder 7">
            <a:extLst>
              <a:ext uri="{FF2B5EF4-FFF2-40B4-BE49-F238E27FC236}">
                <a16:creationId xmlns:a16="http://schemas.microsoft.com/office/drawing/2014/main" id="{99A50CCA-B5CD-F9AE-216F-C421A1BD9F04}"/>
              </a:ext>
            </a:extLst>
          </p:cNvPr>
          <p:cNvSpPr>
            <a:spLocks noGrp="1"/>
          </p:cNvSpPr>
          <p:nvPr>
            <p:ph type="body" sz="quarter" idx="64" hasCustomPrompt="1"/>
          </p:nvPr>
        </p:nvSpPr>
        <p:spPr>
          <a:xfrm>
            <a:off x="12894348" y="9981886"/>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6" name="Text Placeholder 7">
            <a:extLst>
              <a:ext uri="{FF2B5EF4-FFF2-40B4-BE49-F238E27FC236}">
                <a16:creationId xmlns:a16="http://schemas.microsoft.com/office/drawing/2014/main" id="{757508AA-A2C8-98B6-81F3-50D83C5092CF}"/>
              </a:ext>
            </a:extLst>
          </p:cNvPr>
          <p:cNvSpPr>
            <a:spLocks noGrp="1"/>
          </p:cNvSpPr>
          <p:nvPr>
            <p:ph type="body" sz="quarter" idx="65" hasCustomPrompt="1"/>
          </p:nvPr>
        </p:nvSpPr>
        <p:spPr>
          <a:xfrm>
            <a:off x="12894348" y="10669493"/>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7" name="Text Placeholder 7">
            <a:extLst>
              <a:ext uri="{FF2B5EF4-FFF2-40B4-BE49-F238E27FC236}">
                <a16:creationId xmlns:a16="http://schemas.microsoft.com/office/drawing/2014/main" id="{F4222A90-C423-A76E-E4A1-DC33CE530C35}"/>
              </a:ext>
            </a:extLst>
          </p:cNvPr>
          <p:cNvSpPr>
            <a:spLocks noGrp="1"/>
          </p:cNvSpPr>
          <p:nvPr>
            <p:ph type="body" sz="quarter" idx="66" hasCustomPrompt="1"/>
          </p:nvPr>
        </p:nvSpPr>
        <p:spPr>
          <a:xfrm>
            <a:off x="24151315" y="9981886"/>
            <a:ext cx="107791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4" name="Text Placeholder 7">
            <a:extLst>
              <a:ext uri="{FF2B5EF4-FFF2-40B4-BE49-F238E27FC236}">
                <a16:creationId xmlns:a16="http://schemas.microsoft.com/office/drawing/2014/main" id="{4209A868-D6F4-3E49-A6A2-D0B83BADF3A9}"/>
              </a:ext>
            </a:extLst>
          </p:cNvPr>
          <p:cNvSpPr>
            <a:spLocks noGrp="1"/>
          </p:cNvSpPr>
          <p:nvPr>
            <p:ph type="body" sz="quarter" idx="67" hasCustomPrompt="1"/>
          </p:nvPr>
        </p:nvSpPr>
        <p:spPr>
          <a:xfrm>
            <a:off x="24151315" y="10669493"/>
            <a:ext cx="107791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5" name="Picture Placeholder 2">
            <a:extLst>
              <a:ext uri="{FF2B5EF4-FFF2-40B4-BE49-F238E27FC236}">
                <a16:creationId xmlns:a16="http://schemas.microsoft.com/office/drawing/2014/main" id="{9C37E9B7-863B-6FEB-5E35-885ED1194BFF}"/>
              </a:ext>
            </a:extLst>
          </p:cNvPr>
          <p:cNvSpPr>
            <a:spLocks noGrp="1"/>
          </p:cNvSpPr>
          <p:nvPr>
            <p:ph type="pic" sz="quarter" idx="68"/>
          </p:nvPr>
        </p:nvSpPr>
        <p:spPr>
          <a:xfrm>
            <a:off x="12902654" y="11931889"/>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6" name="Picture Placeholder 2">
            <a:extLst>
              <a:ext uri="{FF2B5EF4-FFF2-40B4-BE49-F238E27FC236}">
                <a16:creationId xmlns:a16="http://schemas.microsoft.com/office/drawing/2014/main" id="{577FA631-E033-ADBD-0DC9-D0DB5E39C199}"/>
              </a:ext>
            </a:extLst>
          </p:cNvPr>
          <p:cNvSpPr>
            <a:spLocks noGrp="1"/>
          </p:cNvSpPr>
          <p:nvPr>
            <p:ph type="pic" sz="quarter" idx="69"/>
          </p:nvPr>
        </p:nvSpPr>
        <p:spPr>
          <a:xfrm>
            <a:off x="1656844" y="11931889"/>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7" name="Picture Placeholder 2">
            <a:extLst>
              <a:ext uri="{FF2B5EF4-FFF2-40B4-BE49-F238E27FC236}">
                <a16:creationId xmlns:a16="http://schemas.microsoft.com/office/drawing/2014/main" id="{381881A2-4556-E0E7-4976-CE4CA8B44BD2}"/>
              </a:ext>
            </a:extLst>
          </p:cNvPr>
          <p:cNvSpPr>
            <a:spLocks noGrp="1"/>
          </p:cNvSpPr>
          <p:nvPr>
            <p:ph type="pic" sz="quarter" idx="70"/>
          </p:nvPr>
        </p:nvSpPr>
        <p:spPr>
          <a:xfrm>
            <a:off x="24159734" y="11931889"/>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8" name="Text Placeholder 7">
            <a:extLst>
              <a:ext uri="{FF2B5EF4-FFF2-40B4-BE49-F238E27FC236}">
                <a16:creationId xmlns:a16="http://schemas.microsoft.com/office/drawing/2014/main" id="{3E8E5407-C49C-0C9D-34F8-F6F0488021F6}"/>
              </a:ext>
            </a:extLst>
          </p:cNvPr>
          <p:cNvSpPr>
            <a:spLocks noGrp="1"/>
          </p:cNvSpPr>
          <p:nvPr>
            <p:ph type="body" sz="quarter" idx="71" hasCustomPrompt="1"/>
          </p:nvPr>
        </p:nvSpPr>
        <p:spPr>
          <a:xfrm>
            <a:off x="1668105" y="17063961"/>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9" name="Text Placeholder 7">
            <a:extLst>
              <a:ext uri="{FF2B5EF4-FFF2-40B4-BE49-F238E27FC236}">
                <a16:creationId xmlns:a16="http://schemas.microsoft.com/office/drawing/2014/main" id="{22DA5A94-C231-4766-8AC7-EF73C16EBD61}"/>
              </a:ext>
            </a:extLst>
          </p:cNvPr>
          <p:cNvSpPr>
            <a:spLocks noGrp="1"/>
          </p:cNvSpPr>
          <p:nvPr>
            <p:ph type="body" sz="quarter" idx="72" hasCustomPrompt="1"/>
          </p:nvPr>
        </p:nvSpPr>
        <p:spPr>
          <a:xfrm>
            <a:off x="1668105" y="17751568"/>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0" name="Text Placeholder 7">
            <a:extLst>
              <a:ext uri="{FF2B5EF4-FFF2-40B4-BE49-F238E27FC236}">
                <a16:creationId xmlns:a16="http://schemas.microsoft.com/office/drawing/2014/main" id="{00B4030C-05CF-B466-BA8F-C340617A5787}"/>
              </a:ext>
            </a:extLst>
          </p:cNvPr>
          <p:cNvSpPr>
            <a:spLocks noGrp="1"/>
          </p:cNvSpPr>
          <p:nvPr>
            <p:ph type="body" sz="quarter" idx="73" hasCustomPrompt="1"/>
          </p:nvPr>
        </p:nvSpPr>
        <p:spPr>
          <a:xfrm>
            <a:off x="12905609" y="17063961"/>
            <a:ext cx="1077865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1" name="Text Placeholder 7">
            <a:extLst>
              <a:ext uri="{FF2B5EF4-FFF2-40B4-BE49-F238E27FC236}">
                <a16:creationId xmlns:a16="http://schemas.microsoft.com/office/drawing/2014/main" id="{894CEECC-D038-E547-DC3E-DE08CED8E7DA}"/>
              </a:ext>
            </a:extLst>
          </p:cNvPr>
          <p:cNvSpPr>
            <a:spLocks noGrp="1"/>
          </p:cNvSpPr>
          <p:nvPr>
            <p:ph type="body" sz="quarter" idx="74" hasCustomPrompt="1"/>
          </p:nvPr>
        </p:nvSpPr>
        <p:spPr>
          <a:xfrm>
            <a:off x="12905609" y="17751568"/>
            <a:ext cx="1077865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2" name="Text Placeholder 7">
            <a:extLst>
              <a:ext uri="{FF2B5EF4-FFF2-40B4-BE49-F238E27FC236}">
                <a16:creationId xmlns:a16="http://schemas.microsoft.com/office/drawing/2014/main" id="{194DC10A-126A-4CF6-0FD2-5B6BB2EFDEBD}"/>
              </a:ext>
            </a:extLst>
          </p:cNvPr>
          <p:cNvSpPr>
            <a:spLocks noGrp="1"/>
          </p:cNvSpPr>
          <p:nvPr>
            <p:ph type="body" sz="quarter" idx="75" hasCustomPrompt="1"/>
          </p:nvPr>
        </p:nvSpPr>
        <p:spPr>
          <a:xfrm>
            <a:off x="24162576" y="17063961"/>
            <a:ext cx="107791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3" name="Text Placeholder 7">
            <a:extLst>
              <a:ext uri="{FF2B5EF4-FFF2-40B4-BE49-F238E27FC236}">
                <a16:creationId xmlns:a16="http://schemas.microsoft.com/office/drawing/2014/main" id="{57F8B789-2F41-F510-798B-CCE7F38AB05B}"/>
              </a:ext>
            </a:extLst>
          </p:cNvPr>
          <p:cNvSpPr>
            <a:spLocks noGrp="1"/>
          </p:cNvSpPr>
          <p:nvPr>
            <p:ph type="body" sz="quarter" idx="76" hasCustomPrompt="1"/>
          </p:nvPr>
        </p:nvSpPr>
        <p:spPr>
          <a:xfrm>
            <a:off x="24162576" y="17751568"/>
            <a:ext cx="107791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4" name="Title 1">
            <a:extLst>
              <a:ext uri="{FF2B5EF4-FFF2-40B4-BE49-F238E27FC236}">
                <a16:creationId xmlns:a16="http://schemas.microsoft.com/office/drawing/2014/main" id="{01540E5A-2872-4A69-C821-D69B87963A67}"/>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65" name="Text Placeholder 7">
            <a:extLst>
              <a:ext uri="{FF2B5EF4-FFF2-40B4-BE49-F238E27FC236}">
                <a16:creationId xmlns:a16="http://schemas.microsoft.com/office/drawing/2014/main" id="{C4FBCAD5-F75E-2024-91A6-AF69090C6A02}"/>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23705060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up Image">
    <p:spTree>
      <p:nvGrpSpPr>
        <p:cNvPr id="1" name=""/>
        <p:cNvGrpSpPr/>
        <p:nvPr/>
      </p:nvGrpSpPr>
      <p:grpSpPr>
        <a:xfrm>
          <a:off x="0" y="0"/>
          <a:ext cx="0" cy="0"/>
          <a:chOff x="0" y="0"/>
          <a:chExt cx="0" cy="0"/>
        </a:xfrm>
      </p:grpSpPr>
      <p:sp>
        <p:nvSpPr>
          <p:cNvPr id="30" name="Text Placeholder 7">
            <a:extLst>
              <a:ext uri="{FF2B5EF4-FFF2-40B4-BE49-F238E27FC236}">
                <a16:creationId xmlns:a16="http://schemas.microsoft.com/office/drawing/2014/main" id="{544D2068-6849-9B7C-6BC5-5E5F7AA4A629}"/>
              </a:ext>
            </a:extLst>
          </p:cNvPr>
          <p:cNvSpPr>
            <a:spLocks noGrp="1"/>
          </p:cNvSpPr>
          <p:nvPr>
            <p:ph type="body" sz="quarter" idx="37" hasCustomPrompt="1"/>
          </p:nvPr>
        </p:nvSpPr>
        <p:spPr>
          <a:xfrm>
            <a:off x="14335071" y="17059122"/>
            <a:ext cx="795528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4" name="Text Placeholder 7">
            <a:extLst>
              <a:ext uri="{FF2B5EF4-FFF2-40B4-BE49-F238E27FC236}">
                <a16:creationId xmlns:a16="http://schemas.microsoft.com/office/drawing/2014/main" id="{CBD648D6-A7DD-1281-7F44-26AAC46ED236}"/>
              </a:ext>
            </a:extLst>
          </p:cNvPr>
          <p:cNvSpPr>
            <a:spLocks noGrp="1"/>
          </p:cNvSpPr>
          <p:nvPr>
            <p:ph type="body" sz="quarter" idx="39" hasCustomPrompt="1"/>
          </p:nvPr>
        </p:nvSpPr>
        <p:spPr>
          <a:xfrm>
            <a:off x="5886573" y="17059122"/>
            <a:ext cx="7970338"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5" name="Text Placeholder 7">
            <a:extLst>
              <a:ext uri="{FF2B5EF4-FFF2-40B4-BE49-F238E27FC236}">
                <a16:creationId xmlns:a16="http://schemas.microsoft.com/office/drawing/2014/main" id="{CA889FC2-EEE4-383A-34F1-AA6640C2BEE9}"/>
              </a:ext>
            </a:extLst>
          </p:cNvPr>
          <p:cNvSpPr>
            <a:spLocks noGrp="1"/>
          </p:cNvSpPr>
          <p:nvPr>
            <p:ph type="body" sz="quarter" idx="40" hasCustomPrompt="1"/>
          </p:nvPr>
        </p:nvSpPr>
        <p:spPr>
          <a:xfrm>
            <a:off x="14335071" y="17727056"/>
            <a:ext cx="795528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6" name="Text Placeholder 7">
            <a:extLst>
              <a:ext uri="{FF2B5EF4-FFF2-40B4-BE49-F238E27FC236}">
                <a16:creationId xmlns:a16="http://schemas.microsoft.com/office/drawing/2014/main" id="{97DD1B20-C6FB-A50F-E2B0-453434ECCBAC}"/>
              </a:ext>
            </a:extLst>
          </p:cNvPr>
          <p:cNvSpPr>
            <a:spLocks noGrp="1"/>
          </p:cNvSpPr>
          <p:nvPr>
            <p:ph type="body" sz="quarter" idx="43" hasCustomPrompt="1"/>
          </p:nvPr>
        </p:nvSpPr>
        <p:spPr>
          <a:xfrm>
            <a:off x="5886573" y="17727056"/>
            <a:ext cx="7970338"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7" name="Picture Placeholder 2">
            <a:extLst>
              <a:ext uri="{FF2B5EF4-FFF2-40B4-BE49-F238E27FC236}">
                <a16:creationId xmlns:a16="http://schemas.microsoft.com/office/drawing/2014/main" id="{AE5F378B-4650-A769-498F-70E97D832944}"/>
              </a:ext>
            </a:extLst>
          </p:cNvPr>
          <p:cNvSpPr>
            <a:spLocks noGrp="1"/>
          </p:cNvSpPr>
          <p:nvPr>
            <p:ph type="pic" sz="quarter" idx="46"/>
          </p:nvPr>
        </p:nvSpPr>
        <p:spPr>
          <a:xfrm>
            <a:off x="5886573"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38" name="Picture Placeholder 2">
            <a:extLst>
              <a:ext uri="{FF2B5EF4-FFF2-40B4-BE49-F238E27FC236}">
                <a16:creationId xmlns:a16="http://schemas.microsoft.com/office/drawing/2014/main" id="{4D0EBD50-D183-BA46-8F9A-CA94A31E251D}"/>
              </a:ext>
            </a:extLst>
          </p:cNvPr>
          <p:cNvSpPr>
            <a:spLocks noGrp="1"/>
          </p:cNvSpPr>
          <p:nvPr>
            <p:ph type="pic" sz="quarter" idx="47"/>
          </p:nvPr>
        </p:nvSpPr>
        <p:spPr>
          <a:xfrm>
            <a:off x="14335074"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8" name="Picture Placeholder 2">
            <a:extLst>
              <a:ext uri="{FF2B5EF4-FFF2-40B4-BE49-F238E27FC236}">
                <a16:creationId xmlns:a16="http://schemas.microsoft.com/office/drawing/2014/main" id="{B28D2A90-D084-131D-BC81-F32026B9D485}"/>
              </a:ext>
            </a:extLst>
          </p:cNvPr>
          <p:cNvSpPr>
            <a:spLocks noGrp="1"/>
          </p:cNvSpPr>
          <p:nvPr>
            <p:ph type="pic" sz="quarter" idx="48"/>
          </p:nvPr>
        </p:nvSpPr>
        <p:spPr>
          <a:xfrm>
            <a:off x="22783576"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9" name="Text Placeholder 7">
            <a:extLst>
              <a:ext uri="{FF2B5EF4-FFF2-40B4-BE49-F238E27FC236}">
                <a16:creationId xmlns:a16="http://schemas.microsoft.com/office/drawing/2014/main" id="{C31F641B-69D7-D8F7-664B-8DC4432B48D7}"/>
              </a:ext>
            </a:extLst>
          </p:cNvPr>
          <p:cNvSpPr>
            <a:spLocks noGrp="1"/>
          </p:cNvSpPr>
          <p:nvPr>
            <p:ph type="body" sz="quarter" idx="50" hasCustomPrompt="1"/>
          </p:nvPr>
        </p:nvSpPr>
        <p:spPr>
          <a:xfrm>
            <a:off x="22783575" y="17059122"/>
            <a:ext cx="7951467"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0" name="Text Placeholder 7">
            <a:extLst>
              <a:ext uri="{FF2B5EF4-FFF2-40B4-BE49-F238E27FC236}">
                <a16:creationId xmlns:a16="http://schemas.microsoft.com/office/drawing/2014/main" id="{523F0B05-8C96-0447-48C6-977D2CE10924}"/>
              </a:ext>
            </a:extLst>
          </p:cNvPr>
          <p:cNvSpPr>
            <a:spLocks noGrp="1"/>
          </p:cNvSpPr>
          <p:nvPr>
            <p:ph type="body" sz="quarter" idx="51" hasCustomPrompt="1"/>
          </p:nvPr>
        </p:nvSpPr>
        <p:spPr>
          <a:xfrm>
            <a:off x="22783575" y="17727056"/>
            <a:ext cx="7951467"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1" name="Picture Placeholder 2">
            <a:extLst>
              <a:ext uri="{FF2B5EF4-FFF2-40B4-BE49-F238E27FC236}">
                <a16:creationId xmlns:a16="http://schemas.microsoft.com/office/drawing/2014/main" id="{450F6A7B-55D2-E137-09E7-D5EB0FECCA2C}"/>
              </a:ext>
            </a:extLst>
          </p:cNvPr>
          <p:cNvSpPr>
            <a:spLocks noGrp="1"/>
          </p:cNvSpPr>
          <p:nvPr>
            <p:ph type="pic" sz="quarter" idx="24"/>
          </p:nvPr>
        </p:nvSpPr>
        <p:spPr>
          <a:xfrm>
            <a:off x="18534610"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2" name="Picture Placeholder 2">
            <a:extLst>
              <a:ext uri="{FF2B5EF4-FFF2-40B4-BE49-F238E27FC236}">
                <a16:creationId xmlns:a16="http://schemas.microsoft.com/office/drawing/2014/main" id="{36E7E436-EF57-51FD-A8FB-FDA402DAB660}"/>
              </a:ext>
            </a:extLst>
          </p:cNvPr>
          <p:cNvSpPr>
            <a:spLocks noGrp="1"/>
          </p:cNvSpPr>
          <p:nvPr>
            <p:ph type="pic" sz="quarter" idx="20"/>
          </p:nvPr>
        </p:nvSpPr>
        <p:spPr>
          <a:xfrm>
            <a:off x="10086108"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3" name="Picture Placeholder 2">
            <a:extLst>
              <a:ext uri="{FF2B5EF4-FFF2-40B4-BE49-F238E27FC236}">
                <a16:creationId xmlns:a16="http://schemas.microsoft.com/office/drawing/2014/main" id="{11D06D85-EEB0-0A4E-44A0-04EB0FDA4913}"/>
              </a:ext>
            </a:extLst>
          </p:cNvPr>
          <p:cNvSpPr>
            <a:spLocks noGrp="1"/>
          </p:cNvSpPr>
          <p:nvPr>
            <p:ph type="pic" sz="quarter" idx="52"/>
          </p:nvPr>
        </p:nvSpPr>
        <p:spPr>
          <a:xfrm>
            <a:off x="1637606"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5" name="Picture Placeholder 2">
            <a:extLst>
              <a:ext uri="{FF2B5EF4-FFF2-40B4-BE49-F238E27FC236}">
                <a16:creationId xmlns:a16="http://schemas.microsoft.com/office/drawing/2014/main" id="{9CAB601B-BE03-84B9-C2D3-F9A9DD36F0DA}"/>
              </a:ext>
            </a:extLst>
          </p:cNvPr>
          <p:cNvSpPr>
            <a:spLocks noGrp="1"/>
          </p:cNvSpPr>
          <p:nvPr>
            <p:ph type="pic" sz="quarter" idx="28"/>
          </p:nvPr>
        </p:nvSpPr>
        <p:spPr>
          <a:xfrm>
            <a:off x="26983113"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6" name="Text Placeholder 7">
            <a:extLst>
              <a:ext uri="{FF2B5EF4-FFF2-40B4-BE49-F238E27FC236}">
                <a16:creationId xmlns:a16="http://schemas.microsoft.com/office/drawing/2014/main" id="{2901EEFF-A05E-86EF-2959-BEBE7506CE37}"/>
              </a:ext>
            </a:extLst>
          </p:cNvPr>
          <p:cNvSpPr>
            <a:spLocks noGrp="1"/>
          </p:cNvSpPr>
          <p:nvPr>
            <p:ph type="body" sz="quarter" idx="59" hasCustomPrompt="1"/>
          </p:nvPr>
        </p:nvSpPr>
        <p:spPr>
          <a:xfrm>
            <a:off x="10094409" y="9981886"/>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7" name="Text Placeholder 7">
            <a:extLst>
              <a:ext uri="{FF2B5EF4-FFF2-40B4-BE49-F238E27FC236}">
                <a16:creationId xmlns:a16="http://schemas.microsoft.com/office/drawing/2014/main" id="{CA5DE0BE-2247-E600-19F8-62852DE95A34}"/>
              </a:ext>
            </a:extLst>
          </p:cNvPr>
          <p:cNvSpPr>
            <a:spLocks noGrp="1"/>
          </p:cNvSpPr>
          <p:nvPr>
            <p:ph type="body" sz="quarter" idx="60" hasCustomPrompt="1"/>
          </p:nvPr>
        </p:nvSpPr>
        <p:spPr>
          <a:xfrm>
            <a:off x="1637603" y="9981886"/>
            <a:ext cx="794697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8" name="Text Placeholder 7">
            <a:extLst>
              <a:ext uri="{FF2B5EF4-FFF2-40B4-BE49-F238E27FC236}">
                <a16:creationId xmlns:a16="http://schemas.microsoft.com/office/drawing/2014/main" id="{7D33E875-82FA-EFBA-E610-7A1BB8D8E0D0}"/>
              </a:ext>
            </a:extLst>
          </p:cNvPr>
          <p:cNvSpPr>
            <a:spLocks noGrp="1"/>
          </p:cNvSpPr>
          <p:nvPr>
            <p:ph type="body" sz="quarter" idx="61" hasCustomPrompt="1"/>
          </p:nvPr>
        </p:nvSpPr>
        <p:spPr>
          <a:xfrm>
            <a:off x="10094409" y="10669493"/>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9" name="Text Placeholder 7">
            <a:extLst>
              <a:ext uri="{FF2B5EF4-FFF2-40B4-BE49-F238E27FC236}">
                <a16:creationId xmlns:a16="http://schemas.microsoft.com/office/drawing/2014/main" id="{16E04D83-5D56-3ED0-0106-291190FF16C1}"/>
              </a:ext>
            </a:extLst>
          </p:cNvPr>
          <p:cNvSpPr>
            <a:spLocks noGrp="1"/>
          </p:cNvSpPr>
          <p:nvPr>
            <p:ph type="body" sz="quarter" idx="62" hasCustomPrompt="1"/>
          </p:nvPr>
        </p:nvSpPr>
        <p:spPr>
          <a:xfrm>
            <a:off x="1637603" y="10669493"/>
            <a:ext cx="794697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0" name="Text Placeholder 7">
            <a:extLst>
              <a:ext uri="{FF2B5EF4-FFF2-40B4-BE49-F238E27FC236}">
                <a16:creationId xmlns:a16="http://schemas.microsoft.com/office/drawing/2014/main" id="{B72D7370-4F41-FFA7-2106-37908325FCCD}"/>
              </a:ext>
            </a:extLst>
          </p:cNvPr>
          <p:cNvSpPr>
            <a:spLocks noGrp="1"/>
          </p:cNvSpPr>
          <p:nvPr>
            <p:ph type="body" sz="quarter" idx="63" hasCustomPrompt="1"/>
          </p:nvPr>
        </p:nvSpPr>
        <p:spPr>
          <a:xfrm>
            <a:off x="18534605" y="9981886"/>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1" name="Text Placeholder 7">
            <a:extLst>
              <a:ext uri="{FF2B5EF4-FFF2-40B4-BE49-F238E27FC236}">
                <a16:creationId xmlns:a16="http://schemas.microsoft.com/office/drawing/2014/main" id="{AFF43D71-DEF4-2B0C-C6B4-BCAFBD852717}"/>
              </a:ext>
            </a:extLst>
          </p:cNvPr>
          <p:cNvSpPr>
            <a:spLocks noGrp="1"/>
          </p:cNvSpPr>
          <p:nvPr>
            <p:ph type="body" sz="quarter" idx="64" hasCustomPrompt="1"/>
          </p:nvPr>
        </p:nvSpPr>
        <p:spPr>
          <a:xfrm>
            <a:off x="18534605" y="10669493"/>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2" name="Text Placeholder 7">
            <a:extLst>
              <a:ext uri="{FF2B5EF4-FFF2-40B4-BE49-F238E27FC236}">
                <a16:creationId xmlns:a16="http://schemas.microsoft.com/office/drawing/2014/main" id="{F818D8AD-CFB5-A8CB-CABB-19C1B1AFE5BA}"/>
              </a:ext>
            </a:extLst>
          </p:cNvPr>
          <p:cNvSpPr>
            <a:spLocks noGrp="1"/>
          </p:cNvSpPr>
          <p:nvPr>
            <p:ph type="body" sz="quarter" idx="65" hasCustomPrompt="1"/>
          </p:nvPr>
        </p:nvSpPr>
        <p:spPr>
          <a:xfrm>
            <a:off x="26983113" y="9981886"/>
            <a:ext cx="7947304"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3" name="Text Placeholder 7">
            <a:extLst>
              <a:ext uri="{FF2B5EF4-FFF2-40B4-BE49-F238E27FC236}">
                <a16:creationId xmlns:a16="http://schemas.microsoft.com/office/drawing/2014/main" id="{23409FA5-2A41-C5C8-6575-A607630F90FC}"/>
              </a:ext>
            </a:extLst>
          </p:cNvPr>
          <p:cNvSpPr>
            <a:spLocks noGrp="1"/>
          </p:cNvSpPr>
          <p:nvPr>
            <p:ph type="body" sz="quarter" idx="66" hasCustomPrompt="1"/>
          </p:nvPr>
        </p:nvSpPr>
        <p:spPr>
          <a:xfrm>
            <a:off x="26983113" y="10669493"/>
            <a:ext cx="7947304"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4" name="Title 1">
            <a:extLst>
              <a:ext uri="{FF2B5EF4-FFF2-40B4-BE49-F238E27FC236}">
                <a16:creationId xmlns:a16="http://schemas.microsoft.com/office/drawing/2014/main" id="{3B193957-7130-A79D-273C-851474BDCDC0}"/>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5" name="Text Placeholder 7">
            <a:extLst>
              <a:ext uri="{FF2B5EF4-FFF2-40B4-BE49-F238E27FC236}">
                <a16:creationId xmlns:a16="http://schemas.microsoft.com/office/drawing/2014/main" id="{DA822B21-EE98-CD37-EC99-C8836B3004D5}"/>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59005909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up Image">
    <p:spTree>
      <p:nvGrpSpPr>
        <p:cNvPr id="1" name=""/>
        <p:cNvGrpSpPr/>
        <p:nvPr/>
      </p:nvGrpSpPr>
      <p:grpSpPr>
        <a:xfrm>
          <a:off x="0" y="0"/>
          <a:ext cx="0" cy="0"/>
          <a:chOff x="0" y="0"/>
          <a:chExt cx="0" cy="0"/>
        </a:xfrm>
      </p:grpSpPr>
      <p:sp>
        <p:nvSpPr>
          <p:cNvPr id="41" name="Picture Placeholder 2">
            <a:extLst>
              <a:ext uri="{FF2B5EF4-FFF2-40B4-BE49-F238E27FC236}">
                <a16:creationId xmlns:a16="http://schemas.microsoft.com/office/drawing/2014/main" id="{5EA57D4F-DD4C-CA06-8F17-B354B7AF0AE5}"/>
              </a:ext>
            </a:extLst>
          </p:cNvPr>
          <p:cNvSpPr>
            <a:spLocks noGrp="1"/>
          </p:cNvSpPr>
          <p:nvPr>
            <p:ph type="pic" sz="quarter" idx="46"/>
          </p:nvPr>
        </p:nvSpPr>
        <p:spPr>
          <a:xfrm>
            <a:off x="1637603"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2" name="Picture Placeholder 2">
            <a:extLst>
              <a:ext uri="{FF2B5EF4-FFF2-40B4-BE49-F238E27FC236}">
                <a16:creationId xmlns:a16="http://schemas.microsoft.com/office/drawing/2014/main" id="{06F88D93-EC5D-0F4F-2D03-D40CFF157D49}"/>
              </a:ext>
            </a:extLst>
          </p:cNvPr>
          <p:cNvSpPr>
            <a:spLocks noGrp="1"/>
          </p:cNvSpPr>
          <p:nvPr>
            <p:ph type="pic" sz="quarter" idx="47"/>
          </p:nvPr>
        </p:nvSpPr>
        <p:spPr>
          <a:xfrm>
            <a:off x="10086104"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3" name="Picture Placeholder 2">
            <a:extLst>
              <a:ext uri="{FF2B5EF4-FFF2-40B4-BE49-F238E27FC236}">
                <a16:creationId xmlns:a16="http://schemas.microsoft.com/office/drawing/2014/main" id="{E2460103-C7AD-1E73-A79D-2130A59BA43E}"/>
              </a:ext>
            </a:extLst>
          </p:cNvPr>
          <p:cNvSpPr>
            <a:spLocks noGrp="1"/>
          </p:cNvSpPr>
          <p:nvPr>
            <p:ph type="pic" sz="quarter" idx="48"/>
          </p:nvPr>
        </p:nvSpPr>
        <p:spPr>
          <a:xfrm>
            <a:off x="18534606"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4" name="Picture Placeholder 2">
            <a:extLst>
              <a:ext uri="{FF2B5EF4-FFF2-40B4-BE49-F238E27FC236}">
                <a16:creationId xmlns:a16="http://schemas.microsoft.com/office/drawing/2014/main" id="{CB4626F4-FF48-A6FD-42A0-87CB9D35E8BB}"/>
              </a:ext>
            </a:extLst>
          </p:cNvPr>
          <p:cNvSpPr>
            <a:spLocks noGrp="1"/>
          </p:cNvSpPr>
          <p:nvPr>
            <p:ph type="pic" sz="quarter" idx="24"/>
          </p:nvPr>
        </p:nvSpPr>
        <p:spPr>
          <a:xfrm>
            <a:off x="18534610"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5" name="Picture Placeholder 2">
            <a:extLst>
              <a:ext uri="{FF2B5EF4-FFF2-40B4-BE49-F238E27FC236}">
                <a16:creationId xmlns:a16="http://schemas.microsoft.com/office/drawing/2014/main" id="{EBBF469D-EB9A-C1CD-A4E0-EFCD4EF63ED8}"/>
              </a:ext>
            </a:extLst>
          </p:cNvPr>
          <p:cNvSpPr>
            <a:spLocks noGrp="1"/>
          </p:cNvSpPr>
          <p:nvPr>
            <p:ph type="pic" sz="quarter" idx="20"/>
          </p:nvPr>
        </p:nvSpPr>
        <p:spPr>
          <a:xfrm>
            <a:off x="10086108"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6" name="Picture Placeholder 2">
            <a:extLst>
              <a:ext uri="{FF2B5EF4-FFF2-40B4-BE49-F238E27FC236}">
                <a16:creationId xmlns:a16="http://schemas.microsoft.com/office/drawing/2014/main" id="{398E7A27-AB90-AE4B-9C41-537061139935}"/>
              </a:ext>
            </a:extLst>
          </p:cNvPr>
          <p:cNvSpPr>
            <a:spLocks noGrp="1"/>
          </p:cNvSpPr>
          <p:nvPr>
            <p:ph type="pic" sz="quarter" idx="52"/>
          </p:nvPr>
        </p:nvSpPr>
        <p:spPr>
          <a:xfrm>
            <a:off x="1637606"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7" name="Picture Placeholder 2">
            <a:extLst>
              <a:ext uri="{FF2B5EF4-FFF2-40B4-BE49-F238E27FC236}">
                <a16:creationId xmlns:a16="http://schemas.microsoft.com/office/drawing/2014/main" id="{375CDD23-925E-31A1-C3FF-2D6ED9D05AAB}"/>
              </a:ext>
            </a:extLst>
          </p:cNvPr>
          <p:cNvSpPr>
            <a:spLocks noGrp="1"/>
          </p:cNvSpPr>
          <p:nvPr>
            <p:ph type="pic" sz="quarter" idx="28"/>
          </p:nvPr>
        </p:nvSpPr>
        <p:spPr>
          <a:xfrm>
            <a:off x="26983113" y="4849814"/>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4" name="Picture Placeholder 2">
            <a:extLst>
              <a:ext uri="{FF2B5EF4-FFF2-40B4-BE49-F238E27FC236}">
                <a16:creationId xmlns:a16="http://schemas.microsoft.com/office/drawing/2014/main" id="{15BDAD05-3EAC-DFAA-EDD1-1D9E9C002116}"/>
              </a:ext>
            </a:extLst>
          </p:cNvPr>
          <p:cNvSpPr>
            <a:spLocks noGrp="1"/>
          </p:cNvSpPr>
          <p:nvPr>
            <p:ph type="pic" sz="quarter" idx="53"/>
          </p:nvPr>
        </p:nvSpPr>
        <p:spPr>
          <a:xfrm>
            <a:off x="26968061" y="11926198"/>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40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5" name="Text Placeholder 7">
            <a:extLst>
              <a:ext uri="{FF2B5EF4-FFF2-40B4-BE49-F238E27FC236}">
                <a16:creationId xmlns:a16="http://schemas.microsoft.com/office/drawing/2014/main" id="{2360B2E4-D618-5423-3E76-F376EBCA0102}"/>
              </a:ext>
            </a:extLst>
          </p:cNvPr>
          <p:cNvSpPr>
            <a:spLocks noGrp="1"/>
          </p:cNvSpPr>
          <p:nvPr>
            <p:ph type="body" sz="quarter" idx="59" hasCustomPrompt="1"/>
          </p:nvPr>
        </p:nvSpPr>
        <p:spPr>
          <a:xfrm>
            <a:off x="10094409" y="9981886"/>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6" name="Text Placeholder 7">
            <a:extLst>
              <a:ext uri="{FF2B5EF4-FFF2-40B4-BE49-F238E27FC236}">
                <a16:creationId xmlns:a16="http://schemas.microsoft.com/office/drawing/2014/main" id="{AD06D986-4434-AF51-6805-3B97BBB76942}"/>
              </a:ext>
            </a:extLst>
          </p:cNvPr>
          <p:cNvSpPr>
            <a:spLocks noGrp="1"/>
          </p:cNvSpPr>
          <p:nvPr>
            <p:ph type="body" sz="quarter" idx="60" hasCustomPrompt="1"/>
          </p:nvPr>
        </p:nvSpPr>
        <p:spPr>
          <a:xfrm>
            <a:off x="1637603" y="9981886"/>
            <a:ext cx="794697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7" name="Text Placeholder 7">
            <a:extLst>
              <a:ext uri="{FF2B5EF4-FFF2-40B4-BE49-F238E27FC236}">
                <a16:creationId xmlns:a16="http://schemas.microsoft.com/office/drawing/2014/main" id="{1F515353-8B00-746C-A2DE-32E93A0F1A02}"/>
              </a:ext>
            </a:extLst>
          </p:cNvPr>
          <p:cNvSpPr>
            <a:spLocks noGrp="1"/>
          </p:cNvSpPr>
          <p:nvPr>
            <p:ph type="body" sz="quarter" idx="61" hasCustomPrompt="1"/>
          </p:nvPr>
        </p:nvSpPr>
        <p:spPr>
          <a:xfrm>
            <a:off x="10094409" y="10669493"/>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8" name="Text Placeholder 7">
            <a:extLst>
              <a:ext uri="{FF2B5EF4-FFF2-40B4-BE49-F238E27FC236}">
                <a16:creationId xmlns:a16="http://schemas.microsoft.com/office/drawing/2014/main" id="{5744BB22-B21A-41F1-3AC0-E5405D3F38B9}"/>
              </a:ext>
            </a:extLst>
          </p:cNvPr>
          <p:cNvSpPr>
            <a:spLocks noGrp="1"/>
          </p:cNvSpPr>
          <p:nvPr>
            <p:ph type="body" sz="quarter" idx="62" hasCustomPrompt="1"/>
          </p:nvPr>
        </p:nvSpPr>
        <p:spPr>
          <a:xfrm>
            <a:off x="1637603" y="10669493"/>
            <a:ext cx="794697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9" name="Text Placeholder 7">
            <a:extLst>
              <a:ext uri="{FF2B5EF4-FFF2-40B4-BE49-F238E27FC236}">
                <a16:creationId xmlns:a16="http://schemas.microsoft.com/office/drawing/2014/main" id="{8435F4BE-979D-A31E-822F-BE5B89134C2E}"/>
              </a:ext>
            </a:extLst>
          </p:cNvPr>
          <p:cNvSpPr>
            <a:spLocks noGrp="1"/>
          </p:cNvSpPr>
          <p:nvPr>
            <p:ph type="body" sz="quarter" idx="63" hasCustomPrompt="1"/>
          </p:nvPr>
        </p:nvSpPr>
        <p:spPr>
          <a:xfrm>
            <a:off x="18534605" y="9981886"/>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0" name="Text Placeholder 7">
            <a:extLst>
              <a:ext uri="{FF2B5EF4-FFF2-40B4-BE49-F238E27FC236}">
                <a16:creationId xmlns:a16="http://schemas.microsoft.com/office/drawing/2014/main" id="{677BC232-CE11-33FD-E959-01E1784345E8}"/>
              </a:ext>
            </a:extLst>
          </p:cNvPr>
          <p:cNvSpPr>
            <a:spLocks noGrp="1"/>
          </p:cNvSpPr>
          <p:nvPr>
            <p:ph type="body" sz="quarter" idx="64" hasCustomPrompt="1"/>
          </p:nvPr>
        </p:nvSpPr>
        <p:spPr>
          <a:xfrm>
            <a:off x="18534605" y="10669493"/>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1" name="Text Placeholder 7">
            <a:extLst>
              <a:ext uri="{FF2B5EF4-FFF2-40B4-BE49-F238E27FC236}">
                <a16:creationId xmlns:a16="http://schemas.microsoft.com/office/drawing/2014/main" id="{44F4CD93-1747-0EB8-E78A-72E497AAB234}"/>
              </a:ext>
            </a:extLst>
          </p:cNvPr>
          <p:cNvSpPr>
            <a:spLocks noGrp="1"/>
          </p:cNvSpPr>
          <p:nvPr>
            <p:ph type="body" sz="quarter" idx="65" hasCustomPrompt="1"/>
          </p:nvPr>
        </p:nvSpPr>
        <p:spPr>
          <a:xfrm>
            <a:off x="26983113" y="9981886"/>
            <a:ext cx="7947304"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2" name="Text Placeholder 7">
            <a:extLst>
              <a:ext uri="{FF2B5EF4-FFF2-40B4-BE49-F238E27FC236}">
                <a16:creationId xmlns:a16="http://schemas.microsoft.com/office/drawing/2014/main" id="{1A697863-003A-44B9-586E-527F58EF7822}"/>
              </a:ext>
            </a:extLst>
          </p:cNvPr>
          <p:cNvSpPr>
            <a:spLocks noGrp="1"/>
          </p:cNvSpPr>
          <p:nvPr>
            <p:ph type="body" sz="quarter" idx="66" hasCustomPrompt="1"/>
          </p:nvPr>
        </p:nvSpPr>
        <p:spPr>
          <a:xfrm>
            <a:off x="26983113" y="10669493"/>
            <a:ext cx="7947304"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3" name="Text Placeholder 7">
            <a:extLst>
              <a:ext uri="{FF2B5EF4-FFF2-40B4-BE49-F238E27FC236}">
                <a16:creationId xmlns:a16="http://schemas.microsoft.com/office/drawing/2014/main" id="{F51F4D18-0362-FD9E-AC25-A4A81A8B19E3}"/>
              </a:ext>
            </a:extLst>
          </p:cNvPr>
          <p:cNvSpPr>
            <a:spLocks noGrp="1"/>
          </p:cNvSpPr>
          <p:nvPr>
            <p:ph type="body" sz="quarter" idx="67" hasCustomPrompt="1"/>
          </p:nvPr>
        </p:nvSpPr>
        <p:spPr>
          <a:xfrm>
            <a:off x="10087333" y="17059122"/>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4" name="Text Placeholder 7">
            <a:extLst>
              <a:ext uri="{FF2B5EF4-FFF2-40B4-BE49-F238E27FC236}">
                <a16:creationId xmlns:a16="http://schemas.microsoft.com/office/drawing/2014/main" id="{53B0CD77-A671-31CB-AC75-0C7EC845BB12}"/>
              </a:ext>
            </a:extLst>
          </p:cNvPr>
          <p:cNvSpPr>
            <a:spLocks noGrp="1"/>
          </p:cNvSpPr>
          <p:nvPr>
            <p:ph type="body" sz="quarter" idx="68" hasCustomPrompt="1"/>
          </p:nvPr>
        </p:nvSpPr>
        <p:spPr>
          <a:xfrm>
            <a:off x="1630527" y="17059122"/>
            <a:ext cx="794697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5" name="Text Placeholder 7">
            <a:extLst>
              <a:ext uri="{FF2B5EF4-FFF2-40B4-BE49-F238E27FC236}">
                <a16:creationId xmlns:a16="http://schemas.microsoft.com/office/drawing/2014/main" id="{D5373FC8-B0DB-5978-E125-CA5A68C02573}"/>
              </a:ext>
            </a:extLst>
          </p:cNvPr>
          <p:cNvSpPr>
            <a:spLocks noGrp="1"/>
          </p:cNvSpPr>
          <p:nvPr>
            <p:ph type="body" sz="quarter" idx="69" hasCustomPrompt="1"/>
          </p:nvPr>
        </p:nvSpPr>
        <p:spPr>
          <a:xfrm>
            <a:off x="10087333" y="17746729"/>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6" name="Text Placeholder 7">
            <a:extLst>
              <a:ext uri="{FF2B5EF4-FFF2-40B4-BE49-F238E27FC236}">
                <a16:creationId xmlns:a16="http://schemas.microsoft.com/office/drawing/2014/main" id="{E6B03167-9698-83DC-3B32-0493773EDDC2}"/>
              </a:ext>
            </a:extLst>
          </p:cNvPr>
          <p:cNvSpPr>
            <a:spLocks noGrp="1"/>
          </p:cNvSpPr>
          <p:nvPr>
            <p:ph type="body" sz="quarter" idx="70" hasCustomPrompt="1"/>
          </p:nvPr>
        </p:nvSpPr>
        <p:spPr>
          <a:xfrm>
            <a:off x="1630527" y="17746729"/>
            <a:ext cx="794697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7" name="Text Placeholder 7">
            <a:extLst>
              <a:ext uri="{FF2B5EF4-FFF2-40B4-BE49-F238E27FC236}">
                <a16:creationId xmlns:a16="http://schemas.microsoft.com/office/drawing/2014/main" id="{A6B7D653-72EF-B0B1-6654-9E4D6E8DCA75}"/>
              </a:ext>
            </a:extLst>
          </p:cNvPr>
          <p:cNvSpPr>
            <a:spLocks noGrp="1"/>
          </p:cNvSpPr>
          <p:nvPr>
            <p:ph type="body" sz="quarter" idx="71" hasCustomPrompt="1"/>
          </p:nvPr>
        </p:nvSpPr>
        <p:spPr>
          <a:xfrm>
            <a:off x="18527529" y="17059122"/>
            <a:ext cx="794697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8" name="Text Placeholder 7">
            <a:extLst>
              <a:ext uri="{FF2B5EF4-FFF2-40B4-BE49-F238E27FC236}">
                <a16:creationId xmlns:a16="http://schemas.microsoft.com/office/drawing/2014/main" id="{68246EB6-5778-F487-E211-E6E38EDCBD39}"/>
              </a:ext>
            </a:extLst>
          </p:cNvPr>
          <p:cNvSpPr>
            <a:spLocks noGrp="1"/>
          </p:cNvSpPr>
          <p:nvPr>
            <p:ph type="body" sz="quarter" idx="72" hasCustomPrompt="1"/>
          </p:nvPr>
        </p:nvSpPr>
        <p:spPr>
          <a:xfrm>
            <a:off x="18527529" y="17746729"/>
            <a:ext cx="794697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9" name="Text Placeholder 7">
            <a:extLst>
              <a:ext uri="{FF2B5EF4-FFF2-40B4-BE49-F238E27FC236}">
                <a16:creationId xmlns:a16="http://schemas.microsoft.com/office/drawing/2014/main" id="{46E19FE0-274C-8D86-A257-C3C9C6050C55}"/>
              </a:ext>
            </a:extLst>
          </p:cNvPr>
          <p:cNvSpPr>
            <a:spLocks noGrp="1"/>
          </p:cNvSpPr>
          <p:nvPr>
            <p:ph type="body" sz="quarter" idx="73" hasCustomPrompt="1"/>
          </p:nvPr>
        </p:nvSpPr>
        <p:spPr>
          <a:xfrm>
            <a:off x="26976037" y="17059122"/>
            <a:ext cx="7947304"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80" name="Text Placeholder 7">
            <a:extLst>
              <a:ext uri="{FF2B5EF4-FFF2-40B4-BE49-F238E27FC236}">
                <a16:creationId xmlns:a16="http://schemas.microsoft.com/office/drawing/2014/main" id="{6EE28B31-BBFD-198B-6E2A-89E9C4CCFA8B}"/>
              </a:ext>
            </a:extLst>
          </p:cNvPr>
          <p:cNvSpPr>
            <a:spLocks noGrp="1"/>
          </p:cNvSpPr>
          <p:nvPr>
            <p:ph type="body" sz="quarter" idx="74" hasCustomPrompt="1"/>
          </p:nvPr>
        </p:nvSpPr>
        <p:spPr>
          <a:xfrm>
            <a:off x="26976037" y="17746729"/>
            <a:ext cx="7947304"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81" name="Title 1">
            <a:extLst>
              <a:ext uri="{FF2B5EF4-FFF2-40B4-BE49-F238E27FC236}">
                <a16:creationId xmlns:a16="http://schemas.microsoft.com/office/drawing/2014/main" id="{7782373E-DEA5-D3FA-DF0B-FC71246BA41C}"/>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82" name="Text Placeholder 7">
            <a:extLst>
              <a:ext uri="{FF2B5EF4-FFF2-40B4-BE49-F238E27FC236}">
                <a16:creationId xmlns:a16="http://schemas.microsoft.com/office/drawing/2014/main" id="{66E4B878-2BFA-C852-759E-04F4BD4E4538}"/>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295906399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up Image">
    <p:spTree>
      <p:nvGrpSpPr>
        <p:cNvPr id="1" name=""/>
        <p:cNvGrpSpPr/>
        <p:nvPr/>
      </p:nvGrpSpPr>
      <p:grpSpPr>
        <a:xfrm>
          <a:off x="0" y="0"/>
          <a:ext cx="0" cy="0"/>
          <a:chOff x="0" y="0"/>
          <a:chExt cx="0" cy="0"/>
        </a:xfrm>
      </p:grpSpPr>
      <p:sp>
        <p:nvSpPr>
          <p:cNvPr id="37" name="Text Placeholder 7">
            <a:extLst>
              <a:ext uri="{FF2B5EF4-FFF2-40B4-BE49-F238E27FC236}">
                <a16:creationId xmlns:a16="http://schemas.microsoft.com/office/drawing/2014/main" id="{AC8872D6-E3D9-128D-6975-7E43AE049DD0}"/>
              </a:ext>
            </a:extLst>
          </p:cNvPr>
          <p:cNvSpPr>
            <a:spLocks noGrp="1"/>
          </p:cNvSpPr>
          <p:nvPr>
            <p:ph type="body" sz="quarter" idx="37" hasCustomPrompt="1"/>
          </p:nvPr>
        </p:nvSpPr>
        <p:spPr>
          <a:xfrm>
            <a:off x="11782110" y="17059122"/>
            <a:ext cx="626148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8" name="Text Placeholder 7">
            <a:extLst>
              <a:ext uri="{FF2B5EF4-FFF2-40B4-BE49-F238E27FC236}">
                <a16:creationId xmlns:a16="http://schemas.microsoft.com/office/drawing/2014/main" id="{124D63DA-1ECC-62E5-3223-DD9853116B97}"/>
              </a:ext>
            </a:extLst>
          </p:cNvPr>
          <p:cNvSpPr>
            <a:spLocks noGrp="1"/>
          </p:cNvSpPr>
          <p:nvPr>
            <p:ph type="body" sz="quarter" idx="39" hasCustomPrompt="1"/>
          </p:nvPr>
        </p:nvSpPr>
        <p:spPr>
          <a:xfrm>
            <a:off x="5037420" y="17059122"/>
            <a:ext cx="625484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8" name="Text Placeholder 7">
            <a:extLst>
              <a:ext uri="{FF2B5EF4-FFF2-40B4-BE49-F238E27FC236}">
                <a16:creationId xmlns:a16="http://schemas.microsoft.com/office/drawing/2014/main" id="{4296C6CE-75C2-58D3-2077-098855EC5071}"/>
              </a:ext>
            </a:extLst>
          </p:cNvPr>
          <p:cNvSpPr>
            <a:spLocks noGrp="1"/>
          </p:cNvSpPr>
          <p:nvPr>
            <p:ph type="body" sz="quarter" idx="40" hasCustomPrompt="1"/>
          </p:nvPr>
        </p:nvSpPr>
        <p:spPr>
          <a:xfrm>
            <a:off x="11782110" y="17727056"/>
            <a:ext cx="626148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9" name="Text Placeholder 7">
            <a:extLst>
              <a:ext uri="{FF2B5EF4-FFF2-40B4-BE49-F238E27FC236}">
                <a16:creationId xmlns:a16="http://schemas.microsoft.com/office/drawing/2014/main" id="{CB889168-9CA5-7858-11A4-7E282071DDD1}"/>
              </a:ext>
            </a:extLst>
          </p:cNvPr>
          <p:cNvSpPr>
            <a:spLocks noGrp="1"/>
          </p:cNvSpPr>
          <p:nvPr>
            <p:ph type="body" sz="quarter" idx="43" hasCustomPrompt="1"/>
          </p:nvPr>
        </p:nvSpPr>
        <p:spPr>
          <a:xfrm>
            <a:off x="5037420" y="17727056"/>
            <a:ext cx="625484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0" name="Picture Placeholder 2">
            <a:extLst>
              <a:ext uri="{FF2B5EF4-FFF2-40B4-BE49-F238E27FC236}">
                <a16:creationId xmlns:a16="http://schemas.microsoft.com/office/drawing/2014/main" id="{3F8F5E2E-FAA9-873C-63EB-B4940E3D4908}"/>
              </a:ext>
            </a:extLst>
          </p:cNvPr>
          <p:cNvSpPr>
            <a:spLocks noGrp="1"/>
          </p:cNvSpPr>
          <p:nvPr>
            <p:ph type="pic" sz="quarter" idx="46"/>
          </p:nvPr>
        </p:nvSpPr>
        <p:spPr>
          <a:xfrm>
            <a:off x="5021177"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1" name="Picture Placeholder 2">
            <a:extLst>
              <a:ext uri="{FF2B5EF4-FFF2-40B4-BE49-F238E27FC236}">
                <a16:creationId xmlns:a16="http://schemas.microsoft.com/office/drawing/2014/main" id="{119A3EE3-90A6-60F9-3E78-60D1CE1FB244}"/>
              </a:ext>
            </a:extLst>
          </p:cNvPr>
          <p:cNvSpPr>
            <a:spLocks noGrp="1"/>
          </p:cNvSpPr>
          <p:nvPr>
            <p:ph type="pic" sz="quarter" idx="47"/>
          </p:nvPr>
        </p:nvSpPr>
        <p:spPr>
          <a:xfrm>
            <a:off x="11779715"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2" name="Picture Placeholder 2">
            <a:extLst>
              <a:ext uri="{FF2B5EF4-FFF2-40B4-BE49-F238E27FC236}">
                <a16:creationId xmlns:a16="http://schemas.microsoft.com/office/drawing/2014/main" id="{C639A2E5-6B54-F354-C964-79CE29BEB3D6}"/>
              </a:ext>
            </a:extLst>
          </p:cNvPr>
          <p:cNvSpPr>
            <a:spLocks noGrp="1"/>
          </p:cNvSpPr>
          <p:nvPr>
            <p:ph type="pic" sz="quarter" idx="48"/>
          </p:nvPr>
        </p:nvSpPr>
        <p:spPr>
          <a:xfrm>
            <a:off x="25286158"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3" name="Text Placeholder 7">
            <a:extLst>
              <a:ext uri="{FF2B5EF4-FFF2-40B4-BE49-F238E27FC236}">
                <a16:creationId xmlns:a16="http://schemas.microsoft.com/office/drawing/2014/main" id="{405A4B4F-FDD8-68B8-BEC0-2C9F5E7703BC}"/>
              </a:ext>
            </a:extLst>
          </p:cNvPr>
          <p:cNvSpPr>
            <a:spLocks noGrp="1"/>
          </p:cNvSpPr>
          <p:nvPr>
            <p:ph type="body" sz="quarter" idx="50" hasCustomPrompt="1"/>
          </p:nvPr>
        </p:nvSpPr>
        <p:spPr>
          <a:xfrm>
            <a:off x="18532409" y="17059122"/>
            <a:ext cx="626364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5" name="Text Placeholder 7">
            <a:extLst>
              <a:ext uri="{FF2B5EF4-FFF2-40B4-BE49-F238E27FC236}">
                <a16:creationId xmlns:a16="http://schemas.microsoft.com/office/drawing/2014/main" id="{6A9D8994-57AB-FC46-F970-8A9BC7CAD264}"/>
              </a:ext>
            </a:extLst>
          </p:cNvPr>
          <p:cNvSpPr>
            <a:spLocks noGrp="1"/>
          </p:cNvSpPr>
          <p:nvPr>
            <p:ph type="body" sz="quarter" idx="51" hasCustomPrompt="1"/>
          </p:nvPr>
        </p:nvSpPr>
        <p:spPr>
          <a:xfrm>
            <a:off x="18532409" y="17727056"/>
            <a:ext cx="626364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6" name="Picture Placeholder 2">
            <a:extLst>
              <a:ext uri="{FF2B5EF4-FFF2-40B4-BE49-F238E27FC236}">
                <a16:creationId xmlns:a16="http://schemas.microsoft.com/office/drawing/2014/main" id="{34A2868F-2DD9-684C-4C82-813EEBD15ACA}"/>
              </a:ext>
            </a:extLst>
          </p:cNvPr>
          <p:cNvSpPr>
            <a:spLocks noGrp="1"/>
          </p:cNvSpPr>
          <p:nvPr>
            <p:ph type="pic" sz="quarter" idx="24"/>
          </p:nvPr>
        </p:nvSpPr>
        <p:spPr>
          <a:xfrm>
            <a:off x="15152060"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7" name="Picture Placeholder 2">
            <a:extLst>
              <a:ext uri="{FF2B5EF4-FFF2-40B4-BE49-F238E27FC236}">
                <a16:creationId xmlns:a16="http://schemas.microsoft.com/office/drawing/2014/main" id="{D2FB10F1-37BA-6882-EBF3-73F1E627FFB6}"/>
              </a:ext>
            </a:extLst>
          </p:cNvPr>
          <p:cNvSpPr>
            <a:spLocks noGrp="1"/>
          </p:cNvSpPr>
          <p:nvPr>
            <p:ph type="pic" sz="quarter" idx="20"/>
          </p:nvPr>
        </p:nvSpPr>
        <p:spPr>
          <a:xfrm>
            <a:off x="8394833"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8" name="Picture Placeholder 2">
            <a:extLst>
              <a:ext uri="{FF2B5EF4-FFF2-40B4-BE49-F238E27FC236}">
                <a16:creationId xmlns:a16="http://schemas.microsoft.com/office/drawing/2014/main" id="{F7972475-48C0-DE70-4A42-09E610902CE7}"/>
              </a:ext>
            </a:extLst>
          </p:cNvPr>
          <p:cNvSpPr>
            <a:spLocks noGrp="1"/>
          </p:cNvSpPr>
          <p:nvPr>
            <p:ph type="pic" sz="quarter" idx="52"/>
          </p:nvPr>
        </p:nvSpPr>
        <p:spPr>
          <a:xfrm>
            <a:off x="1637606"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9" name="Picture Placeholder 2">
            <a:extLst>
              <a:ext uri="{FF2B5EF4-FFF2-40B4-BE49-F238E27FC236}">
                <a16:creationId xmlns:a16="http://schemas.microsoft.com/office/drawing/2014/main" id="{03F70687-E13E-779B-ECD8-584B6FB4FB10}"/>
              </a:ext>
            </a:extLst>
          </p:cNvPr>
          <p:cNvSpPr>
            <a:spLocks noGrp="1"/>
          </p:cNvSpPr>
          <p:nvPr>
            <p:ph type="pic" sz="quarter" idx="28"/>
          </p:nvPr>
        </p:nvSpPr>
        <p:spPr>
          <a:xfrm>
            <a:off x="21909287"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70" name="Picture Placeholder 2">
            <a:extLst>
              <a:ext uri="{FF2B5EF4-FFF2-40B4-BE49-F238E27FC236}">
                <a16:creationId xmlns:a16="http://schemas.microsoft.com/office/drawing/2014/main" id="{EB21B6ED-31E4-7226-13B1-F2AA1B5EC045}"/>
              </a:ext>
            </a:extLst>
          </p:cNvPr>
          <p:cNvSpPr>
            <a:spLocks noGrp="1"/>
          </p:cNvSpPr>
          <p:nvPr>
            <p:ph type="pic" sz="quarter" idx="53"/>
          </p:nvPr>
        </p:nvSpPr>
        <p:spPr>
          <a:xfrm>
            <a:off x="28666515"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71" name="Picture Placeholder 2">
            <a:extLst>
              <a:ext uri="{FF2B5EF4-FFF2-40B4-BE49-F238E27FC236}">
                <a16:creationId xmlns:a16="http://schemas.microsoft.com/office/drawing/2014/main" id="{6C21D96F-4A3F-E55C-9A59-55E018F25D9C}"/>
              </a:ext>
            </a:extLst>
          </p:cNvPr>
          <p:cNvSpPr>
            <a:spLocks noGrp="1"/>
          </p:cNvSpPr>
          <p:nvPr>
            <p:ph type="pic" sz="quarter" idx="54"/>
          </p:nvPr>
        </p:nvSpPr>
        <p:spPr>
          <a:xfrm>
            <a:off x="18527620"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72" name="Text Placeholder 7">
            <a:extLst>
              <a:ext uri="{FF2B5EF4-FFF2-40B4-BE49-F238E27FC236}">
                <a16:creationId xmlns:a16="http://schemas.microsoft.com/office/drawing/2014/main" id="{485D12D2-2B06-3201-0659-EE86413C68DB}"/>
              </a:ext>
            </a:extLst>
          </p:cNvPr>
          <p:cNvSpPr>
            <a:spLocks noGrp="1"/>
          </p:cNvSpPr>
          <p:nvPr>
            <p:ph type="body" sz="quarter" idx="55" hasCustomPrompt="1"/>
          </p:nvPr>
        </p:nvSpPr>
        <p:spPr>
          <a:xfrm>
            <a:off x="25307424" y="17059122"/>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3" name="Text Placeholder 7">
            <a:extLst>
              <a:ext uri="{FF2B5EF4-FFF2-40B4-BE49-F238E27FC236}">
                <a16:creationId xmlns:a16="http://schemas.microsoft.com/office/drawing/2014/main" id="{7241A741-AE7C-3428-6194-0F6E94BF06FB}"/>
              </a:ext>
            </a:extLst>
          </p:cNvPr>
          <p:cNvSpPr>
            <a:spLocks noGrp="1"/>
          </p:cNvSpPr>
          <p:nvPr>
            <p:ph type="body" sz="quarter" idx="56" hasCustomPrompt="1"/>
          </p:nvPr>
        </p:nvSpPr>
        <p:spPr>
          <a:xfrm>
            <a:off x="25307424" y="17727056"/>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4" name="Text Placeholder 7">
            <a:extLst>
              <a:ext uri="{FF2B5EF4-FFF2-40B4-BE49-F238E27FC236}">
                <a16:creationId xmlns:a16="http://schemas.microsoft.com/office/drawing/2014/main" id="{8D28CF82-511F-AF83-F5D5-77ECB99010E2}"/>
              </a:ext>
            </a:extLst>
          </p:cNvPr>
          <p:cNvSpPr>
            <a:spLocks noGrp="1"/>
          </p:cNvSpPr>
          <p:nvPr>
            <p:ph type="body" sz="quarter" idx="57" hasCustomPrompt="1"/>
          </p:nvPr>
        </p:nvSpPr>
        <p:spPr>
          <a:xfrm>
            <a:off x="15141913" y="9981886"/>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81" name="Text Placeholder 7">
            <a:extLst>
              <a:ext uri="{FF2B5EF4-FFF2-40B4-BE49-F238E27FC236}">
                <a16:creationId xmlns:a16="http://schemas.microsoft.com/office/drawing/2014/main" id="{1439B33F-68A6-6AFE-68C2-8A0B706EE9E2}"/>
              </a:ext>
            </a:extLst>
          </p:cNvPr>
          <p:cNvSpPr>
            <a:spLocks noGrp="1"/>
          </p:cNvSpPr>
          <p:nvPr>
            <p:ph type="body" sz="quarter" idx="58" hasCustomPrompt="1"/>
          </p:nvPr>
        </p:nvSpPr>
        <p:spPr>
          <a:xfrm>
            <a:off x="8391957" y="9981886"/>
            <a:ext cx="6263639"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82" name="Text Placeholder 7">
            <a:extLst>
              <a:ext uri="{FF2B5EF4-FFF2-40B4-BE49-F238E27FC236}">
                <a16:creationId xmlns:a16="http://schemas.microsoft.com/office/drawing/2014/main" id="{1B9EFC83-50E5-49BB-B838-4F101E95ABDC}"/>
              </a:ext>
            </a:extLst>
          </p:cNvPr>
          <p:cNvSpPr>
            <a:spLocks noGrp="1"/>
          </p:cNvSpPr>
          <p:nvPr>
            <p:ph type="body" sz="quarter" idx="59" hasCustomPrompt="1"/>
          </p:nvPr>
        </p:nvSpPr>
        <p:spPr>
          <a:xfrm>
            <a:off x="15141913" y="10669493"/>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83" name="Text Placeholder 7">
            <a:extLst>
              <a:ext uri="{FF2B5EF4-FFF2-40B4-BE49-F238E27FC236}">
                <a16:creationId xmlns:a16="http://schemas.microsoft.com/office/drawing/2014/main" id="{BFB3F389-B76A-63C4-BC38-E857B1B0979C}"/>
              </a:ext>
            </a:extLst>
          </p:cNvPr>
          <p:cNvSpPr>
            <a:spLocks noGrp="1"/>
          </p:cNvSpPr>
          <p:nvPr>
            <p:ph type="body" sz="quarter" idx="60" hasCustomPrompt="1"/>
          </p:nvPr>
        </p:nvSpPr>
        <p:spPr>
          <a:xfrm>
            <a:off x="8391957" y="10669493"/>
            <a:ext cx="6263639"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84" name="Text Placeholder 7">
            <a:extLst>
              <a:ext uri="{FF2B5EF4-FFF2-40B4-BE49-F238E27FC236}">
                <a16:creationId xmlns:a16="http://schemas.microsoft.com/office/drawing/2014/main" id="{8AAEBAC8-FBC5-9068-A8B4-AEE29F8FC0A3}"/>
              </a:ext>
            </a:extLst>
          </p:cNvPr>
          <p:cNvSpPr>
            <a:spLocks noGrp="1"/>
          </p:cNvSpPr>
          <p:nvPr>
            <p:ph type="body" sz="quarter" idx="61" hasCustomPrompt="1"/>
          </p:nvPr>
        </p:nvSpPr>
        <p:spPr>
          <a:xfrm>
            <a:off x="21900662" y="9981886"/>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85" name="Text Placeholder 7">
            <a:extLst>
              <a:ext uri="{FF2B5EF4-FFF2-40B4-BE49-F238E27FC236}">
                <a16:creationId xmlns:a16="http://schemas.microsoft.com/office/drawing/2014/main" id="{A17BBB11-F155-8A2D-2741-A48639DDC938}"/>
              </a:ext>
            </a:extLst>
          </p:cNvPr>
          <p:cNvSpPr>
            <a:spLocks noGrp="1"/>
          </p:cNvSpPr>
          <p:nvPr>
            <p:ph type="body" sz="quarter" idx="62" hasCustomPrompt="1"/>
          </p:nvPr>
        </p:nvSpPr>
        <p:spPr>
          <a:xfrm>
            <a:off x="21900662" y="10669493"/>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86" name="Text Placeholder 7">
            <a:extLst>
              <a:ext uri="{FF2B5EF4-FFF2-40B4-BE49-F238E27FC236}">
                <a16:creationId xmlns:a16="http://schemas.microsoft.com/office/drawing/2014/main" id="{74BB25EE-CFA9-E005-5BB1-CAC4EA6436EA}"/>
              </a:ext>
            </a:extLst>
          </p:cNvPr>
          <p:cNvSpPr>
            <a:spLocks noGrp="1"/>
          </p:cNvSpPr>
          <p:nvPr>
            <p:ph type="body" sz="quarter" idx="63" hasCustomPrompt="1"/>
          </p:nvPr>
        </p:nvSpPr>
        <p:spPr>
          <a:xfrm>
            <a:off x="28666515" y="9981886"/>
            <a:ext cx="62639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87" name="Text Placeholder 7">
            <a:extLst>
              <a:ext uri="{FF2B5EF4-FFF2-40B4-BE49-F238E27FC236}">
                <a16:creationId xmlns:a16="http://schemas.microsoft.com/office/drawing/2014/main" id="{3505C59D-AFAD-58D3-4166-F5257E096C44}"/>
              </a:ext>
            </a:extLst>
          </p:cNvPr>
          <p:cNvSpPr>
            <a:spLocks noGrp="1"/>
          </p:cNvSpPr>
          <p:nvPr>
            <p:ph type="body" sz="quarter" idx="64" hasCustomPrompt="1"/>
          </p:nvPr>
        </p:nvSpPr>
        <p:spPr>
          <a:xfrm>
            <a:off x="28666515" y="10669493"/>
            <a:ext cx="62639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88" name="Text Placeholder 7">
            <a:extLst>
              <a:ext uri="{FF2B5EF4-FFF2-40B4-BE49-F238E27FC236}">
                <a16:creationId xmlns:a16="http://schemas.microsoft.com/office/drawing/2014/main" id="{9183A493-96AB-21A4-F2F2-55F4C25B4A32}"/>
              </a:ext>
            </a:extLst>
          </p:cNvPr>
          <p:cNvSpPr>
            <a:spLocks noGrp="1"/>
          </p:cNvSpPr>
          <p:nvPr>
            <p:ph type="body" sz="quarter" idx="65" hasCustomPrompt="1"/>
          </p:nvPr>
        </p:nvSpPr>
        <p:spPr>
          <a:xfrm>
            <a:off x="1637606" y="9981886"/>
            <a:ext cx="6263639"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89" name="Text Placeholder 7">
            <a:extLst>
              <a:ext uri="{FF2B5EF4-FFF2-40B4-BE49-F238E27FC236}">
                <a16:creationId xmlns:a16="http://schemas.microsoft.com/office/drawing/2014/main" id="{39F09929-49C9-A912-1E78-C37DD2A4005F}"/>
              </a:ext>
            </a:extLst>
          </p:cNvPr>
          <p:cNvSpPr>
            <a:spLocks noGrp="1"/>
          </p:cNvSpPr>
          <p:nvPr>
            <p:ph type="body" sz="quarter" idx="66" hasCustomPrompt="1"/>
          </p:nvPr>
        </p:nvSpPr>
        <p:spPr>
          <a:xfrm>
            <a:off x="1637606" y="10669493"/>
            <a:ext cx="6263639"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90" name="Title 1">
            <a:extLst>
              <a:ext uri="{FF2B5EF4-FFF2-40B4-BE49-F238E27FC236}">
                <a16:creationId xmlns:a16="http://schemas.microsoft.com/office/drawing/2014/main" id="{2700C3A0-30EC-1996-7732-DE4E1CF959F1}"/>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91" name="Text Placeholder 7">
            <a:extLst>
              <a:ext uri="{FF2B5EF4-FFF2-40B4-BE49-F238E27FC236}">
                <a16:creationId xmlns:a16="http://schemas.microsoft.com/office/drawing/2014/main" id="{A0EDA14A-3243-B144-7B6A-EA7981E5DC1E}"/>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81859197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up Image">
    <p:spTree>
      <p:nvGrpSpPr>
        <p:cNvPr id="1" name=""/>
        <p:cNvGrpSpPr/>
        <p:nvPr/>
      </p:nvGrpSpPr>
      <p:grpSpPr>
        <a:xfrm>
          <a:off x="0" y="0"/>
          <a:ext cx="0" cy="0"/>
          <a:chOff x="0" y="0"/>
          <a:chExt cx="0" cy="0"/>
        </a:xfrm>
      </p:grpSpPr>
      <p:sp>
        <p:nvSpPr>
          <p:cNvPr id="39" name="Text Placeholder 7">
            <a:extLst>
              <a:ext uri="{FF2B5EF4-FFF2-40B4-BE49-F238E27FC236}">
                <a16:creationId xmlns:a16="http://schemas.microsoft.com/office/drawing/2014/main" id="{E9B94E87-6C45-B9E5-F5AE-D69D71E61652}"/>
              </a:ext>
            </a:extLst>
          </p:cNvPr>
          <p:cNvSpPr>
            <a:spLocks noGrp="1"/>
          </p:cNvSpPr>
          <p:nvPr>
            <p:ph type="body" sz="quarter" idx="37" hasCustomPrompt="1"/>
          </p:nvPr>
        </p:nvSpPr>
        <p:spPr>
          <a:xfrm>
            <a:off x="8382295" y="17059122"/>
            <a:ext cx="626148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0" name="Text Placeholder 7">
            <a:extLst>
              <a:ext uri="{FF2B5EF4-FFF2-40B4-BE49-F238E27FC236}">
                <a16:creationId xmlns:a16="http://schemas.microsoft.com/office/drawing/2014/main" id="{960A4EC5-468D-A3E6-9294-084BA073A235}"/>
              </a:ext>
            </a:extLst>
          </p:cNvPr>
          <p:cNvSpPr>
            <a:spLocks noGrp="1"/>
          </p:cNvSpPr>
          <p:nvPr>
            <p:ph type="body" sz="quarter" idx="39" hasCustomPrompt="1"/>
          </p:nvPr>
        </p:nvSpPr>
        <p:spPr>
          <a:xfrm>
            <a:off x="1637605" y="17059122"/>
            <a:ext cx="625484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42" name="Text Placeholder 7">
            <a:extLst>
              <a:ext uri="{FF2B5EF4-FFF2-40B4-BE49-F238E27FC236}">
                <a16:creationId xmlns:a16="http://schemas.microsoft.com/office/drawing/2014/main" id="{7AB65765-2201-817D-E699-AB8E899F5A05}"/>
              </a:ext>
            </a:extLst>
          </p:cNvPr>
          <p:cNvSpPr>
            <a:spLocks noGrp="1"/>
          </p:cNvSpPr>
          <p:nvPr>
            <p:ph type="body" sz="quarter" idx="40" hasCustomPrompt="1"/>
          </p:nvPr>
        </p:nvSpPr>
        <p:spPr>
          <a:xfrm>
            <a:off x="8382295" y="17727056"/>
            <a:ext cx="626148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4" name="Text Placeholder 7">
            <a:extLst>
              <a:ext uri="{FF2B5EF4-FFF2-40B4-BE49-F238E27FC236}">
                <a16:creationId xmlns:a16="http://schemas.microsoft.com/office/drawing/2014/main" id="{A54B1517-FE34-AAC0-C4EE-52F7D477D2DC}"/>
              </a:ext>
            </a:extLst>
          </p:cNvPr>
          <p:cNvSpPr>
            <a:spLocks noGrp="1"/>
          </p:cNvSpPr>
          <p:nvPr>
            <p:ph type="body" sz="quarter" idx="43" hasCustomPrompt="1"/>
          </p:nvPr>
        </p:nvSpPr>
        <p:spPr>
          <a:xfrm>
            <a:off x="1637605" y="17727056"/>
            <a:ext cx="625484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45" name="Picture Placeholder 2">
            <a:extLst>
              <a:ext uri="{FF2B5EF4-FFF2-40B4-BE49-F238E27FC236}">
                <a16:creationId xmlns:a16="http://schemas.microsoft.com/office/drawing/2014/main" id="{30BC2C71-2AC1-DDC7-734C-63EE3CA218F6}"/>
              </a:ext>
            </a:extLst>
          </p:cNvPr>
          <p:cNvSpPr>
            <a:spLocks noGrp="1"/>
          </p:cNvSpPr>
          <p:nvPr>
            <p:ph type="pic" sz="quarter" idx="46"/>
          </p:nvPr>
        </p:nvSpPr>
        <p:spPr>
          <a:xfrm>
            <a:off x="1637605"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6" name="Picture Placeholder 2">
            <a:extLst>
              <a:ext uri="{FF2B5EF4-FFF2-40B4-BE49-F238E27FC236}">
                <a16:creationId xmlns:a16="http://schemas.microsoft.com/office/drawing/2014/main" id="{4A5495BC-7C50-8C58-B54F-D3C882FECC10}"/>
              </a:ext>
            </a:extLst>
          </p:cNvPr>
          <p:cNvSpPr>
            <a:spLocks noGrp="1"/>
          </p:cNvSpPr>
          <p:nvPr>
            <p:ph type="pic" sz="quarter" idx="47"/>
          </p:nvPr>
        </p:nvSpPr>
        <p:spPr>
          <a:xfrm>
            <a:off x="8396143"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47" name="Picture Placeholder 2">
            <a:extLst>
              <a:ext uri="{FF2B5EF4-FFF2-40B4-BE49-F238E27FC236}">
                <a16:creationId xmlns:a16="http://schemas.microsoft.com/office/drawing/2014/main" id="{48C56C91-18A4-7D8E-94FC-6714566B099C}"/>
              </a:ext>
            </a:extLst>
          </p:cNvPr>
          <p:cNvSpPr>
            <a:spLocks noGrp="1"/>
          </p:cNvSpPr>
          <p:nvPr>
            <p:ph type="pic" sz="quarter" idx="48"/>
          </p:nvPr>
        </p:nvSpPr>
        <p:spPr>
          <a:xfrm>
            <a:off x="21902586"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4" name="Text Placeholder 7">
            <a:extLst>
              <a:ext uri="{FF2B5EF4-FFF2-40B4-BE49-F238E27FC236}">
                <a16:creationId xmlns:a16="http://schemas.microsoft.com/office/drawing/2014/main" id="{528A02C1-AD1D-1EE4-C6AC-3B590D527780}"/>
              </a:ext>
            </a:extLst>
          </p:cNvPr>
          <p:cNvSpPr>
            <a:spLocks noGrp="1"/>
          </p:cNvSpPr>
          <p:nvPr>
            <p:ph type="body" sz="quarter" idx="50" hasCustomPrompt="1"/>
          </p:nvPr>
        </p:nvSpPr>
        <p:spPr>
          <a:xfrm>
            <a:off x="15132594" y="17059122"/>
            <a:ext cx="6263641"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55" name="Text Placeholder 7">
            <a:extLst>
              <a:ext uri="{FF2B5EF4-FFF2-40B4-BE49-F238E27FC236}">
                <a16:creationId xmlns:a16="http://schemas.microsoft.com/office/drawing/2014/main" id="{F1D675D5-3EFF-B8AD-BA35-187E996A9B67}"/>
              </a:ext>
            </a:extLst>
          </p:cNvPr>
          <p:cNvSpPr>
            <a:spLocks noGrp="1"/>
          </p:cNvSpPr>
          <p:nvPr>
            <p:ph type="body" sz="quarter" idx="51" hasCustomPrompt="1"/>
          </p:nvPr>
        </p:nvSpPr>
        <p:spPr>
          <a:xfrm>
            <a:off x="15132594" y="17727056"/>
            <a:ext cx="626364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56" name="Picture Placeholder 2">
            <a:extLst>
              <a:ext uri="{FF2B5EF4-FFF2-40B4-BE49-F238E27FC236}">
                <a16:creationId xmlns:a16="http://schemas.microsoft.com/office/drawing/2014/main" id="{F1029ABF-1C3A-2F51-92CB-AA5A3AC353FE}"/>
              </a:ext>
            </a:extLst>
          </p:cNvPr>
          <p:cNvSpPr>
            <a:spLocks noGrp="1"/>
          </p:cNvSpPr>
          <p:nvPr>
            <p:ph type="pic" sz="quarter" idx="24"/>
          </p:nvPr>
        </p:nvSpPr>
        <p:spPr>
          <a:xfrm>
            <a:off x="15152060"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7" name="Picture Placeholder 2">
            <a:extLst>
              <a:ext uri="{FF2B5EF4-FFF2-40B4-BE49-F238E27FC236}">
                <a16:creationId xmlns:a16="http://schemas.microsoft.com/office/drawing/2014/main" id="{8FE2B66F-F99F-570D-A31D-3578C4B3B179}"/>
              </a:ext>
            </a:extLst>
          </p:cNvPr>
          <p:cNvSpPr>
            <a:spLocks noGrp="1"/>
          </p:cNvSpPr>
          <p:nvPr>
            <p:ph type="pic" sz="quarter" idx="20"/>
          </p:nvPr>
        </p:nvSpPr>
        <p:spPr>
          <a:xfrm>
            <a:off x="8394833"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8" name="Picture Placeholder 2">
            <a:extLst>
              <a:ext uri="{FF2B5EF4-FFF2-40B4-BE49-F238E27FC236}">
                <a16:creationId xmlns:a16="http://schemas.microsoft.com/office/drawing/2014/main" id="{42FEAB60-4C6E-41A0-FC52-815836156837}"/>
              </a:ext>
            </a:extLst>
          </p:cNvPr>
          <p:cNvSpPr>
            <a:spLocks noGrp="1"/>
          </p:cNvSpPr>
          <p:nvPr>
            <p:ph type="pic" sz="quarter" idx="52"/>
          </p:nvPr>
        </p:nvSpPr>
        <p:spPr>
          <a:xfrm>
            <a:off x="1637606"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59" name="Picture Placeholder 2">
            <a:extLst>
              <a:ext uri="{FF2B5EF4-FFF2-40B4-BE49-F238E27FC236}">
                <a16:creationId xmlns:a16="http://schemas.microsoft.com/office/drawing/2014/main" id="{A2963118-2A95-082A-4DFF-6C0DA33F59BA}"/>
              </a:ext>
            </a:extLst>
          </p:cNvPr>
          <p:cNvSpPr>
            <a:spLocks noGrp="1"/>
          </p:cNvSpPr>
          <p:nvPr>
            <p:ph type="pic" sz="quarter" idx="28"/>
          </p:nvPr>
        </p:nvSpPr>
        <p:spPr>
          <a:xfrm>
            <a:off x="21909287"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0" name="Picture Placeholder 2">
            <a:extLst>
              <a:ext uri="{FF2B5EF4-FFF2-40B4-BE49-F238E27FC236}">
                <a16:creationId xmlns:a16="http://schemas.microsoft.com/office/drawing/2014/main" id="{F1791F3A-0E82-06A9-0588-000305CD1590}"/>
              </a:ext>
            </a:extLst>
          </p:cNvPr>
          <p:cNvSpPr>
            <a:spLocks noGrp="1"/>
          </p:cNvSpPr>
          <p:nvPr>
            <p:ph type="pic" sz="quarter" idx="53"/>
          </p:nvPr>
        </p:nvSpPr>
        <p:spPr>
          <a:xfrm>
            <a:off x="28666515" y="484884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1" name="Picture Placeholder 2">
            <a:extLst>
              <a:ext uri="{FF2B5EF4-FFF2-40B4-BE49-F238E27FC236}">
                <a16:creationId xmlns:a16="http://schemas.microsoft.com/office/drawing/2014/main" id="{7E0D42E0-350E-2247-45F3-56D42F8A4B66}"/>
              </a:ext>
            </a:extLst>
          </p:cNvPr>
          <p:cNvSpPr>
            <a:spLocks noGrp="1"/>
          </p:cNvSpPr>
          <p:nvPr>
            <p:ph type="pic" sz="quarter" idx="54"/>
          </p:nvPr>
        </p:nvSpPr>
        <p:spPr>
          <a:xfrm>
            <a:off x="15144048"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62" name="Text Placeholder 7">
            <a:extLst>
              <a:ext uri="{FF2B5EF4-FFF2-40B4-BE49-F238E27FC236}">
                <a16:creationId xmlns:a16="http://schemas.microsoft.com/office/drawing/2014/main" id="{A7640883-7B53-617D-BE12-A19E85F82D74}"/>
              </a:ext>
            </a:extLst>
          </p:cNvPr>
          <p:cNvSpPr>
            <a:spLocks noGrp="1"/>
          </p:cNvSpPr>
          <p:nvPr>
            <p:ph type="body" sz="quarter" idx="55" hasCustomPrompt="1"/>
          </p:nvPr>
        </p:nvSpPr>
        <p:spPr>
          <a:xfrm>
            <a:off x="21907609" y="17059122"/>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63" name="Text Placeholder 7">
            <a:extLst>
              <a:ext uri="{FF2B5EF4-FFF2-40B4-BE49-F238E27FC236}">
                <a16:creationId xmlns:a16="http://schemas.microsoft.com/office/drawing/2014/main" id="{D9B189E3-4BDB-A032-87AD-39D194013B83}"/>
              </a:ext>
            </a:extLst>
          </p:cNvPr>
          <p:cNvSpPr>
            <a:spLocks noGrp="1"/>
          </p:cNvSpPr>
          <p:nvPr>
            <p:ph type="body" sz="quarter" idx="56" hasCustomPrompt="1"/>
          </p:nvPr>
        </p:nvSpPr>
        <p:spPr>
          <a:xfrm>
            <a:off x="21907609" y="17727056"/>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64" name="Text Placeholder 7">
            <a:extLst>
              <a:ext uri="{FF2B5EF4-FFF2-40B4-BE49-F238E27FC236}">
                <a16:creationId xmlns:a16="http://schemas.microsoft.com/office/drawing/2014/main" id="{2A34B9E8-CFB0-ABCC-D2C4-A8F174FDB901}"/>
              </a:ext>
            </a:extLst>
          </p:cNvPr>
          <p:cNvSpPr>
            <a:spLocks noGrp="1"/>
          </p:cNvSpPr>
          <p:nvPr>
            <p:ph type="body" sz="quarter" idx="57" hasCustomPrompt="1"/>
          </p:nvPr>
        </p:nvSpPr>
        <p:spPr>
          <a:xfrm>
            <a:off x="15141913" y="9981886"/>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5" name="Text Placeholder 7">
            <a:extLst>
              <a:ext uri="{FF2B5EF4-FFF2-40B4-BE49-F238E27FC236}">
                <a16:creationId xmlns:a16="http://schemas.microsoft.com/office/drawing/2014/main" id="{716C5C95-2BC4-4D5A-9F5E-FA8B8CECBF63}"/>
              </a:ext>
            </a:extLst>
          </p:cNvPr>
          <p:cNvSpPr>
            <a:spLocks noGrp="1"/>
          </p:cNvSpPr>
          <p:nvPr>
            <p:ph type="body" sz="quarter" idx="58" hasCustomPrompt="1"/>
          </p:nvPr>
        </p:nvSpPr>
        <p:spPr>
          <a:xfrm>
            <a:off x="8391957" y="9981886"/>
            <a:ext cx="6263639"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6" name="Text Placeholder 7">
            <a:extLst>
              <a:ext uri="{FF2B5EF4-FFF2-40B4-BE49-F238E27FC236}">
                <a16:creationId xmlns:a16="http://schemas.microsoft.com/office/drawing/2014/main" id="{471A9256-6A6C-5C2D-1DEA-813569F4D299}"/>
              </a:ext>
            </a:extLst>
          </p:cNvPr>
          <p:cNvSpPr>
            <a:spLocks noGrp="1"/>
          </p:cNvSpPr>
          <p:nvPr>
            <p:ph type="body" sz="quarter" idx="59" hasCustomPrompt="1"/>
          </p:nvPr>
        </p:nvSpPr>
        <p:spPr>
          <a:xfrm>
            <a:off x="15141913" y="10669493"/>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7" name="Text Placeholder 7">
            <a:extLst>
              <a:ext uri="{FF2B5EF4-FFF2-40B4-BE49-F238E27FC236}">
                <a16:creationId xmlns:a16="http://schemas.microsoft.com/office/drawing/2014/main" id="{43D755B0-CB88-73DF-77BE-F524AF555427}"/>
              </a:ext>
            </a:extLst>
          </p:cNvPr>
          <p:cNvSpPr>
            <a:spLocks noGrp="1"/>
          </p:cNvSpPr>
          <p:nvPr>
            <p:ph type="body" sz="quarter" idx="60" hasCustomPrompt="1"/>
          </p:nvPr>
        </p:nvSpPr>
        <p:spPr>
          <a:xfrm>
            <a:off x="8391957" y="10669493"/>
            <a:ext cx="6263639"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78" name="Text Placeholder 7">
            <a:extLst>
              <a:ext uri="{FF2B5EF4-FFF2-40B4-BE49-F238E27FC236}">
                <a16:creationId xmlns:a16="http://schemas.microsoft.com/office/drawing/2014/main" id="{3198CB65-E1BB-0862-2BBA-EDF38803C3B4}"/>
              </a:ext>
            </a:extLst>
          </p:cNvPr>
          <p:cNvSpPr>
            <a:spLocks noGrp="1"/>
          </p:cNvSpPr>
          <p:nvPr>
            <p:ph type="body" sz="quarter" idx="61" hasCustomPrompt="1"/>
          </p:nvPr>
        </p:nvSpPr>
        <p:spPr>
          <a:xfrm>
            <a:off x="21900662" y="9981886"/>
            <a:ext cx="6263640"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79" name="Text Placeholder 7">
            <a:extLst>
              <a:ext uri="{FF2B5EF4-FFF2-40B4-BE49-F238E27FC236}">
                <a16:creationId xmlns:a16="http://schemas.microsoft.com/office/drawing/2014/main" id="{D76AC962-A132-DA02-DE26-644561C88B3B}"/>
              </a:ext>
            </a:extLst>
          </p:cNvPr>
          <p:cNvSpPr>
            <a:spLocks noGrp="1"/>
          </p:cNvSpPr>
          <p:nvPr>
            <p:ph type="body" sz="quarter" idx="62" hasCustomPrompt="1"/>
          </p:nvPr>
        </p:nvSpPr>
        <p:spPr>
          <a:xfrm>
            <a:off x="21900662" y="10669493"/>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80" name="Text Placeholder 7">
            <a:extLst>
              <a:ext uri="{FF2B5EF4-FFF2-40B4-BE49-F238E27FC236}">
                <a16:creationId xmlns:a16="http://schemas.microsoft.com/office/drawing/2014/main" id="{7EC2D322-35AF-3168-CAE7-F7242C22DE6D}"/>
              </a:ext>
            </a:extLst>
          </p:cNvPr>
          <p:cNvSpPr>
            <a:spLocks noGrp="1"/>
          </p:cNvSpPr>
          <p:nvPr>
            <p:ph type="body" sz="quarter" idx="63" hasCustomPrompt="1"/>
          </p:nvPr>
        </p:nvSpPr>
        <p:spPr>
          <a:xfrm>
            <a:off x="28666515" y="9981886"/>
            <a:ext cx="62639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90" name="Text Placeholder 7">
            <a:extLst>
              <a:ext uri="{FF2B5EF4-FFF2-40B4-BE49-F238E27FC236}">
                <a16:creationId xmlns:a16="http://schemas.microsoft.com/office/drawing/2014/main" id="{B0179DD1-4F77-A229-F54C-117D786F649E}"/>
              </a:ext>
            </a:extLst>
          </p:cNvPr>
          <p:cNvSpPr>
            <a:spLocks noGrp="1"/>
          </p:cNvSpPr>
          <p:nvPr>
            <p:ph type="body" sz="quarter" idx="64" hasCustomPrompt="1"/>
          </p:nvPr>
        </p:nvSpPr>
        <p:spPr>
          <a:xfrm>
            <a:off x="28666515" y="10669493"/>
            <a:ext cx="62639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91" name="Picture Placeholder 2">
            <a:extLst>
              <a:ext uri="{FF2B5EF4-FFF2-40B4-BE49-F238E27FC236}">
                <a16:creationId xmlns:a16="http://schemas.microsoft.com/office/drawing/2014/main" id="{1B3ED7E6-3440-4DEC-6512-E64B9960C25B}"/>
              </a:ext>
            </a:extLst>
          </p:cNvPr>
          <p:cNvSpPr>
            <a:spLocks noGrp="1"/>
          </p:cNvSpPr>
          <p:nvPr>
            <p:ph type="pic" sz="quarter" idx="65"/>
          </p:nvPr>
        </p:nvSpPr>
        <p:spPr>
          <a:xfrm>
            <a:off x="28661124" y="11926198"/>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None/>
              <a:defRPr lang="en-US" sz="3600" dirty="0">
                <a:solidFill>
                  <a:schemeClr val="bg2"/>
                </a:solidFill>
                <a:latin typeface="NVIDIA Sans" panose="020B0503020203020204" pitchFamily="34" charset="0"/>
                <a:cs typeface="NVIDIA Sans" panose="020B0503020203020204" pitchFamily="34" charset="0"/>
              </a:defRPr>
            </a:lvl1pPr>
          </a:lstStyle>
          <a:p>
            <a:pPr marL="685800" lvl="0" indent="-685800" algn="ctr"/>
            <a:r>
              <a:rPr lang="en-US"/>
              <a:t>Click icon to add picture</a:t>
            </a:r>
            <a:endParaRPr lang="en-US" dirty="0"/>
          </a:p>
        </p:txBody>
      </p:sp>
      <p:sp>
        <p:nvSpPr>
          <p:cNvPr id="92" name="Text Placeholder 7">
            <a:extLst>
              <a:ext uri="{FF2B5EF4-FFF2-40B4-BE49-F238E27FC236}">
                <a16:creationId xmlns:a16="http://schemas.microsoft.com/office/drawing/2014/main" id="{9C3AE372-0E56-771E-CCB5-C1E77A38D343}"/>
              </a:ext>
            </a:extLst>
          </p:cNvPr>
          <p:cNvSpPr>
            <a:spLocks noGrp="1"/>
          </p:cNvSpPr>
          <p:nvPr>
            <p:ph type="body" sz="quarter" idx="66" hasCustomPrompt="1"/>
          </p:nvPr>
        </p:nvSpPr>
        <p:spPr>
          <a:xfrm>
            <a:off x="28644881" y="17103569"/>
            <a:ext cx="6263902"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93" name="Text Placeholder 7">
            <a:extLst>
              <a:ext uri="{FF2B5EF4-FFF2-40B4-BE49-F238E27FC236}">
                <a16:creationId xmlns:a16="http://schemas.microsoft.com/office/drawing/2014/main" id="{F415D1AB-B98D-8EC8-08B0-3DAD5A3D8CB4}"/>
              </a:ext>
            </a:extLst>
          </p:cNvPr>
          <p:cNvSpPr>
            <a:spLocks noGrp="1"/>
          </p:cNvSpPr>
          <p:nvPr>
            <p:ph type="body" sz="quarter" idx="67" hasCustomPrompt="1"/>
          </p:nvPr>
        </p:nvSpPr>
        <p:spPr>
          <a:xfrm>
            <a:off x="28644881" y="17791176"/>
            <a:ext cx="62639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94" name="Text Placeholder 7">
            <a:extLst>
              <a:ext uri="{FF2B5EF4-FFF2-40B4-BE49-F238E27FC236}">
                <a16:creationId xmlns:a16="http://schemas.microsoft.com/office/drawing/2014/main" id="{5A71691E-DD29-C12F-E295-A972376CE117}"/>
              </a:ext>
            </a:extLst>
          </p:cNvPr>
          <p:cNvSpPr>
            <a:spLocks noGrp="1"/>
          </p:cNvSpPr>
          <p:nvPr>
            <p:ph type="body" sz="quarter" idx="68" hasCustomPrompt="1"/>
          </p:nvPr>
        </p:nvSpPr>
        <p:spPr>
          <a:xfrm>
            <a:off x="1637606" y="9981886"/>
            <a:ext cx="6263639" cy="750359"/>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95" name="Text Placeholder 7">
            <a:extLst>
              <a:ext uri="{FF2B5EF4-FFF2-40B4-BE49-F238E27FC236}">
                <a16:creationId xmlns:a16="http://schemas.microsoft.com/office/drawing/2014/main" id="{909DF864-DBFA-F92D-B685-429A430B2601}"/>
              </a:ext>
            </a:extLst>
          </p:cNvPr>
          <p:cNvSpPr>
            <a:spLocks noGrp="1"/>
          </p:cNvSpPr>
          <p:nvPr>
            <p:ph type="body" sz="quarter" idx="69" hasCustomPrompt="1"/>
          </p:nvPr>
        </p:nvSpPr>
        <p:spPr>
          <a:xfrm>
            <a:off x="1637606" y="10669493"/>
            <a:ext cx="6263639"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96" name="Title 1">
            <a:extLst>
              <a:ext uri="{FF2B5EF4-FFF2-40B4-BE49-F238E27FC236}">
                <a16:creationId xmlns:a16="http://schemas.microsoft.com/office/drawing/2014/main" id="{4AD4D5AB-34C6-812D-8AD2-BF8272B62835}"/>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97" name="Text Placeholder 7">
            <a:extLst>
              <a:ext uri="{FF2B5EF4-FFF2-40B4-BE49-F238E27FC236}">
                <a16:creationId xmlns:a16="http://schemas.microsoft.com/office/drawing/2014/main" id="{B1FCE4BF-7751-CC7B-D446-A5791D382E69}"/>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32241334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Use Cas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36576000" cy="20574000"/>
          </a:xfrm>
          <a:prstGeom prst="rect">
            <a:avLst/>
          </a:prstGeom>
          <a:solidFill>
            <a:schemeClr val="tx1">
              <a:lumMod val="95000"/>
            </a:schemeClr>
          </a:solidFill>
          <a:ln w="19050">
            <a:noFill/>
          </a:ln>
        </p:spPr>
        <p:txBody>
          <a:bodyPr tIns="0" bIns="4206240" anchor="ctr"/>
          <a:lstStyle>
            <a:lvl1pPr marL="0" indent="0" algn="ctr">
              <a:buFontTx/>
              <a:buNone/>
              <a:defRPr sz="7200">
                <a:solidFill>
                  <a:schemeClr val="bg1"/>
                </a:solidFill>
                <a:latin typeface="+mn-lt"/>
              </a:defRPr>
            </a:lvl1pPr>
          </a:lstStyle>
          <a:p>
            <a:r>
              <a:rPr lang="en-US" dirty="0"/>
              <a:t>Click to add image</a:t>
            </a:r>
          </a:p>
        </p:txBody>
      </p:sp>
    </p:spTree>
    <p:extLst>
      <p:ext uri="{BB962C8B-B14F-4D97-AF65-F5344CB8AC3E}">
        <p14:creationId xmlns:p14="http://schemas.microsoft.com/office/powerpoint/2010/main" val="113010050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nt Testing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2514600" y="4846320"/>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C870B57E-B314-99BB-8DF8-2672644B4F4E}"/>
              </a:ext>
            </a:extLst>
          </p:cNvPr>
          <p:cNvSpPr/>
          <p:nvPr userDrawn="1"/>
        </p:nvSpPr>
        <p:spPr>
          <a:xfrm>
            <a:off x="15000920" y="10556523"/>
            <a:ext cx="11020290" cy="74920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ct val="90000"/>
              </a:lnSpc>
            </a:pPr>
            <a:endParaRPr lang="en-US" sz="9600" b="1" dirty="0" err="1">
              <a:solidFill>
                <a:schemeClr val="tx1"/>
              </a:solidFill>
              <a:latin typeface="NVIDIA Sans" panose="020B0503020203020204" pitchFamily="34" charset="0"/>
              <a:cs typeface="NVIDIA Sans" panose="020B0503020203020204" pitchFamily="34" charset="0"/>
            </a:endParaRPr>
          </a:p>
        </p:txBody>
      </p:sp>
      <p:pic>
        <p:nvPicPr>
          <p:cNvPr id="8" name="Picture 7">
            <a:extLst>
              <a:ext uri="{FF2B5EF4-FFF2-40B4-BE49-F238E27FC236}">
                <a16:creationId xmlns:a16="http://schemas.microsoft.com/office/drawing/2014/main" id="{AF3F80E6-5287-D931-0053-EF9F8579EE41}"/>
              </a:ext>
            </a:extLst>
          </p:cNvPr>
          <p:cNvPicPr>
            <a:picLocks noChangeAspect="1"/>
          </p:cNvPicPr>
          <p:nvPr userDrawn="1"/>
        </p:nvPicPr>
        <p:blipFill>
          <a:blip r:embed="rId2"/>
          <a:stretch>
            <a:fillRect/>
          </a:stretch>
        </p:blipFill>
        <p:spPr>
          <a:xfrm>
            <a:off x="3087422" y="10556523"/>
            <a:ext cx="11022523" cy="7864522"/>
          </a:xfrm>
          <a:prstGeom prst="rect">
            <a:avLst/>
          </a:prstGeom>
        </p:spPr>
      </p:pic>
      <p:sp>
        <p:nvSpPr>
          <p:cNvPr id="10" name="Content Placeholder 2">
            <a:extLst>
              <a:ext uri="{FF2B5EF4-FFF2-40B4-BE49-F238E27FC236}">
                <a16:creationId xmlns:a16="http://schemas.microsoft.com/office/drawing/2014/main" id="{1D89DD87-13E1-B25F-EBCC-2BC52BA4AACF}"/>
              </a:ext>
            </a:extLst>
          </p:cNvPr>
          <p:cNvSpPr>
            <a:spLocks noGrp="1"/>
          </p:cNvSpPr>
          <p:nvPr>
            <p:ph idx="11" hasCustomPrompt="1"/>
          </p:nvPr>
        </p:nvSpPr>
        <p:spPr>
          <a:xfrm>
            <a:off x="15951796" y="11141440"/>
            <a:ext cx="9273032" cy="2550828"/>
          </a:xfrm>
          <a:prstGeom prst="rect">
            <a:avLst/>
          </a:prstGeom>
        </p:spPr>
        <p:txBody>
          <a:bodyPr/>
          <a:lstStyle>
            <a:lvl1pPr marL="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1pPr>
            <a:lvl2pPr marL="9144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2pPr>
            <a:lvl3pPr marL="18288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3pPr>
            <a:lvl4pPr marL="27432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4pPr>
            <a:lvl5pPr marL="36576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5pPr>
          </a:lstStyle>
          <a:p>
            <a:pPr lvl="0"/>
            <a:r>
              <a:rPr lang="en-US" dirty="0"/>
              <a:t>Click to edit text styles</a:t>
            </a:r>
          </a:p>
        </p:txBody>
      </p:sp>
      <p:sp>
        <p:nvSpPr>
          <p:cNvPr id="11" name="Content Placeholder 2">
            <a:extLst>
              <a:ext uri="{FF2B5EF4-FFF2-40B4-BE49-F238E27FC236}">
                <a16:creationId xmlns:a16="http://schemas.microsoft.com/office/drawing/2014/main" id="{0B869C1B-4BC1-3F4F-4B38-F2FBE6DA6157}"/>
              </a:ext>
            </a:extLst>
          </p:cNvPr>
          <p:cNvSpPr>
            <a:spLocks noGrp="1"/>
          </p:cNvSpPr>
          <p:nvPr>
            <p:ph idx="12" hasCustomPrompt="1"/>
          </p:nvPr>
        </p:nvSpPr>
        <p:spPr>
          <a:xfrm>
            <a:off x="15951796" y="13730012"/>
            <a:ext cx="9273032" cy="2550828"/>
          </a:xfrm>
          <a:prstGeom prst="rect">
            <a:avLst/>
          </a:prstGeom>
        </p:spPr>
        <p:txBody>
          <a:bodyPr/>
          <a:lstStyle>
            <a:lvl1pPr marL="0" indent="0">
              <a:buClr>
                <a:schemeClr val="tx2"/>
              </a:buClr>
              <a:buFontTx/>
              <a:buNone/>
              <a:defRPr sz="9600" b="0">
                <a:solidFill>
                  <a:schemeClr val="bg1"/>
                </a:solidFill>
                <a:latin typeface="NVIDIA Sans" panose="020B0503020203020204" pitchFamily="34" charset="0"/>
                <a:cs typeface="NVIDIA Sans" panose="020B0503020203020204" pitchFamily="34" charset="0"/>
              </a:defRPr>
            </a:lvl1pPr>
            <a:lvl2pPr marL="9144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2pPr>
            <a:lvl3pPr marL="18288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3pPr>
            <a:lvl4pPr marL="27432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4pPr>
            <a:lvl5pPr marL="36576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5pPr>
          </a:lstStyle>
          <a:p>
            <a:pPr lvl="0"/>
            <a:r>
              <a:rPr lang="en-US" dirty="0"/>
              <a:t>Click to edit text styles</a:t>
            </a:r>
          </a:p>
        </p:txBody>
      </p:sp>
    </p:spTree>
    <p:extLst>
      <p:ext uri="{BB962C8B-B14F-4D97-AF65-F5344CB8AC3E}">
        <p14:creationId xmlns:p14="http://schemas.microsoft.com/office/powerpoint/2010/main" val="103944192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 Imag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36576000" cy="20574000"/>
          </a:xfrm>
          <a:prstGeom prst="rect">
            <a:avLst/>
          </a:prstGeom>
          <a:solidFill>
            <a:schemeClr val="tx1">
              <a:lumMod val="95000"/>
            </a:schemeClr>
          </a:solidFill>
          <a:ln w="19050">
            <a:noFill/>
          </a:ln>
        </p:spPr>
        <p:txBody>
          <a:bodyPr tIns="0" bIns="4206240" anchor="ctr"/>
          <a:lstStyle>
            <a:lvl1pPr marL="0" indent="0" algn="ctr">
              <a:buFontTx/>
              <a:buNone/>
              <a:defRPr sz="7200">
                <a:solidFill>
                  <a:schemeClr val="bg1"/>
                </a:solidFill>
                <a:latin typeface="+mn-lt"/>
              </a:defRPr>
            </a:lvl1pPr>
          </a:lstStyle>
          <a:p>
            <a:r>
              <a:rPr lang="en-US" dirty="0"/>
              <a:t>Click to add image of video/demo</a:t>
            </a:r>
          </a:p>
        </p:txBody>
      </p:sp>
    </p:spTree>
    <p:extLst>
      <p:ext uri="{BB962C8B-B14F-4D97-AF65-F5344CB8AC3E}">
        <p14:creationId xmlns:p14="http://schemas.microsoft.com/office/powerpoint/2010/main" val="339081993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 Insert Video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834EEA-7CA3-4C82-B29B-3EA15B8822C9}"/>
              </a:ext>
            </a:extLst>
          </p:cNvPr>
          <p:cNvSpPr/>
          <p:nvPr userDrawn="1"/>
        </p:nvSpPr>
        <p:spPr>
          <a:xfrm>
            <a:off x="0" y="0"/>
            <a:ext cx="36576000" cy="205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7" name="Media Placeholder 7">
            <a:extLst>
              <a:ext uri="{FF2B5EF4-FFF2-40B4-BE49-F238E27FC236}">
                <a16:creationId xmlns:a16="http://schemas.microsoft.com/office/drawing/2014/main" id="{95086AA8-FFA8-416F-AD2F-0B7223809227}"/>
              </a:ext>
            </a:extLst>
          </p:cNvPr>
          <p:cNvSpPr>
            <a:spLocks noGrp="1"/>
          </p:cNvSpPr>
          <p:nvPr>
            <p:ph type="media" sz="quarter" idx="11" hasCustomPrompt="1"/>
          </p:nvPr>
        </p:nvSpPr>
        <p:spPr>
          <a:xfrm>
            <a:off x="0" y="0"/>
            <a:ext cx="36576000" cy="20574000"/>
          </a:xfrm>
          <a:prstGeom prst="rect">
            <a:avLst/>
          </a:prstGeom>
          <a:solidFill>
            <a:schemeClr val="tx1">
              <a:lumMod val="95000"/>
            </a:schemeClr>
          </a:solidFill>
          <a:ln w="19050">
            <a:noFill/>
          </a:ln>
        </p:spPr>
        <p:txBody>
          <a:bodyPr tIns="0" bIns="4206240" anchor="ctr"/>
          <a:lstStyle>
            <a:lvl1pPr marL="0" indent="0" algn="ctr">
              <a:buFontTx/>
              <a:buNone/>
              <a:defRPr lang="en-US" sz="8400" b="1" dirty="0">
                <a:solidFill>
                  <a:schemeClr val="bg1"/>
                </a:solidFill>
                <a:latin typeface="+mn-lt"/>
              </a:defRPr>
            </a:lvl1pPr>
          </a:lstStyle>
          <a:p>
            <a:pPr marL="857250" lvl="0" indent="-857250" algn="ctr"/>
            <a:r>
              <a:rPr lang="en-US" dirty="0"/>
              <a:t>Click to add video</a:t>
            </a:r>
          </a:p>
        </p:txBody>
      </p:sp>
    </p:spTree>
    <p:extLst>
      <p:ext uri="{BB962C8B-B14F-4D97-AF65-F5344CB8AC3E}">
        <p14:creationId xmlns:p14="http://schemas.microsoft.com/office/powerpoint/2010/main" val="260279303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pic>
        <p:nvPicPr>
          <p:cNvPr id="3" name="Picture 2" descr="A green and white background&#10;&#10;Description automatically generated">
            <a:extLst>
              <a:ext uri="{FF2B5EF4-FFF2-40B4-BE49-F238E27FC236}">
                <a16:creationId xmlns:a16="http://schemas.microsoft.com/office/drawing/2014/main" id="{708A9C7D-B92D-A13B-AE0E-7F3EA434A1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Rectangle 4">
            <a:extLst>
              <a:ext uri="{FF2B5EF4-FFF2-40B4-BE49-F238E27FC236}">
                <a16:creationId xmlns:a16="http://schemas.microsoft.com/office/drawing/2014/main" id="{6F1316F0-7ADD-BB87-23BE-740C3B3B0100}"/>
              </a:ext>
            </a:extLst>
          </p:cNvPr>
          <p:cNvSpPr/>
          <p:nvPr userDrawn="1"/>
        </p:nvSpPr>
        <p:spPr>
          <a:xfrm>
            <a:off x="0" y="6963916"/>
            <a:ext cx="36576000" cy="13610084"/>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cxnSp>
        <p:nvCxnSpPr>
          <p:cNvPr id="6" name="Straight Connector 5">
            <a:extLst>
              <a:ext uri="{FF2B5EF4-FFF2-40B4-BE49-F238E27FC236}">
                <a16:creationId xmlns:a16="http://schemas.microsoft.com/office/drawing/2014/main" id="{CB1478E8-E56F-B47D-1F5A-CBA4655161C3}"/>
              </a:ext>
            </a:extLst>
          </p:cNvPr>
          <p:cNvCxnSpPr/>
          <p:nvPr userDrawn="1"/>
        </p:nvCxnSpPr>
        <p:spPr>
          <a:xfrm>
            <a:off x="0" y="11329275"/>
            <a:ext cx="36576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2514600" y="0"/>
            <a:ext cx="31546800" cy="2514601"/>
          </a:xfrm>
        </p:spPr>
        <p:txBody>
          <a:bodyPr/>
          <a:lstStyle>
            <a:lvl1pPr>
              <a:defRPr sz="72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3066023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plex_Timeline">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868E8BC8-DCAA-6E80-5181-5371045BDE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Rectangle 4">
            <a:extLst>
              <a:ext uri="{FF2B5EF4-FFF2-40B4-BE49-F238E27FC236}">
                <a16:creationId xmlns:a16="http://schemas.microsoft.com/office/drawing/2014/main" id="{D046080A-6CDE-3FF2-A128-47CFF5F0C9C5}"/>
              </a:ext>
            </a:extLst>
          </p:cNvPr>
          <p:cNvSpPr/>
          <p:nvPr userDrawn="1"/>
        </p:nvSpPr>
        <p:spPr>
          <a:xfrm>
            <a:off x="0" y="6963916"/>
            <a:ext cx="36576000" cy="13610084"/>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2514600" y="0"/>
            <a:ext cx="31546800" cy="2514601"/>
          </a:xfrm>
        </p:spPr>
        <p:txBody>
          <a:bodyPr/>
          <a:lstStyle>
            <a:lvl1pPr>
              <a:defRPr sz="72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94798549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meline w/ Images Layout">
    <p:spTree>
      <p:nvGrpSpPr>
        <p:cNvPr id="1" name=""/>
        <p:cNvGrpSpPr/>
        <p:nvPr/>
      </p:nvGrpSpPr>
      <p:grpSpPr>
        <a:xfrm>
          <a:off x="0" y="0"/>
          <a:ext cx="0" cy="0"/>
          <a:chOff x="0" y="0"/>
          <a:chExt cx="0" cy="0"/>
        </a:xfrm>
      </p:grpSpPr>
      <p:pic>
        <p:nvPicPr>
          <p:cNvPr id="4" name="Picture 3" descr="A green and white background&#10;&#10;Description automatically generated">
            <a:extLst>
              <a:ext uri="{FF2B5EF4-FFF2-40B4-BE49-F238E27FC236}">
                <a16:creationId xmlns:a16="http://schemas.microsoft.com/office/drawing/2014/main" id="{19281CF6-82C4-D591-C93F-79BF14277C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Rectangle 4">
            <a:extLst>
              <a:ext uri="{FF2B5EF4-FFF2-40B4-BE49-F238E27FC236}">
                <a16:creationId xmlns:a16="http://schemas.microsoft.com/office/drawing/2014/main" id="{8C0EE250-813A-B3FC-C9DB-11B6E237EC3B}"/>
              </a:ext>
            </a:extLst>
          </p:cNvPr>
          <p:cNvSpPr/>
          <p:nvPr userDrawn="1"/>
        </p:nvSpPr>
        <p:spPr>
          <a:xfrm>
            <a:off x="0" y="6963916"/>
            <a:ext cx="36576000" cy="13610084"/>
          </a:xfrm>
          <a:prstGeom prst="rect">
            <a:avLst/>
          </a:prstGeom>
          <a:gradFill>
            <a:gsLst>
              <a:gs pos="78000">
                <a:srgbClr val="FFFFFF">
                  <a:alpha val="55000"/>
                </a:srgbClr>
              </a:gs>
              <a:gs pos="0">
                <a:schemeClr val="tx1"/>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2514600" y="0"/>
            <a:ext cx="31546800" cy="2514601"/>
          </a:xfrm>
        </p:spPr>
        <p:txBody>
          <a:bodyPr/>
          <a:lstStyle>
            <a:lvl1pPr>
              <a:defRPr sz="7200" b="1" cap="none">
                <a:solidFill>
                  <a:schemeClr val="bg1"/>
                </a:solidFill>
                <a:latin typeface="NVIDIA Sans" panose="020B0503020203020204" pitchFamily="34" charset="0"/>
                <a:cs typeface="NVIDIA Sans" panose="020B0503020203020204" pitchFamily="34" charset="0"/>
              </a:defRPr>
            </a:lvl1pPr>
          </a:lstStyle>
          <a:p>
            <a:r>
              <a:rPr lang="en-US" dirty="0"/>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cxnSp>
        <p:nvCxnSpPr>
          <p:cNvPr id="12" name="Straight Connector 11">
            <a:extLst>
              <a:ext uri="{FF2B5EF4-FFF2-40B4-BE49-F238E27FC236}">
                <a16:creationId xmlns:a16="http://schemas.microsoft.com/office/drawing/2014/main" id="{B81A4C02-2335-3840-A0B5-647FE4372B5A}"/>
              </a:ext>
            </a:extLst>
          </p:cNvPr>
          <p:cNvCxnSpPr/>
          <p:nvPr userDrawn="1"/>
        </p:nvCxnSpPr>
        <p:spPr>
          <a:xfrm>
            <a:off x="0" y="12517118"/>
            <a:ext cx="36576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2">
            <a:extLst>
              <a:ext uri="{FF2B5EF4-FFF2-40B4-BE49-F238E27FC236}">
                <a16:creationId xmlns:a16="http://schemas.microsoft.com/office/drawing/2014/main" id="{327B64A9-49B7-26AE-EEC1-3DFB7714FDFA}"/>
              </a:ext>
            </a:extLst>
          </p:cNvPr>
          <p:cNvSpPr>
            <a:spLocks noGrp="1"/>
          </p:cNvSpPr>
          <p:nvPr>
            <p:ph type="pic" sz="quarter" idx="11"/>
          </p:nvPr>
        </p:nvSpPr>
        <p:spPr>
          <a:xfrm>
            <a:off x="1104900" y="8828853"/>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14" name="Text Placeholder 7">
            <a:extLst>
              <a:ext uri="{FF2B5EF4-FFF2-40B4-BE49-F238E27FC236}">
                <a16:creationId xmlns:a16="http://schemas.microsoft.com/office/drawing/2014/main" id="{65B24A7F-7007-8F97-B7C8-699C5938267B}"/>
              </a:ext>
            </a:extLst>
          </p:cNvPr>
          <p:cNvSpPr>
            <a:spLocks noGrp="1"/>
          </p:cNvSpPr>
          <p:nvPr>
            <p:ph type="body" sz="quarter" idx="12" hasCustomPrompt="1"/>
          </p:nvPr>
        </p:nvSpPr>
        <p:spPr>
          <a:xfrm>
            <a:off x="1104901" y="7235683"/>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18" name="Text Placeholder 7">
            <a:extLst>
              <a:ext uri="{FF2B5EF4-FFF2-40B4-BE49-F238E27FC236}">
                <a16:creationId xmlns:a16="http://schemas.microsoft.com/office/drawing/2014/main" id="{BE9F7FB4-6AA0-B491-27B8-845C8CCE95D1}"/>
              </a:ext>
            </a:extLst>
          </p:cNvPr>
          <p:cNvSpPr>
            <a:spLocks noGrp="1"/>
          </p:cNvSpPr>
          <p:nvPr>
            <p:ph type="body" sz="quarter" idx="30" hasCustomPrompt="1"/>
          </p:nvPr>
        </p:nvSpPr>
        <p:spPr>
          <a:xfrm>
            <a:off x="1104900" y="7947588"/>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19" name="Text Placeholder 7">
            <a:extLst>
              <a:ext uri="{FF2B5EF4-FFF2-40B4-BE49-F238E27FC236}">
                <a16:creationId xmlns:a16="http://schemas.microsoft.com/office/drawing/2014/main" id="{831C6138-3339-1502-9812-8B9B39AF6DD1}"/>
              </a:ext>
            </a:extLst>
          </p:cNvPr>
          <p:cNvSpPr>
            <a:spLocks noGrp="1"/>
          </p:cNvSpPr>
          <p:nvPr>
            <p:ph type="body" sz="quarter" idx="31" hasCustomPrompt="1"/>
          </p:nvPr>
        </p:nvSpPr>
        <p:spPr>
          <a:xfrm>
            <a:off x="1104901" y="6492954"/>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Year</a:t>
            </a:r>
          </a:p>
        </p:txBody>
      </p:sp>
      <p:sp>
        <p:nvSpPr>
          <p:cNvPr id="20" name="Picture Placeholder 2">
            <a:extLst>
              <a:ext uri="{FF2B5EF4-FFF2-40B4-BE49-F238E27FC236}">
                <a16:creationId xmlns:a16="http://schemas.microsoft.com/office/drawing/2014/main" id="{56B4F135-9336-3722-2593-739C386518BC}"/>
              </a:ext>
            </a:extLst>
          </p:cNvPr>
          <p:cNvSpPr>
            <a:spLocks noGrp="1"/>
          </p:cNvSpPr>
          <p:nvPr>
            <p:ph type="pic" sz="quarter" idx="32"/>
          </p:nvPr>
        </p:nvSpPr>
        <p:spPr>
          <a:xfrm>
            <a:off x="8153396" y="12016056"/>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1" name="Text Placeholder 7">
            <a:extLst>
              <a:ext uri="{FF2B5EF4-FFF2-40B4-BE49-F238E27FC236}">
                <a16:creationId xmlns:a16="http://schemas.microsoft.com/office/drawing/2014/main" id="{016A6D24-C230-8F9B-A12F-04BF3B073AA1}"/>
              </a:ext>
            </a:extLst>
          </p:cNvPr>
          <p:cNvSpPr>
            <a:spLocks noGrp="1"/>
          </p:cNvSpPr>
          <p:nvPr>
            <p:ph type="body" sz="quarter" idx="33" hasCustomPrompt="1"/>
          </p:nvPr>
        </p:nvSpPr>
        <p:spPr>
          <a:xfrm>
            <a:off x="8153397" y="10422886"/>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2" name="Text Placeholder 7">
            <a:extLst>
              <a:ext uri="{FF2B5EF4-FFF2-40B4-BE49-F238E27FC236}">
                <a16:creationId xmlns:a16="http://schemas.microsoft.com/office/drawing/2014/main" id="{36F5CC89-1592-52B8-63DE-F83AAF64EBD0}"/>
              </a:ext>
            </a:extLst>
          </p:cNvPr>
          <p:cNvSpPr>
            <a:spLocks noGrp="1"/>
          </p:cNvSpPr>
          <p:nvPr>
            <p:ph type="body" sz="quarter" idx="34" hasCustomPrompt="1"/>
          </p:nvPr>
        </p:nvSpPr>
        <p:spPr>
          <a:xfrm>
            <a:off x="8153396" y="11134791"/>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23" name="Text Placeholder 7">
            <a:extLst>
              <a:ext uri="{FF2B5EF4-FFF2-40B4-BE49-F238E27FC236}">
                <a16:creationId xmlns:a16="http://schemas.microsoft.com/office/drawing/2014/main" id="{71F14B17-DED6-D507-0F6F-0880EA7DD569}"/>
              </a:ext>
            </a:extLst>
          </p:cNvPr>
          <p:cNvSpPr>
            <a:spLocks noGrp="1"/>
          </p:cNvSpPr>
          <p:nvPr>
            <p:ph type="body" sz="quarter" idx="35" hasCustomPrompt="1"/>
          </p:nvPr>
        </p:nvSpPr>
        <p:spPr>
          <a:xfrm>
            <a:off x="8153397" y="9680157"/>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Year</a:t>
            </a:r>
          </a:p>
        </p:txBody>
      </p:sp>
      <p:sp>
        <p:nvSpPr>
          <p:cNvPr id="24" name="Picture Placeholder 2">
            <a:extLst>
              <a:ext uri="{FF2B5EF4-FFF2-40B4-BE49-F238E27FC236}">
                <a16:creationId xmlns:a16="http://schemas.microsoft.com/office/drawing/2014/main" id="{549A52FF-8F33-D50C-49C1-0A55140F3322}"/>
              </a:ext>
            </a:extLst>
          </p:cNvPr>
          <p:cNvSpPr>
            <a:spLocks noGrp="1"/>
          </p:cNvSpPr>
          <p:nvPr>
            <p:ph type="pic" sz="quarter" idx="36"/>
          </p:nvPr>
        </p:nvSpPr>
        <p:spPr>
          <a:xfrm>
            <a:off x="15163793" y="8828853"/>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5" name="Text Placeholder 7">
            <a:extLst>
              <a:ext uri="{FF2B5EF4-FFF2-40B4-BE49-F238E27FC236}">
                <a16:creationId xmlns:a16="http://schemas.microsoft.com/office/drawing/2014/main" id="{C5D8802B-FD04-DC3F-D5E6-9A1D927089AB}"/>
              </a:ext>
            </a:extLst>
          </p:cNvPr>
          <p:cNvSpPr>
            <a:spLocks noGrp="1"/>
          </p:cNvSpPr>
          <p:nvPr>
            <p:ph type="body" sz="quarter" idx="37" hasCustomPrompt="1"/>
          </p:nvPr>
        </p:nvSpPr>
        <p:spPr>
          <a:xfrm>
            <a:off x="15163794" y="7235683"/>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26" name="Text Placeholder 7">
            <a:extLst>
              <a:ext uri="{FF2B5EF4-FFF2-40B4-BE49-F238E27FC236}">
                <a16:creationId xmlns:a16="http://schemas.microsoft.com/office/drawing/2014/main" id="{A4956259-B8C8-1248-4F09-69EFFCCA6C29}"/>
              </a:ext>
            </a:extLst>
          </p:cNvPr>
          <p:cNvSpPr>
            <a:spLocks noGrp="1"/>
          </p:cNvSpPr>
          <p:nvPr>
            <p:ph type="body" sz="quarter" idx="38" hasCustomPrompt="1"/>
          </p:nvPr>
        </p:nvSpPr>
        <p:spPr>
          <a:xfrm>
            <a:off x="15163793" y="7947588"/>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27" name="Text Placeholder 7">
            <a:extLst>
              <a:ext uri="{FF2B5EF4-FFF2-40B4-BE49-F238E27FC236}">
                <a16:creationId xmlns:a16="http://schemas.microsoft.com/office/drawing/2014/main" id="{3A510AB1-7D48-519B-BE8D-994DD848CCC0}"/>
              </a:ext>
            </a:extLst>
          </p:cNvPr>
          <p:cNvSpPr>
            <a:spLocks noGrp="1"/>
          </p:cNvSpPr>
          <p:nvPr>
            <p:ph type="body" sz="quarter" idx="39" hasCustomPrompt="1"/>
          </p:nvPr>
        </p:nvSpPr>
        <p:spPr>
          <a:xfrm>
            <a:off x="15163794" y="6492954"/>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Year</a:t>
            </a:r>
          </a:p>
        </p:txBody>
      </p:sp>
      <p:sp>
        <p:nvSpPr>
          <p:cNvPr id="28" name="Picture Placeholder 2">
            <a:extLst>
              <a:ext uri="{FF2B5EF4-FFF2-40B4-BE49-F238E27FC236}">
                <a16:creationId xmlns:a16="http://schemas.microsoft.com/office/drawing/2014/main" id="{0F3F011E-890F-E527-A5CB-421C1CE541C0}"/>
              </a:ext>
            </a:extLst>
          </p:cNvPr>
          <p:cNvSpPr>
            <a:spLocks noGrp="1"/>
          </p:cNvSpPr>
          <p:nvPr>
            <p:ph type="pic" sz="quarter" idx="40"/>
          </p:nvPr>
        </p:nvSpPr>
        <p:spPr>
          <a:xfrm>
            <a:off x="22212297" y="12016056"/>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29" name="Text Placeholder 7">
            <a:extLst>
              <a:ext uri="{FF2B5EF4-FFF2-40B4-BE49-F238E27FC236}">
                <a16:creationId xmlns:a16="http://schemas.microsoft.com/office/drawing/2014/main" id="{D1CAB8F0-0055-E057-4C4A-7B3C6F7B9416}"/>
              </a:ext>
            </a:extLst>
          </p:cNvPr>
          <p:cNvSpPr>
            <a:spLocks noGrp="1"/>
          </p:cNvSpPr>
          <p:nvPr>
            <p:ph type="body" sz="quarter" idx="41" hasCustomPrompt="1"/>
          </p:nvPr>
        </p:nvSpPr>
        <p:spPr>
          <a:xfrm>
            <a:off x="22212298" y="10422886"/>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0" name="Text Placeholder 7">
            <a:extLst>
              <a:ext uri="{FF2B5EF4-FFF2-40B4-BE49-F238E27FC236}">
                <a16:creationId xmlns:a16="http://schemas.microsoft.com/office/drawing/2014/main" id="{D8F5B73D-560B-E470-3B25-EAD525666BEB}"/>
              </a:ext>
            </a:extLst>
          </p:cNvPr>
          <p:cNvSpPr>
            <a:spLocks noGrp="1"/>
          </p:cNvSpPr>
          <p:nvPr>
            <p:ph type="body" sz="quarter" idx="42" hasCustomPrompt="1"/>
          </p:nvPr>
        </p:nvSpPr>
        <p:spPr>
          <a:xfrm>
            <a:off x="22212297" y="11134791"/>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1" name="Text Placeholder 7">
            <a:extLst>
              <a:ext uri="{FF2B5EF4-FFF2-40B4-BE49-F238E27FC236}">
                <a16:creationId xmlns:a16="http://schemas.microsoft.com/office/drawing/2014/main" id="{1960F0BA-603E-23D9-F49B-C5B4462632DB}"/>
              </a:ext>
            </a:extLst>
          </p:cNvPr>
          <p:cNvSpPr>
            <a:spLocks noGrp="1"/>
          </p:cNvSpPr>
          <p:nvPr>
            <p:ph type="body" sz="quarter" idx="43" hasCustomPrompt="1"/>
          </p:nvPr>
        </p:nvSpPr>
        <p:spPr>
          <a:xfrm>
            <a:off x="22212298" y="9680157"/>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Year</a:t>
            </a:r>
          </a:p>
        </p:txBody>
      </p:sp>
      <p:sp>
        <p:nvSpPr>
          <p:cNvPr id="32" name="Picture Placeholder 2">
            <a:extLst>
              <a:ext uri="{FF2B5EF4-FFF2-40B4-BE49-F238E27FC236}">
                <a16:creationId xmlns:a16="http://schemas.microsoft.com/office/drawing/2014/main" id="{BBA2ABA5-D670-2BB6-7840-47F6198C0D4D}"/>
              </a:ext>
            </a:extLst>
          </p:cNvPr>
          <p:cNvSpPr>
            <a:spLocks noGrp="1"/>
          </p:cNvSpPr>
          <p:nvPr>
            <p:ph type="pic" sz="quarter" idx="44"/>
          </p:nvPr>
        </p:nvSpPr>
        <p:spPr>
          <a:xfrm>
            <a:off x="29298902" y="8828853"/>
            <a:ext cx="6172214" cy="4209393"/>
          </a:xfrm>
          <a:prstGeom prst="rect">
            <a:avLst/>
          </a:prstGeom>
          <a:solidFill>
            <a:schemeClr val="bg2"/>
          </a:solidFill>
          <a:ln w="9525">
            <a:solidFill>
              <a:schemeClr val="accent5"/>
            </a:solidFill>
          </a:ln>
        </p:spPr>
        <p:txBody>
          <a:bodyPr tIns="2194560" anchor="ctr"/>
          <a:lstStyle>
            <a:lvl1pPr marL="0" indent="0" algn="ctr">
              <a:buFontTx/>
              <a:buNone/>
              <a:defRPr sz="4000">
                <a:solidFill>
                  <a:schemeClr val="bg2">
                    <a:lumMod val="50000"/>
                  </a:schemeClr>
                </a:solidFill>
                <a:latin typeface="NVIDIA Sans" panose="020B0503020203020204" pitchFamily="34" charset="0"/>
              </a:defRPr>
            </a:lvl1pPr>
          </a:lstStyle>
          <a:p>
            <a:r>
              <a:rPr lang="en-US"/>
              <a:t>Click icon to add picture</a:t>
            </a:r>
            <a:endParaRPr lang="en-US" dirty="0"/>
          </a:p>
        </p:txBody>
      </p:sp>
      <p:sp>
        <p:nvSpPr>
          <p:cNvPr id="33" name="Text Placeholder 7">
            <a:extLst>
              <a:ext uri="{FF2B5EF4-FFF2-40B4-BE49-F238E27FC236}">
                <a16:creationId xmlns:a16="http://schemas.microsoft.com/office/drawing/2014/main" id="{CBEE0231-5854-76AF-A0C6-70879C2EA774}"/>
              </a:ext>
            </a:extLst>
          </p:cNvPr>
          <p:cNvSpPr>
            <a:spLocks noGrp="1"/>
          </p:cNvSpPr>
          <p:nvPr>
            <p:ph type="body" sz="quarter" idx="45" hasCustomPrompt="1"/>
          </p:nvPr>
        </p:nvSpPr>
        <p:spPr>
          <a:xfrm>
            <a:off x="29298903" y="7235683"/>
            <a:ext cx="6172213" cy="795528"/>
          </a:xfrm>
          <a:prstGeom prst="rect">
            <a:avLst/>
          </a:prstGeom>
        </p:spPr>
        <p:txBody>
          <a:bodyPr anchor="b"/>
          <a:lstStyle>
            <a:lvl1pPr marL="0" indent="0" algn="ctr">
              <a:spcBef>
                <a:spcPts val="1200"/>
              </a:spcBef>
              <a:buFontTx/>
              <a:buNone/>
              <a:defRPr sz="4000" b="0" cap="none" baseline="0">
                <a:solidFill>
                  <a:schemeClr val="bg1"/>
                </a:solidFill>
                <a:latin typeface="+mj-lt"/>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Title</a:t>
            </a:r>
          </a:p>
        </p:txBody>
      </p:sp>
      <p:sp>
        <p:nvSpPr>
          <p:cNvPr id="34" name="Text Placeholder 7">
            <a:extLst>
              <a:ext uri="{FF2B5EF4-FFF2-40B4-BE49-F238E27FC236}">
                <a16:creationId xmlns:a16="http://schemas.microsoft.com/office/drawing/2014/main" id="{0376ABB2-52CB-85AB-C186-532F75164A98}"/>
              </a:ext>
            </a:extLst>
          </p:cNvPr>
          <p:cNvSpPr>
            <a:spLocks noGrp="1"/>
          </p:cNvSpPr>
          <p:nvPr>
            <p:ph type="body" sz="quarter" idx="46" hasCustomPrompt="1"/>
          </p:nvPr>
        </p:nvSpPr>
        <p:spPr>
          <a:xfrm>
            <a:off x="29298902" y="7947588"/>
            <a:ext cx="6172214"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Click to add subtitle</a:t>
            </a:r>
          </a:p>
        </p:txBody>
      </p:sp>
      <p:sp>
        <p:nvSpPr>
          <p:cNvPr id="35" name="Text Placeholder 7">
            <a:extLst>
              <a:ext uri="{FF2B5EF4-FFF2-40B4-BE49-F238E27FC236}">
                <a16:creationId xmlns:a16="http://schemas.microsoft.com/office/drawing/2014/main" id="{63880F57-14E0-B28C-BF79-E4DCF3B7D679}"/>
              </a:ext>
            </a:extLst>
          </p:cNvPr>
          <p:cNvSpPr>
            <a:spLocks noGrp="1"/>
          </p:cNvSpPr>
          <p:nvPr>
            <p:ph type="body" sz="quarter" idx="47" hasCustomPrompt="1"/>
          </p:nvPr>
        </p:nvSpPr>
        <p:spPr>
          <a:xfrm>
            <a:off x="29298903" y="6492954"/>
            <a:ext cx="6172213" cy="795528"/>
          </a:xfrm>
          <a:prstGeom prst="rect">
            <a:avLst/>
          </a:prstGeom>
        </p:spPr>
        <p:txBody>
          <a:bodyPr anchor="b"/>
          <a:lstStyle>
            <a:lvl1pPr marL="0" indent="0" algn="ctr">
              <a:spcBef>
                <a:spcPts val="1200"/>
              </a:spcBef>
              <a:buFontTx/>
              <a:buNone/>
              <a:defRPr sz="7200" b="0" cap="none" baseline="0">
                <a:solidFill>
                  <a:schemeClr val="bg1"/>
                </a:solidFill>
                <a:latin typeface="NVIDIA Sans Light" panose="020B0303020203020204" pitchFamily="34" charset="0"/>
                <a:cs typeface="NVIDIA Sans Light" panose="020B0303020203020204" pitchFamily="34" charset="0"/>
              </a:defRPr>
            </a:lvl1pPr>
            <a:lvl2pPr marL="2562790" indent="0">
              <a:buFontTx/>
              <a:buNone/>
              <a:defRPr sz="4000" b="1">
                <a:solidFill>
                  <a:schemeClr val="tx1"/>
                </a:solidFill>
                <a:latin typeface="NVIDIA Sans" panose="020B0503020203020204" pitchFamily="34" charset="0"/>
              </a:defRPr>
            </a:lvl2pPr>
            <a:lvl3pPr marL="4883584" indent="0">
              <a:buFontTx/>
              <a:buNone/>
              <a:defRPr sz="4000" b="1">
                <a:solidFill>
                  <a:schemeClr val="tx1"/>
                </a:solidFill>
                <a:latin typeface="NVIDIA Sans" panose="020B0503020203020204" pitchFamily="34" charset="0"/>
              </a:defRPr>
            </a:lvl3pPr>
            <a:lvl4pPr marL="6933729" indent="0">
              <a:buFontTx/>
              <a:buNone/>
              <a:defRPr sz="4000" b="1">
                <a:solidFill>
                  <a:schemeClr val="tx1"/>
                </a:solidFill>
                <a:latin typeface="NVIDIA Sans" panose="020B0503020203020204" pitchFamily="34" charset="0"/>
              </a:defRPr>
            </a:lvl4pPr>
            <a:lvl5pPr marL="8471409" indent="0">
              <a:buFontTx/>
              <a:buNone/>
              <a:defRPr sz="4000" b="1">
                <a:solidFill>
                  <a:schemeClr val="tx1"/>
                </a:solidFill>
                <a:latin typeface="NVIDIA Sans" panose="020B0503020203020204" pitchFamily="34" charset="0"/>
              </a:defRPr>
            </a:lvl5pPr>
          </a:lstStyle>
          <a:p>
            <a:pPr lvl="0"/>
            <a:r>
              <a:rPr lang="en-US" dirty="0"/>
              <a:t>Year</a:t>
            </a:r>
          </a:p>
        </p:txBody>
      </p:sp>
    </p:spTree>
    <p:extLst>
      <p:ext uri="{BB962C8B-B14F-4D97-AF65-F5344CB8AC3E}">
        <p14:creationId xmlns:p14="http://schemas.microsoft.com/office/powerpoint/2010/main" val="58904893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 LONG Layout">
    <p:spTree>
      <p:nvGrpSpPr>
        <p:cNvPr id="1" name=""/>
        <p:cNvGrpSpPr/>
        <p:nvPr/>
      </p:nvGrpSpPr>
      <p:grpSpPr>
        <a:xfrm>
          <a:off x="0" y="0"/>
          <a:ext cx="0" cy="0"/>
          <a:chOff x="0" y="0"/>
          <a:chExt cx="0" cy="0"/>
        </a:xfrm>
      </p:grpSpPr>
      <p:pic>
        <p:nvPicPr>
          <p:cNvPr id="6" name="Picture 5" descr="A green and white background&#10;&#10;Description automatically generated">
            <a:extLst>
              <a:ext uri="{FF2B5EF4-FFF2-40B4-BE49-F238E27FC236}">
                <a16:creationId xmlns:a16="http://schemas.microsoft.com/office/drawing/2014/main" id="{3BFE9B15-7828-3FC3-BCF0-23F89A1309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36576003" cy="20574001"/>
          </a:xfrm>
          <a:prstGeom prst="rect">
            <a:avLst/>
          </a:prstGeom>
        </p:spPr>
      </p:pic>
      <p:sp>
        <p:nvSpPr>
          <p:cNvPr id="5" name="Rectangle 4">
            <a:extLst>
              <a:ext uri="{FF2B5EF4-FFF2-40B4-BE49-F238E27FC236}">
                <a16:creationId xmlns:a16="http://schemas.microsoft.com/office/drawing/2014/main" id="{CD79F16E-B355-8896-6563-603510529C31}"/>
              </a:ext>
            </a:extLst>
          </p:cNvPr>
          <p:cNvSpPr/>
          <p:nvPr userDrawn="1"/>
        </p:nvSpPr>
        <p:spPr>
          <a:xfrm>
            <a:off x="0" y="4143768"/>
            <a:ext cx="36576000" cy="2151778"/>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20" name="Rectangle 19">
            <a:extLst>
              <a:ext uri="{FF2B5EF4-FFF2-40B4-BE49-F238E27FC236}">
                <a16:creationId xmlns:a16="http://schemas.microsoft.com/office/drawing/2014/main" id="{EC5A15EA-E928-94AA-543D-8EA2FF0183F9}"/>
              </a:ext>
            </a:extLst>
          </p:cNvPr>
          <p:cNvSpPr/>
          <p:nvPr userDrawn="1"/>
        </p:nvSpPr>
        <p:spPr>
          <a:xfrm flipV="1">
            <a:off x="0" y="15269900"/>
            <a:ext cx="36576000" cy="421824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9" name="Rectangle 8">
            <a:extLst>
              <a:ext uri="{FF2B5EF4-FFF2-40B4-BE49-F238E27FC236}">
                <a16:creationId xmlns:a16="http://schemas.microsoft.com/office/drawing/2014/main" id="{83F43A3E-D43D-124C-0C49-E1D720395FC6}"/>
              </a:ext>
            </a:extLst>
          </p:cNvPr>
          <p:cNvSpPr/>
          <p:nvPr userDrawn="1"/>
        </p:nvSpPr>
        <p:spPr>
          <a:xfrm>
            <a:off x="0" y="1068230"/>
            <a:ext cx="36576000" cy="421824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7" name="Text Placeholder 4">
            <a:extLst>
              <a:ext uri="{FF2B5EF4-FFF2-40B4-BE49-F238E27FC236}">
                <a16:creationId xmlns:a16="http://schemas.microsoft.com/office/drawing/2014/main" id="{7CD9C284-B78C-1241-4B2A-F563F642D070}"/>
              </a:ext>
            </a:extLst>
          </p:cNvPr>
          <p:cNvSpPr>
            <a:spLocks noGrp="1"/>
          </p:cNvSpPr>
          <p:nvPr>
            <p:ph type="body" sz="quarter" idx="13" hasCustomPrompt="1"/>
          </p:nvPr>
        </p:nvSpPr>
        <p:spPr>
          <a:xfrm>
            <a:off x="6158753" y="13434560"/>
            <a:ext cx="24258494" cy="1043922"/>
          </a:xfrm>
          <a:prstGeom prst="rect">
            <a:avLst/>
          </a:prstGeom>
        </p:spPr>
        <p:txBody>
          <a:bodyPr/>
          <a:lstStyle>
            <a:lvl1pPr marL="0" indent="0" algn="ctr">
              <a:lnSpc>
                <a:spcPct val="90000"/>
              </a:lnSpc>
              <a:spcBef>
                <a:spcPts val="0"/>
              </a:spcBef>
              <a:buFontTx/>
              <a:buNone/>
              <a:defRPr sz="4400" i="1" cap="none" baseline="0">
                <a:solidFill>
                  <a:schemeClr val="tx2"/>
                </a:solidFill>
                <a:latin typeface="NVIDIA Sans" panose="020B0503020203020204" pitchFamily="34" charset="0"/>
                <a:cs typeface="NVIDIA Sans" panose="020B05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dirty="0"/>
              <a:t>— Quote source</a:t>
            </a:r>
          </a:p>
        </p:txBody>
      </p:sp>
      <p:sp>
        <p:nvSpPr>
          <p:cNvPr id="8" name="Text Placeholder 4">
            <a:extLst>
              <a:ext uri="{FF2B5EF4-FFF2-40B4-BE49-F238E27FC236}">
                <a16:creationId xmlns:a16="http://schemas.microsoft.com/office/drawing/2014/main" id="{434FF7EA-90ED-54BC-F712-E8CE0FF23DFE}"/>
              </a:ext>
            </a:extLst>
          </p:cNvPr>
          <p:cNvSpPr>
            <a:spLocks noGrp="1"/>
          </p:cNvSpPr>
          <p:nvPr>
            <p:ph type="body" sz="quarter" idx="14" hasCustomPrompt="1"/>
          </p:nvPr>
        </p:nvSpPr>
        <p:spPr>
          <a:xfrm>
            <a:off x="6158754" y="5706208"/>
            <a:ext cx="24258494" cy="7307014"/>
          </a:xfrm>
          <a:prstGeom prst="rect">
            <a:avLst/>
          </a:prstGeom>
        </p:spPr>
        <p:txBody>
          <a:bodyPr anchor="ctr"/>
          <a:lstStyle>
            <a:lvl1pPr marL="0" indent="0" algn="ctr">
              <a:lnSpc>
                <a:spcPct val="90000"/>
              </a:lnSpc>
              <a:spcBef>
                <a:spcPts val="0"/>
              </a:spcBef>
              <a:buFontTx/>
              <a:buNone/>
              <a:defRPr sz="12000" cap="none" baseline="0">
                <a:solidFill>
                  <a:schemeClr val="bg1"/>
                </a:solidFill>
                <a:latin typeface="NVIDIA Sans Light" panose="020B0303020203020204" pitchFamily="34" charset="0"/>
                <a:cs typeface="NVIDIA Sans Light" panose="020B03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dirty="0"/>
              <a:t>Click to add quote</a:t>
            </a:r>
          </a:p>
        </p:txBody>
      </p:sp>
      <p:sp>
        <p:nvSpPr>
          <p:cNvPr id="10" name="TextBox 9">
            <a:extLst>
              <a:ext uri="{FF2B5EF4-FFF2-40B4-BE49-F238E27FC236}">
                <a16:creationId xmlns:a16="http://schemas.microsoft.com/office/drawing/2014/main" id="{CD9D91CB-444B-B15F-7D27-F8959442EE8D}"/>
              </a:ext>
            </a:extLst>
          </p:cNvPr>
          <p:cNvSpPr txBox="1"/>
          <p:nvPr userDrawn="1"/>
        </p:nvSpPr>
        <p:spPr>
          <a:xfrm rot="10800000">
            <a:off x="17582278" y="12276665"/>
            <a:ext cx="1468672" cy="4508927"/>
          </a:xfrm>
          <a:prstGeom prst="rect">
            <a:avLst/>
          </a:prstGeom>
          <a:noFill/>
        </p:spPr>
        <p:txBody>
          <a:bodyPr wrap="none" rtlCol="0">
            <a:spAutoFit/>
          </a:bodyPr>
          <a:lstStyle/>
          <a:p>
            <a:pPr algn="ctr"/>
            <a:r>
              <a:rPr lang="en-US" sz="28700" dirty="0">
                <a:solidFill>
                  <a:schemeClr val="tx2"/>
                </a:solidFill>
                <a:latin typeface="NVIDIA Sans Light" panose="020B0303020203020204" pitchFamily="34" charset="0"/>
                <a:cs typeface="NVIDIA Sans Light" panose="020B0303020203020204" pitchFamily="34" charset="0"/>
              </a:rPr>
              <a:t>“</a:t>
            </a:r>
          </a:p>
        </p:txBody>
      </p:sp>
      <p:cxnSp>
        <p:nvCxnSpPr>
          <p:cNvPr id="13" name="Straight Connector 12">
            <a:extLst>
              <a:ext uri="{FF2B5EF4-FFF2-40B4-BE49-F238E27FC236}">
                <a16:creationId xmlns:a16="http://schemas.microsoft.com/office/drawing/2014/main" id="{0A168394-A768-2D2C-2FE6-DB4613D6BDFB}"/>
              </a:ext>
            </a:extLst>
          </p:cNvPr>
          <p:cNvCxnSpPr>
            <a:cxnSpLocks/>
          </p:cNvCxnSpPr>
          <p:nvPr userDrawn="1"/>
        </p:nvCxnSpPr>
        <p:spPr>
          <a:xfrm>
            <a:off x="6158753" y="15523509"/>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F7CCAE-8B92-5A79-CBAF-C805450DD64B}"/>
              </a:ext>
            </a:extLst>
          </p:cNvPr>
          <p:cNvCxnSpPr>
            <a:cxnSpLocks/>
          </p:cNvCxnSpPr>
          <p:nvPr userDrawn="1"/>
        </p:nvCxnSpPr>
        <p:spPr>
          <a:xfrm>
            <a:off x="19022336" y="15523509"/>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5F9A1B02-4A67-4CC9-F283-AC371711F42A}"/>
              </a:ext>
            </a:extLst>
          </p:cNvPr>
          <p:cNvGrpSpPr/>
          <p:nvPr userDrawn="1"/>
        </p:nvGrpSpPr>
        <p:grpSpPr>
          <a:xfrm>
            <a:off x="6158753" y="3796809"/>
            <a:ext cx="24258494" cy="4508927"/>
            <a:chOff x="6158753" y="6234204"/>
            <a:chExt cx="24258494" cy="4508927"/>
          </a:xfrm>
        </p:grpSpPr>
        <p:sp>
          <p:nvSpPr>
            <p:cNvPr id="16" name="TextBox 15">
              <a:extLst>
                <a:ext uri="{FF2B5EF4-FFF2-40B4-BE49-F238E27FC236}">
                  <a16:creationId xmlns:a16="http://schemas.microsoft.com/office/drawing/2014/main" id="{DA3E7C50-8DF7-896F-E1BB-D5842FE7F8E9}"/>
                </a:ext>
              </a:extLst>
            </p:cNvPr>
            <p:cNvSpPr txBox="1"/>
            <p:nvPr userDrawn="1"/>
          </p:nvSpPr>
          <p:spPr>
            <a:xfrm>
              <a:off x="17553664" y="6234204"/>
              <a:ext cx="1468672" cy="4508927"/>
            </a:xfrm>
            <a:prstGeom prst="rect">
              <a:avLst/>
            </a:prstGeom>
            <a:noFill/>
          </p:spPr>
          <p:txBody>
            <a:bodyPr wrap="none" rtlCol="0">
              <a:spAutoFit/>
            </a:bodyPr>
            <a:lstStyle/>
            <a:p>
              <a:pPr algn="ctr"/>
              <a:r>
                <a:rPr lang="en-US" sz="28700" dirty="0">
                  <a:solidFill>
                    <a:schemeClr val="tx2"/>
                  </a:solidFill>
                  <a:latin typeface="NVIDIA Sans Light" panose="020B0303020203020204" pitchFamily="34" charset="0"/>
                  <a:cs typeface="NVIDIA Sans Light" panose="020B0303020203020204" pitchFamily="34" charset="0"/>
                </a:rPr>
                <a:t>“</a:t>
              </a:r>
            </a:p>
          </p:txBody>
        </p:sp>
        <p:cxnSp>
          <p:nvCxnSpPr>
            <p:cNvPr id="17" name="Straight Connector 16">
              <a:extLst>
                <a:ext uri="{FF2B5EF4-FFF2-40B4-BE49-F238E27FC236}">
                  <a16:creationId xmlns:a16="http://schemas.microsoft.com/office/drawing/2014/main" id="{0C4E42D4-651A-0018-08AF-103C03C79F4C}"/>
                </a:ext>
              </a:extLst>
            </p:cNvPr>
            <p:cNvCxnSpPr>
              <a:cxnSpLocks/>
            </p:cNvCxnSpPr>
            <p:nvPr userDrawn="1"/>
          </p:nvCxnSpPr>
          <p:spPr>
            <a:xfrm>
              <a:off x="6158753"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5DE2FD7-58D2-230B-D513-D6416CD17B37}"/>
                </a:ext>
              </a:extLst>
            </p:cNvPr>
            <p:cNvCxnSpPr>
              <a:cxnSpLocks/>
            </p:cNvCxnSpPr>
            <p:nvPr userDrawn="1"/>
          </p:nvCxnSpPr>
          <p:spPr>
            <a:xfrm>
              <a:off x="19022336" y="7454586"/>
              <a:ext cx="11394911"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13037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 SHORT Layout">
    <p:spTree>
      <p:nvGrpSpPr>
        <p:cNvPr id="1" name=""/>
        <p:cNvGrpSpPr/>
        <p:nvPr/>
      </p:nvGrpSpPr>
      <p:grpSpPr>
        <a:xfrm>
          <a:off x="0" y="0"/>
          <a:ext cx="0" cy="0"/>
          <a:chOff x="0" y="0"/>
          <a:chExt cx="0" cy="0"/>
        </a:xfrm>
      </p:grpSpPr>
      <p:pic>
        <p:nvPicPr>
          <p:cNvPr id="2" name="Picture 1" descr="A green and white background&#10;&#10;Description automatically generated">
            <a:extLst>
              <a:ext uri="{FF2B5EF4-FFF2-40B4-BE49-F238E27FC236}">
                <a16:creationId xmlns:a16="http://schemas.microsoft.com/office/drawing/2014/main" id="{61701B74-047D-F92D-ADA0-7BF31D83E2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36576003" cy="20574001"/>
          </a:xfrm>
          <a:prstGeom prst="rect">
            <a:avLst/>
          </a:prstGeom>
        </p:spPr>
      </p:pic>
      <p:sp>
        <p:nvSpPr>
          <p:cNvPr id="6" name="Rectangle 5">
            <a:extLst>
              <a:ext uri="{FF2B5EF4-FFF2-40B4-BE49-F238E27FC236}">
                <a16:creationId xmlns:a16="http://schemas.microsoft.com/office/drawing/2014/main" id="{A85FB945-6B24-57D3-B359-4FC5884B9E2A}"/>
              </a:ext>
            </a:extLst>
          </p:cNvPr>
          <p:cNvSpPr/>
          <p:nvPr userDrawn="1"/>
        </p:nvSpPr>
        <p:spPr>
          <a:xfrm>
            <a:off x="0" y="4143768"/>
            <a:ext cx="36576000" cy="2151778"/>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7" name="Rectangle 6">
            <a:extLst>
              <a:ext uri="{FF2B5EF4-FFF2-40B4-BE49-F238E27FC236}">
                <a16:creationId xmlns:a16="http://schemas.microsoft.com/office/drawing/2014/main" id="{0E0A1354-6E59-B3D9-5AE9-EFF6955F88F2}"/>
              </a:ext>
            </a:extLst>
          </p:cNvPr>
          <p:cNvSpPr/>
          <p:nvPr userDrawn="1"/>
        </p:nvSpPr>
        <p:spPr>
          <a:xfrm flipV="1">
            <a:off x="0" y="15269900"/>
            <a:ext cx="36576000" cy="421824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8" name="Rectangle 7">
            <a:extLst>
              <a:ext uri="{FF2B5EF4-FFF2-40B4-BE49-F238E27FC236}">
                <a16:creationId xmlns:a16="http://schemas.microsoft.com/office/drawing/2014/main" id="{F0807B0F-0A81-6159-CB17-9A246F14A280}"/>
              </a:ext>
            </a:extLst>
          </p:cNvPr>
          <p:cNvSpPr/>
          <p:nvPr userDrawn="1"/>
        </p:nvSpPr>
        <p:spPr>
          <a:xfrm>
            <a:off x="0" y="1068230"/>
            <a:ext cx="36576000" cy="4218249"/>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5" name="Rectangle 4">
            <a:extLst>
              <a:ext uri="{FF2B5EF4-FFF2-40B4-BE49-F238E27FC236}">
                <a16:creationId xmlns:a16="http://schemas.microsoft.com/office/drawing/2014/main" id="{A4688F64-F571-BC4C-9D1B-F87497A44084}"/>
              </a:ext>
            </a:extLst>
          </p:cNvPr>
          <p:cNvSpPr/>
          <p:nvPr userDrawn="1"/>
        </p:nvSpPr>
        <p:spPr>
          <a:xfrm>
            <a:off x="0" y="4143768"/>
            <a:ext cx="36576000" cy="2151778"/>
          </a:xfrm>
          <a:prstGeom prst="rect">
            <a:avLst/>
          </a:prstGeom>
          <a:gradFill>
            <a:gsLst>
              <a:gs pos="0">
                <a:schemeClr val="tx1">
                  <a:alpha val="0"/>
                </a:schemeClr>
              </a:gs>
              <a:gs pos="100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27" name="Text Placeholder 4">
            <a:extLst>
              <a:ext uri="{FF2B5EF4-FFF2-40B4-BE49-F238E27FC236}">
                <a16:creationId xmlns:a16="http://schemas.microsoft.com/office/drawing/2014/main" id="{79BB071F-1DED-7BC0-205E-742D1CC39ADE}"/>
              </a:ext>
            </a:extLst>
          </p:cNvPr>
          <p:cNvSpPr>
            <a:spLocks noGrp="1"/>
          </p:cNvSpPr>
          <p:nvPr>
            <p:ph type="body" sz="quarter" idx="13" hasCustomPrompt="1"/>
          </p:nvPr>
        </p:nvSpPr>
        <p:spPr>
          <a:xfrm>
            <a:off x="6158753" y="11878330"/>
            <a:ext cx="24258494" cy="1043922"/>
          </a:xfrm>
          <a:prstGeom prst="rect">
            <a:avLst/>
          </a:prstGeom>
        </p:spPr>
        <p:txBody>
          <a:bodyPr/>
          <a:lstStyle>
            <a:lvl1pPr marL="0" indent="0" algn="ctr">
              <a:lnSpc>
                <a:spcPct val="90000"/>
              </a:lnSpc>
              <a:spcBef>
                <a:spcPts val="0"/>
              </a:spcBef>
              <a:buFontTx/>
              <a:buNone/>
              <a:defRPr sz="4400" i="1" cap="none" baseline="0">
                <a:solidFill>
                  <a:schemeClr val="tx2"/>
                </a:solidFill>
                <a:latin typeface="NVIDIA Sans" panose="020B0503020203020204" pitchFamily="34" charset="0"/>
                <a:cs typeface="NVIDIA Sans" panose="020B05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dirty="0"/>
              <a:t>— Quote source</a:t>
            </a:r>
          </a:p>
        </p:txBody>
      </p:sp>
      <p:sp>
        <p:nvSpPr>
          <p:cNvPr id="28" name="Text Placeholder 4">
            <a:extLst>
              <a:ext uri="{FF2B5EF4-FFF2-40B4-BE49-F238E27FC236}">
                <a16:creationId xmlns:a16="http://schemas.microsoft.com/office/drawing/2014/main" id="{652C8912-97F2-5FEC-2170-801AFD44E796}"/>
              </a:ext>
            </a:extLst>
          </p:cNvPr>
          <p:cNvSpPr>
            <a:spLocks noGrp="1"/>
          </p:cNvSpPr>
          <p:nvPr>
            <p:ph type="body" sz="quarter" idx="14" hasCustomPrompt="1"/>
          </p:nvPr>
        </p:nvSpPr>
        <p:spPr>
          <a:xfrm>
            <a:off x="6158754" y="7053551"/>
            <a:ext cx="24258494" cy="4403224"/>
          </a:xfrm>
          <a:prstGeom prst="rect">
            <a:avLst/>
          </a:prstGeom>
        </p:spPr>
        <p:txBody>
          <a:bodyPr anchor="ctr"/>
          <a:lstStyle>
            <a:lvl1pPr marL="0" indent="0" algn="ctr">
              <a:lnSpc>
                <a:spcPct val="90000"/>
              </a:lnSpc>
              <a:spcBef>
                <a:spcPts val="0"/>
              </a:spcBef>
              <a:buFontTx/>
              <a:buNone/>
              <a:defRPr sz="12000" cap="none" baseline="0">
                <a:solidFill>
                  <a:schemeClr val="bg1"/>
                </a:solidFill>
                <a:latin typeface="NVIDIA Sans Light" panose="020B0303020203020204" pitchFamily="34" charset="0"/>
                <a:cs typeface="NVIDIA Sans Light" panose="020B03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dirty="0"/>
              <a:t>Click to add quote</a:t>
            </a:r>
          </a:p>
        </p:txBody>
      </p:sp>
      <p:grpSp>
        <p:nvGrpSpPr>
          <p:cNvPr id="29" name="Group 28">
            <a:extLst>
              <a:ext uri="{FF2B5EF4-FFF2-40B4-BE49-F238E27FC236}">
                <a16:creationId xmlns:a16="http://schemas.microsoft.com/office/drawing/2014/main" id="{54182597-2C50-3A4E-9225-0ED4ED207042}"/>
              </a:ext>
            </a:extLst>
          </p:cNvPr>
          <p:cNvGrpSpPr/>
          <p:nvPr userDrawn="1"/>
        </p:nvGrpSpPr>
        <p:grpSpPr>
          <a:xfrm>
            <a:off x="6158753" y="5267062"/>
            <a:ext cx="24258494" cy="10102852"/>
            <a:chOff x="6158753" y="6264684"/>
            <a:chExt cx="24258494" cy="10102852"/>
          </a:xfrm>
        </p:grpSpPr>
        <p:grpSp>
          <p:nvGrpSpPr>
            <p:cNvPr id="30" name="Group 29">
              <a:extLst>
                <a:ext uri="{FF2B5EF4-FFF2-40B4-BE49-F238E27FC236}">
                  <a16:creationId xmlns:a16="http://schemas.microsoft.com/office/drawing/2014/main" id="{09B0E8CB-44E4-719C-A5CF-735DA9699441}"/>
                </a:ext>
              </a:extLst>
            </p:cNvPr>
            <p:cNvGrpSpPr/>
            <p:nvPr userDrawn="1"/>
          </p:nvGrpSpPr>
          <p:grpSpPr>
            <a:xfrm>
              <a:off x="17553664" y="6264684"/>
              <a:ext cx="1497286" cy="10102852"/>
              <a:chOff x="17553664" y="5634063"/>
              <a:chExt cx="1497286" cy="10102852"/>
            </a:xfrm>
          </p:grpSpPr>
          <p:sp>
            <p:nvSpPr>
              <p:cNvPr id="39" name="TextBox 38">
                <a:extLst>
                  <a:ext uri="{FF2B5EF4-FFF2-40B4-BE49-F238E27FC236}">
                    <a16:creationId xmlns:a16="http://schemas.microsoft.com/office/drawing/2014/main" id="{31D0B919-1FC7-23E4-68BE-05C833FAB722}"/>
                  </a:ext>
                </a:extLst>
              </p:cNvPr>
              <p:cNvSpPr txBox="1"/>
              <p:nvPr/>
            </p:nvSpPr>
            <p:spPr>
              <a:xfrm>
                <a:off x="17553664" y="5634063"/>
                <a:ext cx="1468672" cy="4508927"/>
              </a:xfrm>
              <a:prstGeom prst="rect">
                <a:avLst/>
              </a:prstGeom>
              <a:noFill/>
            </p:spPr>
            <p:txBody>
              <a:bodyPr wrap="none" rtlCol="0">
                <a:spAutoFit/>
              </a:bodyPr>
              <a:lstStyle/>
              <a:p>
                <a:pPr algn="ctr"/>
                <a:r>
                  <a:rPr lang="en-US" sz="28700" dirty="0">
                    <a:solidFill>
                      <a:schemeClr val="tx2"/>
                    </a:solidFill>
                    <a:latin typeface="NVIDIA Sans Light" panose="020B0303020203020204" pitchFamily="34" charset="0"/>
                    <a:cs typeface="NVIDIA Sans Light" panose="020B0303020203020204" pitchFamily="34" charset="0"/>
                  </a:rPr>
                  <a:t>“</a:t>
                </a:r>
              </a:p>
            </p:txBody>
          </p:sp>
          <p:sp>
            <p:nvSpPr>
              <p:cNvPr id="40" name="TextBox 39">
                <a:extLst>
                  <a:ext uri="{FF2B5EF4-FFF2-40B4-BE49-F238E27FC236}">
                    <a16:creationId xmlns:a16="http://schemas.microsoft.com/office/drawing/2014/main" id="{4BD82AED-32A6-66BD-FAD0-B98CE3AFC77E}"/>
                  </a:ext>
                </a:extLst>
              </p:cNvPr>
              <p:cNvSpPr txBox="1"/>
              <p:nvPr/>
            </p:nvSpPr>
            <p:spPr>
              <a:xfrm rot="10800000">
                <a:off x="17582278" y="11227988"/>
                <a:ext cx="1468672" cy="4508927"/>
              </a:xfrm>
              <a:prstGeom prst="rect">
                <a:avLst/>
              </a:prstGeom>
              <a:noFill/>
            </p:spPr>
            <p:txBody>
              <a:bodyPr wrap="none" rtlCol="0">
                <a:spAutoFit/>
              </a:bodyPr>
              <a:lstStyle/>
              <a:p>
                <a:pPr algn="ctr"/>
                <a:r>
                  <a:rPr lang="en-US" sz="28700" dirty="0">
                    <a:solidFill>
                      <a:schemeClr val="tx2"/>
                    </a:solidFill>
                    <a:latin typeface="NVIDIA Sans Light" panose="020B0303020203020204" pitchFamily="34" charset="0"/>
                    <a:cs typeface="NVIDIA Sans Light" panose="020B0303020203020204" pitchFamily="34" charset="0"/>
                  </a:rPr>
                  <a:t>“</a:t>
                </a:r>
              </a:p>
            </p:txBody>
          </p:sp>
        </p:grpSp>
        <p:cxnSp>
          <p:nvCxnSpPr>
            <p:cNvPr id="31" name="Straight Connector 30">
              <a:extLst>
                <a:ext uri="{FF2B5EF4-FFF2-40B4-BE49-F238E27FC236}">
                  <a16:creationId xmlns:a16="http://schemas.microsoft.com/office/drawing/2014/main" id="{191EC44D-F0B4-790F-3089-A3B3D01B77A7}"/>
                </a:ext>
              </a:extLst>
            </p:cNvPr>
            <p:cNvCxnSpPr>
              <a:cxnSpLocks/>
            </p:cNvCxnSpPr>
            <p:nvPr userDrawn="1"/>
          </p:nvCxnSpPr>
          <p:spPr>
            <a:xfrm>
              <a:off x="6158753"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DAC6E7-C5E7-D30C-B66F-007182DE7AC2}"/>
                </a:ext>
              </a:extLst>
            </p:cNvPr>
            <p:cNvCxnSpPr>
              <a:cxnSpLocks/>
            </p:cNvCxnSpPr>
            <p:nvPr userDrawn="1"/>
          </p:nvCxnSpPr>
          <p:spPr>
            <a:xfrm>
              <a:off x="19022336" y="7454586"/>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77AA061-58A0-8C4F-C050-0B149A72E614}"/>
                </a:ext>
              </a:extLst>
            </p:cNvPr>
            <p:cNvCxnSpPr>
              <a:cxnSpLocks/>
            </p:cNvCxnSpPr>
            <p:nvPr userDrawn="1"/>
          </p:nvCxnSpPr>
          <p:spPr>
            <a:xfrm>
              <a:off x="6158753"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916F238-457C-1E6C-1D73-143F4C3F6160}"/>
                </a:ext>
              </a:extLst>
            </p:cNvPr>
            <p:cNvCxnSpPr>
              <a:cxnSpLocks/>
            </p:cNvCxnSpPr>
            <p:nvPr userDrawn="1"/>
          </p:nvCxnSpPr>
          <p:spPr>
            <a:xfrm>
              <a:off x="19022336" y="15144241"/>
              <a:ext cx="11394911"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406588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8" name="Picture 7" descr="A green curved lines with a bright light behind them&#10;&#10;Description automatically generated">
            <a:extLst>
              <a:ext uri="{FF2B5EF4-FFF2-40B4-BE49-F238E27FC236}">
                <a16:creationId xmlns:a16="http://schemas.microsoft.com/office/drawing/2014/main" id="{F807122B-A2F6-379E-64FD-A4985E493AF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408" r="51136" b="926"/>
          <a:stretch/>
        </p:blipFill>
        <p:spPr>
          <a:xfrm>
            <a:off x="0" y="0"/>
            <a:ext cx="17150706" cy="20574000"/>
          </a:xfrm>
          <a:prstGeom prst="rect">
            <a:avLst/>
          </a:prstGeom>
        </p:spPr>
      </p:pic>
      <p:sp>
        <p:nvSpPr>
          <p:cNvPr id="3" name="Rectangle 2">
            <a:extLst>
              <a:ext uri="{FF2B5EF4-FFF2-40B4-BE49-F238E27FC236}">
                <a16:creationId xmlns:a16="http://schemas.microsoft.com/office/drawing/2014/main" id="{3EFDB0CE-6D06-5D9D-4F40-64EBE09315DF}"/>
              </a:ext>
            </a:extLst>
          </p:cNvPr>
          <p:cNvSpPr/>
          <p:nvPr userDrawn="1"/>
        </p:nvSpPr>
        <p:spPr>
          <a:xfrm>
            <a:off x="0" y="0"/>
            <a:ext cx="17150706" cy="20574000"/>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
        <p:nvSpPr>
          <p:cNvPr id="6" name="Rectangle 5">
            <a:extLst>
              <a:ext uri="{FF2B5EF4-FFF2-40B4-BE49-F238E27FC236}">
                <a16:creationId xmlns:a16="http://schemas.microsoft.com/office/drawing/2014/main" id="{5714B981-6D72-A82B-BB74-685EAD4F2156}"/>
              </a:ext>
            </a:extLst>
          </p:cNvPr>
          <p:cNvSpPr/>
          <p:nvPr userDrawn="1"/>
        </p:nvSpPr>
        <p:spPr>
          <a:xfrm>
            <a:off x="17204620" y="5394960"/>
            <a:ext cx="566928" cy="15179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3500587989"/>
      </p:ext>
    </p:extLst>
  </p:cSld>
  <p:clrMapOvr>
    <a:masterClrMapping/>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pic>
        <p:nvPicPr>
          <p:cNvPr id="4" name="Picture 3" descr="A close-up of green and white&#10;&#10;Description automatically generated">
            <a:extLst>
              <a:ext uri="{FF2B5EF4-FFF2-40B4-BE49-F238E27FC236}">
                <a16:creationId xmlns:a16="http://schemas.microsoft.com/office/drawing/2014/main" id="{F680AE5A-C426-36FD-E875-65C352F89B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Text Placeholder 4">
            <a:extLst>
              <a:ext uri="{FF2B5EF4-FFF2-40B4-BE49-F238E27FC236}">
                <a16:creationId xmlns:a16="http://schemas.microsoft.com/office/drawing/2014/main" id="{986AD3F4-3771-EC4B-882B-5E3EA6379A9B}"/>
              </a:ext>
            </a:extLst>
          </p:cNvPr>
          <p:cNvSpPr>
            <a:spLocks noGrp="1"/>
          </p:cNvSpPr>
          <p:nvPr>
            <p:ph type="body" sz="quarter" idx="13" hasCustomPrompt="1"/>
          </p:nvPr>
        </p:nvSpPr>
        <p:spPr>
          <a:xfrm>
            <a:off x="1473866" y="1865236"/>
            <a:ext cx="18476688" cy="5943600"/>
          </a:xfrm>
          <a:prstGeom prst="rect">
            <a:avLst/>
          </a:prstGeom>
        </p:spPr>
        <p:txBody>
          <a:bodyPr anchor="b"/>
          <a:lstStyle>
            <a:lvl1pPr marL="0" indent="0" algn="l">
              <a:spcBef>
                <a:spcPts val="0"/>
              </a:spcBef>
              <a:buFontTx/>
              <a:buNone/>
              <a:defRPr lang="en-US" sz="9000" b="1" kern="0" cap="none" baseline="0" dirty="0" smtClean="0">
                <a:solidFill>
                  <a:schemeClr val="bg1"/>
                </a:solidFill>
                <a:latin typeface="NVIDIA Sans" panose="020B0503020203020204" pitchFamily="34" charset="0"/>
                <a:ea typeface="+mj-ea"/>
                <a:cs typeface="NVIDIA Sans" panose="020B0503020203020204" pitchFamily="34" charset="0"/>
              </a:defRPr>
            </a:lvl1pPr>
            <a:lvl2pPr marL="2562790" indent="0">
              <a:buFontTx/>
              <a:buNone/>
              <a:defRPr lang="en-US" sz="8000" b="1" kern="0" cap="all" baseline="0" dirty="0" smtClean="0">
                <a:solidFill>
                  <a:schemeClr val="tx1"/>
                </a:solidFill>
                <a:latin typeface="NVIDIA Sans" panose="020B0503020203020204" pitchFamily="34" charset="0"/>
                <a:ea typeface="+mj-ea"/>
                <a:cs typeface="+mj-cs"/>
              </a:defRPr>
            </a:lvl2pPr>
            <a:lvl3pPr marL="4883584" indent="0">
              <a:buFontTx/>
              <a:buNone/>
              <a:defRPr lang="en-US" sz="8000" b="1" kern="0" cap="all" baseline="0" dirty="0" smtClean="0">
                <a:solidFill>
                  <a:schemeClr val="tx1"/>
                </a:solidFill>
                <a:latin typeface="NVIDIA Sans" panose="020B0503020203020204" pitchFamily="34" charset="0"/>
                <a:ea typeface="+mj-ea"/>
                <a:cs typeface="+mj-cs"/>
              </a:defRPr>
            </a:lvl3pPr>
            <a:lvl4pPr marL="6933729" indent="0">
              <a:buFontTx/>
              <a:buNone/>
              <a:defRPr lang="en-US" sz="8000" b="1" kern="0" cap="all" baseline="0" dirty="0" smtClean="0">
                <a:solidFill>
                  <a:schemeClr val="tx1"/>
                </a:solidFill>
                <a:latin typeface="NVIDIA Sans" panose="020B0503020203020204" pitchFamily="34" charset="0"/>
                <a:ea typeface="+mj-ea"/>
                <a:cs typeface="+mj-cs"/>
              </a:defRPr>
            </a:lvl4pPr>
            <a:lvl5pPr marL="8471409" indent="0">
              <a:buFontTx/>
              <a:buNone/>
              <a:defRPr lang="en-US" sz="8000" b="1" kern="0" cap="all" baseline="0" dirty="0">
                <a:solidFill>
                  <a:schemeClr val="tx1"/>
                </a:solidFill>
                <a:latin typeface="NVIDIA Sans" panose="020B0503020203020204" pitchFamily="34" charset="0"/>
                <a:ea typeface="+mj-ea"/>
                <a:cs typeface="+mj-cs"/>
              </a:defRPr>
            </a:lvl5pPr>
          </a:lstStyle>
          <a:p>
            <a:pPr lvl="0"/>
            <a:r>
              <a:rPr lang="en-US" dirty="0"/>
              <a:t>Click To Add Text</a:t>
            </a:r>
          </a:p>
        </p:txBody>
      </p:sp>
      <p:sp>
        <p:nvSpPr>
          <p:cNvPr id="8" name="Rectangle 7">
            <a:extLst>
              <a:ext uri="{FF2B5EF4-FFF2-40B4-BE49-F238E27FC236}">
                <a16:creationId xmlns:a16="http://schemas.microsoft.com/office/drawing/2014/main" id="{991690F0-C869-92D8-B1E3-3151C511786C}"/>
              </a:ext>
            </a:extLst>
          </p:cNvPr>
          <p:cNvSpPr/>
          <p:nvPr userDrawn="1"/>
        </p:nvSpPr>
        <p:spPr>
          <a:xfrm>
            <a:off x="-1" y="0"/>
            <a:ext cx="566928" cy="74980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spTree>
    <p:extLst>
      <p:ext uri="{BB962C8B-B14F-4D97-AF65-F5344CB8AC3E}">
        <p14:creationId xmlns:p14="http://schemas.microsoft.com/office/powerpoint/2010/main" val="155322184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Embargo">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068417-0A49-4E97-BD32-9EE897037421}"/>
              </a:ext>
            </a:extLst>
          </p:cNvPr>
          <p:cNvSpPr/>
          <p:nvPr userDrawn="1"/>
        </p:nvSpPr>
        <p:spPr>
          <a:xfrm>
            <a:off x="0" y="0"/>
            <a:ext cx="36576000" cy="20574000"/>
          </a:xfrm>
          <a:prstGeom prst="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a:extLst>
              <a:ext uri="{FF2B5EF4-FFF2-40B4-BE49-F238E27FC236}">
                <a16:creationId xmlns:a16="http://schemas.microsoft.com/office/drawing/2014/main" id="{5CE798D4-9140-2EC5-6DC9-6C6A5F5737E4}"/>
              </a:ext>
            </a:extLst>
          </p:cNvPr>
          <p:cNvSpPr>
            <a:spLocks noGrp="1"/>
          </p:cNvSpPr>
          <p:nvPr>
            <p:ph type="body" sz="quarter" idx="10" hasCustomPrompt="1"/>
          </p:nvPr>
        </p:nvSpPr>
        <p:spPr>
          <a:xfrm>
            <a:off x="7634260" y="10771999"/>
            <a:ext cx="22733876" cy="5476186"/>
          </a:xfrm>
          <a:prstGeom prst="rect">
            <a:avLst/>
          </a:prstGeom>
        </p:spPr>
        <p:txBody>
          <a:bodyPr/>
          <a:lstStyle>
            <a:lvl1pPr marL="0" indent="0" algn="l">
              <a:lnSpc>
                <a:spcPct val="90000"/>
              </a:lnSpc>
              <a:spcBef>
                <a:spcPts val="0"/>
              </a:spcBef>
              <a:buFontTx/>
              <a:buNone/>
              <a:defRPr sz="4400" cap="none" baseline="0">
                <a:solidFill>
                  <a:schemeClr val="tx1"/>
                </a:solidFill>
                <a:latin typeface="NVIDIA Sans Medium" panose="020B0603020203020204" pitchFamily="34" charset="0"/>
                <a:cs typeface="NVIDIA Sans Medium" panose="020B0603020203020204" pitchFamily="34" charset="0"/>
              </a:defRPr>
            </a:lvl1pPr>
            <a:lvl2pPr marL="2562793" indent="0" algn="l">
              <a:lnSpc>
                <a:spcPct val="90000"/>
              </a:lnSpc>
              <a:buFontTx/>
              <a:buNone/>
              <a:defRPr sz="7539" cap="all" baseline="0">
                <a:solidFill>
                  <a:schemeClr val="tx2"/>
                </a:solidFill>
                <a:latin typeface="NVIDIA Sans" panose="020B0503020203020204" pitchFamily="34" charset="0"/>
              </a:defRPr>
            </a:lvl2pPr>
            <a:lvl3pPr marL="4883581" indent="0" algn="l">
              <a:lnSpc>
                <a:spcPct val="90000"/>
              </a:lnSpc>
              <a:buFontTx/>
              <a:buNone/>
              <a:defRPr sz="7539" cap="all" baseline="0">
                <a:solidFill>
                  <a:schemeClr val="tx2"/>
                </a:solidFill>
                <a:latin typeface="NVIDIA Sans" panose="020B0503020203020204" pitchFamily="34" charset="0"/>
              </a:defRPr>
            </a:lvl3pPr>
            <a:lvl4pPr marL="6933729" indent="0">
              <a:buNone/>
              <a:defRPr/>
            </a:lvl4pPr>
          </a:lstStyle>
          <a:p>
            <a:pPr lvl="0"/>
            <a:r>
              <a:rPr lang="en-US" dirty="0"/>
              <a:t>Edit Text Style</a:t>
            </a:r>
          </a:p>
        </p:txBody>
      </p:sp>
      <p:sp>
        <p:nvSpPr>
          <p:cNvPr id="10" name="Title 1">
            <a:extLst>
              <a:ext uri="{FF2B5EF4-FFF2-40B4-BE49-F238E27FC236}">
                <a16:creationId xmlns:a16="http://schemas.microsoft.com/office/drawing/2014/main" id="{9FAAD9D4-FB4F-9DA0-9C5E-7AD5B9D1B73A}"/>
              </a:ext>
            </a:extLst>
          </p:cNvPr>
          <p:cNvSpPr>
            <a:spLocks noGrp="1"/>
          </p:cNvSpPr>
          <p:nvPr>
            <p:ph type="title" hasCustomPrompt="1"/>
          </p:nvPr>
        </p:nvSpPr>
        <p:spPr>
          <a:xfrm>
            <a:off x="7634260" y="9024760"/>
            <a:ext cx="22733877" cy="1754266"/>
          </a:xfrm>
          <a:prstGeom prst="rect">
            <a:avLst/>
          </a:prstGeom>
        </p:spPr>
        <p:txBody>
          <a:bodyPr/>
          <a:lstStyle>
            <a:lvl1pPr algn="l">
              <a:defRPr sz="12000" b="0" cap="none">
                <a:solidFill>
                  <a:schemeClr val="tx1"/>
                </a:solidFill>
                <a:latin typeface="NVIDIA Sans Light" panose="020B0303020203020204" pitchFamily="34" charset="0"/>
                <a:cs typeface="NVIDIA Sans Light" panose="020B0303020203020204" pitchFamily="34" charset="0"/>
              </a:defRPr>
            </a:lvl1pPr>
          </a:lstStyle>
          <a:p>
            <a:r>
              <a:rPr lang="en-US" dirty="0"/>
              <a:t>Click to add text</a:t>
            </a:r>
          </a:p>
        </p:txBody>
      </p:sp>
      <p:pic>
        <p:nvPicPr>
          <p:cNvPr id="11" name="Picture 10" descr="A close up of a logo&#10;&#10;Description automatically generated">
            <a:extLst>
              <a:ext uri="{FF2B5EF4-FFF2-40B4-BE49-F238E27FC236}">
                <a16:creationId xmlns:a16="http://schemas.microsoft.com/office/drawing/2014/main" id="{71DC9D6B-A1D3-6E9D-3F5B-25ABC3B87F48}"/>
              </a:ext>
            </a:extLst>
          </p:cNvPr>
          <p:cNvPicPr>
            <a:picLocks noChangeAspect="1"/>
          </p:cNvPicPr>
          <p:nvPr userDrawn="1"/>
        </p:nvPicPr>
        <p:blipFill>
          <a:blip r:embed="rId2"/>
          <a:stretch>
            <a:fillRect/>
          </a:stretch>
        </p:blipFill>
        <p:spPr>
          <a:xfrm>
            <a:off x="7193140" y="6248046"/>
            <a:ext cx="2357259" cy="2357256"/>
          </a:xfrm>
          <a:prstGeom prst="rect">
            <a:avLst/>
          </a:prstGeom>
        </p:spPr>
      </p:pic>
    </p:spTree>
    <p:extLst>
      <p:ext uri="{BB962C8B-B14F-4D97-AF65-F5344CB8AC3E}">
        <p14:creationId xmlns:p14="http://schemas.microsoft.com/office/powerpoint/2010/main" val="51440541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95372972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5" name="Picture 4" descr="A green and white background&#10;&#10;Description automatically generated">
            <a:extLst>
              <a:ext uri="{FF2B5EF4-FFF2-40B4-BE49-F238E27FC236}">
                <a16:creationId xmlns:a16="http://schemas.microsoft.com/office/drawing/2014/main" id="{59444DC2-EE0C-D166-FB2A-0933A4B04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pic>
        <p:nvPicPr>
          <p:cNvPr id="3" name="Picture 2" descr="A picture containing graphics, logo, symbol, graphic design&#10;&#10;Description automatically generated">
            <a:extLst>
              <a:ext uri="{FF2B5EF4-FFF2-40B4-BE49-F238E27FC236}">
                <a16:creationId xmlns:a16="http://schemas.microsoft.com/office/drawing/2014/main" id="{9BB9031F-8728-8968-10CA-E5BDE38FC76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6125" y="773531"/>
            <a:ext cx="8365991" cy="2882310"/>
          </a:xfrm>
          <a:prstGeom prst="rect">
            <a:avLst/>
          </a:prstGeom>
        </p:spPr>
      </p:pic>
    </p:spTree>
    <p:extLst>
      <p:ext uri="{BB962C8B-B14F-4D97-AF65-F5344CB8AC3E}">
        <p14:creationId xmlns:p14="http://schemas.microsoft.com/office/powerpoint/2010/main" val="357715579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0B5A3B7-671E-C83C-D30C-891E7AC206AA}"/>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B591E553-3F88-CE75-0B41-84F0FCE66A2F}"/>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D74C6155-7E24-522A-D9BC-0187CC5320D6}"/>
              </a:ext>
            </a:extLst>
          </p:cNvPr>
          <p:cNvSpPr>
            <a:spLocks noGrp="1"/>
          </p:cNvSpPr>
          <p:nvPr>
            <p:ph idx="1" hasCustomPrompt="1"/>
          </p:nvPr>
        </p:nvSpPr>
        <p:spPr>
          <a:xfrm>
            <a:off x="2514600" y="4846320"/>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76E4777A-F626-7644-27B7-BFAC0B981393}"/>
              </a:ext>
            </a:extLst>
          </p:cNvPr>
          <p:cNvSpPr txBox="1"/>
          <p:nvPr userDrawn="1"/>
        </p:nvSpPr>
        <p:spPr>
          <a:xfrm>
            <a:off x="708485" y="19635786"/>
            <a:ext cx="6504666" cy="446276"/>
          </a:xfrm>
          <a:prstGeom prst="rect">
            <a:avLst/>
          </a:prstGeom>
          <a:noFill/>
        </p:spPr>
        <p:txBody>
          <a:bodyPr wrap="none" rtlCol="0">
            <a:spAutoFit/>
          </a:bodyPr>
          <a:lstStyle/>
          <a:p>
            <a:r>
              <a:rPr lang="en-US" sz="2300"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265545982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ING_Title, Subtitle,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48F5163-CB61-79FB-F160-F5D40ECCE6F5}"/>
              </a:ext>
            </a:extLst>
          </p:cNvPr>
          <p:cNvSpPr>
            <a:spLocks noGrp="1"/>
          </p:cNvSpPr>
          <p:nvPr>
            <p:ph type="title" hasCustomPrompt="1"/>
          </p:nvPr>
        </p:nvSpPr>
        <p:spPr>
          <a:xfrm>
            <a:off x="2514600" y="0"/>
            <a:ext cx="31546800" cy="2514601"/>
          </a:xfrm>
        </p:spPr>
        <p:txBody>
          <a:bodyPr>
            <a:normAutofit/>
          </a:bodyPr>
          <a:lstStyle>
            <a:lvl1pPr>
              <a:defRPr sz="72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6" name="Content Placeholder 2">
            <a:extLst>
              <a:ext uri="{FF2B5EF4-FFF2-40B4-BE49-F238E27FC236}">
                <a16:creationId xmlns:a16="http://schemas.microsoft.com/office/drawing/2014/main" id="{0A4DE4CF-0F8A-C449-EB63-E6FB16955E79}"/>
              </a:ext>
            </a:extLst>
          </p:cNvPr>
          <p:cNvSpPr>
            <a:spLocks noGrp="1"/>
          </p:cNvSpPr>
          <p:nvPr>
            <p:ph idx="1" hasCustomPrompt="1"/>
          </p:nvPr>
        </p:nvSpPr>
        <p:spPr>
          <a:xfrm>
            <a:off x="2514600" y="4873752"/>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a:extLst>
              <a:ext uri="{FF2B5EF4-FFF2-40B4-BE49-F238E27FC236}">
                <a16:creationId xmlns:a16="http://schemas.microsoft.com/office/drawing/2014/main" id="{EB67495D-7B41-2537-BC39-7393489E5BFA}"/>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Tree>
    <p:extLst>
      <p:ext uri="{BB962C8B-B14F-4D97-AF65-F5344CB8AC3E}">
        <p14:creationId xmlns:p14="http://schemas.microsoft.com/office/powerpoint/2010/main" val="188442793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IDENTIAL_Codin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1BB3E37-708E-211E-579F-07C9AF797CE5}"/>
              </a:ext>
            </a:extLst>
          </p:cNvPr>
          <p:cNvSpPr>
            <a:spLocks noGrp="1"/>
          </p:cNvSpPr>
          <p:nvPr>
            <p:ph type="title" hasCustomPrompt="1"/>
          </p:nvPr>
        </p:nvSpPr>
        <p:spPr>
          <a:xfrm>
            <a:off x="2514600" y="0"/>
            <a:ext cx="31546800" cy="2514601"/>
          </a:xfrm>
        </p:spPr>
        <p:txBody>
          <a:bodyPr>
            <a:normAutofit/>
          </a:bodyPr>
          <a:lstStyle>
            <a:lvl1pPr>
              <a:defRPr sz="7200" b="1" cap="none">
                <a:latin typeface="Roboto Mono" panose="00000009000000000000" pitchFamily="49" charset="0"/>
                <a:ea typeface="Roboto Mono" panose="00000009000000000000" pitchFamily="49" charset="0"/>
                <a:cs typeface="NVIDIA Sans" panose="020B0503020203020204" pitchFamily="34" charset="0"/>
              </a:defRPr>
            </a:lvl1pPr>
          </a:lstStyle>
          <a:p>
            <a:r>
              <a:rPr lang="en-US" dirty="0"/>
              <a:t>Click To Add Title</a:t>
            </a:r>
          </a:p>
        </p:txBody>
      </p:sp>
      <p:sp>
        <p:nvSpPr>
          <p:cNvPr id="7" name="Content Placeholder 2">
            <a:extLst>
              <a:ext uri="{FF2B5EF4-FFF2-40B4-BE49-F238E27FC236}">
                <a16:creationId xmlns:a16="http://schemas.microsoft.com/office/drawing/2014/main" id="{700FC4D5-AB7A-23D7-9D7B-80DEBB4B5F29}"/>
              </a:ext>
            </a:extLst>
          </p:cNvPr>
          <p:cNvSpPr>
            <a:spLocks noGrp="1"/>
          </p:cNvSpPr>
          <p:nvPr>
            <p:ph idx="1" hasCustomPrompt="1"/>
          </p:nvPr>
        </p:nvSpPr>
        <p:spPr>
          <a:xfrm>
            <a:off x="2514600" y="4873752"/>
            <a:ext cx="31546800"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Roboto Mono" panose="00000009000000000000" pitchFamily="49" charset="0"/>
                <a:ea typeface="Roboto Mono" panose="00000009000000000000" pitchFamily="49"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a:extLst>
              <a:ext uri="{FF2B5EF4-FFF2-40B4-BE49-F238E27FC236}">
                <a16:creationId xmlns:a16="http://schemas.microsoft.com/office/drawing/2014/main" id="{E46F2B23-740A-C60D-727C-DC63D8F8D8F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Roboto Mono" panose="00000009000000000000" pitchFamily="49" charset="0"/>
                <a:ea typeface="Roboto Mono" panose="00000009000000000000" pitchFamily="49"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10" name="TextBox 9">
            <a:extLst>
              <a:ext uri="{FF2B5EF4-FFF2-40B4-BE49-F238E27FC236}">
                <a16:creationId xmlns:a16="http://schemas.microsoft.com/office/drawing/2014/main" id="{5C9AAC10-E9F2-1A13-3A59-F02BCBD31C18}"/>
              </a:ext>
            </a:extLst>
          </p:cNvPr>
          <p:cNvSpPr txBox="1"/>
          <p:nvPr userDrawn="1"/>
        </p:nvSpPr>
        <p:spPr>
          <a:xfrm>
            <a:off x="708485" y="19635786"/>
            <a:ext cx="6504666" cy="446276"/>
          </a:xfrm>
          <a:prstGeom prst="rect">
            <a:avLst/>
          </a:prstGeom>
          <a:noFill/>
        </p:spPr>
        <p:txBody>
          <a:bodyPr wrap="none" rtlCol="0">
            <a:spAutoFit/>
          </a:bodyPr>
          <a:lstStyle/>
          <a:p>
            <a:r>
              <a:rPr lang="en-US" sz="2300"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365395354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D6812F5-ABE3-E984-84D2-2BCF62F7495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Text Placeholder 7">
            <a:extLst>
              <a:ext uri="{FF2B5EF4-FFF2-40B4-BE49-F238E27FC236}">
                <a16:creationId xmlns:a16="http://schemas.microsoft.com/office/drawing/2014/main" id="{C8D5FFB6-C6A8-037E-5413-097EB66C5C6C}"/>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12" name="Content Placeholder 2">
            <a:extLst>
              <a:ext uri="{FF2B5EF4-FFF2-40B4-BE49-F238E27FC236}">
                <a16:creationId xmlns:a16="http://schemas.microsoft.com/office/drawing/2014/main" id="{22EAC335-6BA5-09DF-D45A-2D1E4919D600}"/>
              </a:ext>
            </a:extLst>
          </p:cNvPr>
          <p:cNvSpPr>
            <a:spLocks noGrp="1"/>
          </p:cNvSpPr>
          <p:nvPr>
            <p:ph idx="1" hasCustomPrompt="1"/>
          </p:nvPr>
        </p:nvSpPr>
        <p:spPr>
          <a:xfrm>
            <a:off x="2514600" y="4846320"/>
            <a:ext cx="15215615"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587F3906-FA1F-F5DB-AEEC-275E973390EF}"/>
              </a:ext>
            </a:extLst>
          </p:cNvPr>
          <p:cNvSpPr>
            <a:spLocks noGrp="1"/>
          </p:cNvSpPr>
          <p:nvPr>
            <p:ph idx="12" hasCustomPrompt="1"/>
          </p:nvPr>
        </p:nvSpPr>
        <p:spPr>
          <a:xfrm>
            <a:off x="18845785" y="4846320"/>
            <a:ext cx="15215615"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800370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FIDENTIAL_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02BC1FA-1DB5-2C7E-04B8-FED750886E98}"/>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11" name="Text Placeholder 7">
            <a:extLst>
              <a:ext uri="{FF2B5EF4-FFF2-40B4-BE49-F238E27FC236}">
                <a16:creationId xmlns:a16="http://schemas.microsoft.com/office/drawing/2014/main" id="{A2AEF98B-5FB8-3A4F-796B-DD99AF3F272A}"/>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NVIDIA Sans" panose="020B0503020203020204" pitchFamily="34" charset="0"/>
              </a:defRPr>
            </a:lvl2pPr>
            <a:lvl3pPr marL="2743200" indent="0" algn="ctr">
              <a:buFontTx/>
              <a:buNone/>
              <a:defRPr sz="4400">
                <a:latin typeface="NVIDIA Sans" panose="020B0503020203020204" pitchFamily="34" charset="0"/>
              </a:defRPr>
            </a:lvl3pPr>
            <a:lvl4pPr marL="4114800" indent="0" algn="ctr">
              <a:buFontTx/>
              <a:buNone/>
              <a:defRPr sz="4400">
                <a:latin typeface="NVIDIA Sans" panose="020B0503020203020204" pitchFamily="34" charset="0"/>
              </a:defRPr>
            </a:lvl4pPr>
            <a:lvl5pPr marL="5486400" indent="0" algn="ctr">
              <a:buFontTx/>
              <a:buNone/>
              <a:defRPr sz="4400">
                <a:latin typeface="NVIDIA Sans" panose="020B0503020203020204" pitchFamily="34" charset="0"/>
              </a:defRPr>
            </a:lvl5pPr>
          </a:lstStyle>
          <a:p>
            <a:pPr lvl="0"/>
            <a:r>
              <a:rPr lang="en-US" dirty="0"/>
              <a:t>Click to add subtitle</a:t>
            </a:r>
          </a:p>
        </p:txBody>
      </p:sp>
      <p:sp>
        <p:nvSpPr>
          <p:cNvPr id="12" name="Content Placeholder 2">
            <a:extLst>
              <a:ext uri="{FF2B5EF4-FFF2-40B4-BE49-F238E27FC236}">
                <a16:creationId xmlns:a16="http://schemas.microsoft.com/office/drawing/2014/main" id="{8251F2F2-6278-B4DF-1110-A1875E182B4B}"/>
              </a:ext>
            </a:extLst>
          </p:cNvPr>
          <p:cNvSpPr>
            <a:spLocks noGrp="1"/>
          </p:cNvSpPr>
          <p:nvPr>
            <p:ph idx="1" hasCustomPrompt="1"/>
          </p:nvPr>
        </p:nvSpPr>
        <p:spPr>
          <a:xfrm>
            <a:off x="2514600" y="4846320"/>
            <a:ext cx="15215615"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7B4011BA-8847-33A7-3882-701220150547}"/>
              </a:ext>
            </a:extLst>
          </p:cNvPr>
          <p:cNvSpPr>
            <a:spLocks noGrp="1"/>
          </p:cNvSpPr>
          <p:nvPr>
            <p:ph idx="12" hasCustomPrompt="1"/>
          </p:nvPr>
        </p:nvSpPr>
        <p:spPr>
          <a:xfrm>
            <a:off x="18845785" y="4846320"/>
            <a:ext cx="15215615" cy="13651992"/>
          </a:xfrm>
          <a:prstGeom prst="rect">
            <a:avLst/>
          </a:prstGeom>
        </p:spPr>
        <p:txBody>
          <a:bodyPr/>
          <a:lstStyle>
            <a:lvl1pPr marL="457200" indent="-457200">
              <a:buClr>
                <a:schemeClr val="tx2"/>
              </a:buClr>
              <a:buFont typeface="NVIDIA Sans" panose="020B0503020203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NVIDIA Sans" panose="020B0503020203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NVIDIA Sans" panose="020B0503020203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NVIDIA Sans" panose="020B0503020203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NVIDIA Sans" panose="020B0503020203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4CB4AC74-E8E5-AA23-89B3-FDB8D3DEFA54}"/>
              </a:ext>
            </a:extLst>
          </p:cNvPr>
          <p:cNvSpPr txBox="1"/>
          <p:nvPr userDrawn="1"/>
        </p:nvSpPr>
        <p:spPr>
          <a:xfrm>
            <a:off x="708485" y="19635786"/>
            <a:ext cx="6504666" cy="446276"/>
          </a:xfrm>
          <a:prstGeom prst="rect">
            <a:avLst/>
          </a:prstGeom>
          <a:noFill/>
        </p:spPr>
        <p:txBody>
          <a:bodyPr wrap="none" rtlCol="0">
            <a:spAutoFit/>
          </a:bodyPr>
          <a:lstStyle/>
          <a:p>
            <a:r>
              <a:rPr lang="en-US" sz="2300" dirty="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296951727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0"/>
            <a:ext cx="31546800" cy="2514600"/>
          </a:xfrm>
          <a:prstGeom prst="rect">
            <a:avLst/>
          </a:prstGeom>
        </p:spPr>
        <p:txBody>
          <a:bodyPr vert="horz" lIns="91440" tIns="45720" rIns="91440" bIns="45720" rtlCol="0" anchor="b">
            <a:normAutofit/>
          </a:bodyPr>
          <a:lstStyle/>
          <a:p>
            <a:r>
              <a:rPr lang="en-US" dirty="0"/>
              <a:t>Click To Add Title</a:t>
            </a:r>
          </a:p>
        </p:txBody>
      </p:sp>
      <p:grpSp>
        <p:nvGrpSpPr>
          <p:cNvPr id="8" name="Group 7">
            <a:extLst>
              <a:ext uri="{FF2B5EF4-FFF2-40B4-BE49-F238E27FC236}">
                <a16:creationId xmlns:a16="http://schemas.microsoft.com/office/drawing/2014/main" id="{71DA1210-4468-5B83-C91A-BBA62AF1227D}"/>
              </a:ext>
            </a:extLst>
          </p:cNvPr>
          <p:cNvGrpSpPr/>
          <p:nvPr userDrawn="1"/>
        </p:nvGrpSpPr>
        <p:grpSpPr>
          <a:xfrm>
            <a:off x="34061399" y="19504414"/>
            <a:ext cx="2514601" cy="1072783"/>
            <a:chOff x="34061399" y="19504414"/>
            <a:chExt cx="2514601" cy="1072783"/>
          </a:xfrm>
        </p:grpSpPr>
        <p:sp>
          <p:nvSpPr>
            <p:cNvPr id="5" name="Rectangle 4">
              <a:extLst>
                <a:ext uri="{FF2B5EF4-FFF2-40B4-BE49-F238E27FC236}">
                  <a16:creationId xmlns:a16="http://schemas.microsoft.com/office/drawing/2014/main" id="{B76547AF-589A-45F3-BD57-EACA3BF60CFD}"/>
                </a:ext>
              </a:extLst>
            </p:cNvPr>
            <p:cNvSpPr/>
            <p:nvPr userDrawn="1"/>
          </p:nvSpPr>
          <p:spPr>
            <a:xfrm>
              <a:off x="36420552" y="19687526"/>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NVIDIA Sans" panose="020B0503020203020204" pitchFamily="34" charset="0"/>
              </a:endParaRPr>
            </a:p>
          </p:txBody>
        </p:sp>
        <p:pic>
          <p:nvPicPr>
            <p:cNvPr id="9" name="Picture 8" descr="A picture containing shape&#10;&#10;Description automatically generated">
              <a:extLst>
                <a:ext uri="{FF2B5EF4-FFF2-40B4-BE49-F238E27FC236}">
                  <a16:creationId xmlns:a16="http://schemas.microsoft.com/office/drawing/2014/main" id="{0F64E9CA-B4B2-365B-092F-3051F7475EA8}"/>
                </a:ext>
              </a:extLst>
            </p:cNvPr>
            <p:cNvPicPr>
              <a:picLocks noChangeAspect="1"/>
            </p:cNvPicPr>
            <p:nvPr userDrawn="1"/>
          </p:nvPicPr>
          <p:blipFill>
            <a:blip r:embed="rId42">
              <a:extLst>
                <a:ext uri="{28A0092B-C50C-407E-A947-70E740481C1C}">
                  <a14:useLocalDpi xmlns:a14="http://schemas.microsoft.com/office/drawing/2010/main" val="0"/>
                </a:ext>
              </a:extLst>
            </a:blip>
            <a:stretch>
              <a:fillRect/>
            </a:stretch>
          </p:blipFill>
          <p:spPr>
            <a:xfrm>
              <a:off x="34061399" y="19504414"/>
              <a:ext cx="2003438" cy="690238"/>
            </a:xfrm>
            <a:prstGeom prst="rect">
              <a:avLst/>
            </a:prstGeom>
          </p:spPr>
        </p:pic>
      </p:grpSp>
    </p:spTree>
    <p:extLst>
      <p:ext uri="{BB962C8B-B14F-4D97-AF65-F5344CB8AC3E}">
        <p14:creationId xmlns:p14="http://schemas.microsoft.com/office/powerpoint/2010/main" val="8324075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22" r:id="rId3"/>
    <p:sldLayoutId id="2147483718" r:id="rId4"/>
    <p:sldLayoutId id="2147483681" r:id="rId5"/>
    <p:sldLayoutId id="2147483680" r:id="rId6"/>
    <p:sldLayoutId id="2147483682" r:id="rId7"/>
    <p:sldLayoutId id="2147483683" r:id="rId8"/>
    <p:sldLayoutId id="2147483705" r:id="rId9"/>
    <p:sldLayoutId id="2147483685" r:id="rId10"/>
    <p:sldLayoutId id="2147483686" r:id="rId11"/>
    <p:sldLayoutId id="2147483687" r:id="rId12"/>
    <p:sldLayoutId id="2147483691" r:id="rId13"/>
    <p:sldLayoutId id="2147483688" r:id="rId14"/>
    <p:sldLayoutId id="2147483690" r:id="rId15"/>
    <p:sldLayoutId id="2147483689" r:id="rId16"/>
    <p:sldLayoutId id="2147483692" r:id="rId17"/>
    <p:sldLayoutId id="2147483693" r:id="rId18"/>
    <p:sldLayoutId id="2147483709" r:id="rId19"/>
    <p:sldLayoutId id="2147483723" r:id="rId20"/>
    <p:sldLayoutId id="2147483710" r:id="rId21"/>
    <p:sldLayoutId id="2147483711" r:id="rId22"/>
    <p:sldLayoutId id="2147483712" r:id="rId23"/>
    <p:sldLayoutId id="2147483713" r:id="rId24"/>
    <p:sldLayoutId id="2147483714" r:id="rId25"/>
    <p:sldLayoutId id="2147483715" r:id="rId26"/>
    <p:sldLayoutId id="2147483716" r:id="rId27"/>
    <p:sldLayoutId id="2147483717" r:id="rId28"/>
    <p:sldLayoutId id="2147483695" r:id="rId29"/>
    <p:sldLayoutId id="2147483721" r:id="rId30"/>
    <p:sldLayoutId id="2147483694" r:id="rId31"/>
    <p:sldLayoutId id="2147483719" r:id="rId32"/>
    <p:sldLayoutId id="2147483724" r:id="rId33"/>
    <p:sldLayoutId id="2147483720" r:id="rId34"/>
    <p:sldLayoutId id="2147483672" r:id="rId35"/>
    <p:sldLayoutId id="2147483708" r:id="rId36"/>
    <p:sldLayoutId id="2147483725" r:id="rId37"/>
    <p:sldLayoutId id="2147483679" r:id="rId38"/>
    <p:sldLayoutId id="2147483676" r:id="rId39"/>
    <p:sldLayoutId id="2147483684" r:id="rId40"/>
  </p:sldLayoutIdLst>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txStyles>
    <p:titleStyle>
      <a:lvl1pPr algn="ctr" defTabSz="2743200" rtl="0" eaLnBrk="1" latinLnBrk="0" hangingPunct="1">
        <a:lnSpc>
          <a:spcPct val="90000"/>
        </a:lnSpc>
        <a:spcBef>
          <a:spcPct val="0"/>
        </a:spcBef>
        <a:buNone/>
        <a:defRPr sz="7200" b="1" kern="1200" cap="none" baseline="0">
          <a:solidFill>
            <a:schemeClr val="bg1"/>
          </a:solidFill>
          <a:latin typeface="NVIDIA Sans" panose="020B0503020203020204" pitchFamily="34" charset="0"/>
          <a:ea typeface="+mj-ea"/>
          <a:cs typeface="NVIDIA Sans" panose="020B0503020203020204" pitchFamily="34" charset="0"/>
        </a:defRPr>
      </a:lvl1pPr>
    </p:titleStyle>
    <p:bodyStyle>
      <a:lvl1pPr marL="685800" indent="-685800" algn="l" defTabSz="2743200" rtl="0" eaLnBrk="1" latinLnBrk="0" hangingPunct="1">
        <a:lnSpc>
          <a:spcPct val="90000"/>
        </a:lnSpc>
        <a:spcBef>
          <a:spcPts val="3000"/>
        </a:spcBef>
        <a:buFont typeface="NVIDIA Sans" panose="020B0503020203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NVIDIA Sans" panose="020B0503020203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NVIDIA Sans" panose="020B0503020203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ctrTitle"/>
          </p:nvPr>
        </p:nvSpPr>
        <p:spPr>
          <a:xfrm>
            <a:off x="1513012" y="2983577"/>
            <a:ext cx="19282214" cy="4937760"/>
          </a:xfrm>
        </p:spPr>
        <p:txBody>
          <a:bodyPr/>
          <a:lstStyle/>
          <a:p>
            <a:r>
              <a:rPr lang="en-US" dirty="0"/>
              <a:t>Generative AI with</a:t>
            </a:r>
            <a:br>
              <a:rPr lang="en-US" dirty="0"/>
            </a:br>
            <a:r>
              <a:rPr lang="en-US" dirty="0"/>
              <a:t>Diffusion Models</a:t>
            </a:r>
          </a:p>
        </p:txBody>
      </p:sp>
      <p:sp>
        <p:nvSpPr>
          <p:cNvPr id="10" name="Subtitle 9">
            <a:extLst>
              <a:ext uri="{FF2B5EF4-FFF2-40B4-BE49-F238E27FC236}">
                <a16:creationId xmlns:a16="http://schemas.microsoft.com/office/drawing/2014/main" id="{4C4E44C6-E88C-4CDE-9E6A-035AA5A6FA95}"/>
              </a:ext>
            </a:extLst>
          </p:cNvPr>
          <p:cNvSpPr>
            <a:spLocks noGrp="1"/>
          </p:cNvSpPr>
          <p:nvPr>
            <p:ph type="subTitle" idx="1"/>
          </p:nvPr>
        </p:nvSpPr>
        <p:spPr>
          <a:xfrm>
            <a:off x="1513012" y="7941727"/>
            <a:ext cx="19282214" cy="1703832"/>
          </a:xfrm>
        </p:spPr>
        <p:txBody>
          <a:bodyPr/>
          <a:lstStyle/>
          <a:p>
            <a:r>
              <a:rPr lang="en-US" dirty="0"/>
              <a:t>Part 5: CLIP</a:t>
            </a:r>
          </a:p>
        </p:txBody>
      </p:sp>
    </p:spTree>
    <p:extLst>
      <p:ext uri="{BB962C8B-B14F-4D97-AF65-F5344CB8AC3E}">
        <p14:creationId xmlns:p14="http://schemas.microsoft.com/office/powerpoint/2010/main" val="188783747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BDD1ADF-6604-0235-8B92-7B20987989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472" t="9415" r="2405" b="16267"/>
          <a:stretch/>
        </p:blipFill>
        <p:spPr bwMode="auto">
          <a:xfrm>
            <a:off x="13458825" y="5070334"/>
            <a:ext cx="10315576" cy="1301649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CLIP Training</a:t>
            </a:r>
          </a:p>
        </p:txBody>
      </p:sp>
      <p:sp>
        <p:nvSpPr>
          <p:cNvPr id="5" name="Text Placeholder 4">
            <a:extLst>
              <a:ext uri="{FF2B5EF4-FFF2-40B4-BE49-F238E27FC236}">
                <a16:creationId xmlns:a16="http://schemas.microsoft.com/office/drawing/2014/main" id="{9EDE7DF4-5B8F-A811-57CB-8C41C3BD7066}"/>
              </a:ext>
            </a:extLst>
          </p:cNvPr>
          <p:cNvSpPr>
            <a:spLocks noGrp="1"/>
          </p:cNvSpPr>
          <p:nvPr>
            <p:ph type="body" sz="quarter" idx="10"/>
          </p:nvPr>
        </p:nvSpPr>
        <p:spPr/>
        <p:txBody>
          <a:bodyPr/>
          <a:lstStyle/>
          <a:p>
            <a:endParaRPr lang="en-US"/>
          </a:p>
        </p:txBody>
      </p:sp>
      <p:sp>
        <p:nvSpPr>
          <p:cNvPr id="3" name="TextBox 2">
            <a:extLst>
              <a:ext uri="{FF2B5EF4-FFF2-40B4-BE49-F238E27FC236}">
                <a16:creationId xmlns:a16="http://schemas.microsoft.com/office/drawing/2014/main" id="{4DFFE2FA-8F15-14AB-9A0F-AA0B408E4DC2}"/>
              </a:ext>
            </a:extLst>
          </p:cNvPr>
          <p:cNvSpPr txBox="1"/>
          <p:nvPr/>
        </p:nvSpPr>
        <p:spPr>
          <a:xfrm>
            <a:off x="8251031" y="8835745"/>
            <a:ext cx="4772025" cy="707886"/>
          </a:xfrm>
          <a:prstGeom prst="rect">
            <a:avLst/>
          </a:prstGeom>
          <a:noFill/>
        </p:spPr>
        <p:txBody>
          <a:bodyPr wrap="square" rtlCol="0">
            <a:spAutoFit/>
          </a:bodyPr>
          <a:lstStyle/>
          <a:p>
            <a:pPr algn="r"/>
            <a:r>
              <a:rPr lang="en-US" sz="4000" dirty="0">
                <a:solidFill>
                  <a:schemeClr val="bg1"/>
                </a:solidFill>
                <a:latin typeface="NVIDIA Sans" panose="020B0503020203020204" pitchFamily="34" charset="0"/>
                <a:cs typeface="NVIDIA Sans" panose="020B0503020203020204" pitchFamily="34" charset="0"/>
              </a:rPr>
              <a:t>A happy corgi</a:t>
            </a:r>
          </a:p>
        </p:txBody>
      </p:sp>
      <p:sp>
        <p:nvSpPr>
          <p:cNvPr id="4" name="TextBox 3">
            <a:extLst>
              <a:ext uri="{FF2B5EF4-FFF2-40B4-BE49-F238E27FC236}">
                <a16:creationId xmlns:a16="http://schemas.microsoft.com/office/drawing/2014/main" id="{260836FD-F8B2-54A9-0C90-42CBD33B3624}"/>
              </a:ext>
            </a:extLst>
          </p:cNvPr>
          <p:cNvSpPr txBox="1"/>
          <p:nvPr/>
        </p:nvSpPr>
        <p:spPr>
          <a:xfrm>
            <a:off x="8251031" y="11317342"/>
            <a:ext cx="4772025" cy="707886"/>
          </a:xfrm>
          <a:prstGeom prst="rect">
            <a:avLst/>
          </a:prstGeom>
          <a:noFill/>
        </p:spPr>
        <p:txBody>
          <a:bodyPr wrap="square" rtlCol="0">
            <a:spAutoFit/>
          </a:bodyPr>
          <a:lstStyle/>
          <a:p>
            <a:pPr algn="r"/>
            <a:r>
              <a:rPr lang="en-US" sz="4000" dirty="0">
                <a:solidFill>
                  <a:schemeClr val="bg1"/>
                </a:solidFill>
                <a:latin typeface="NVIDIA Sans" panose="020B0503020203020204" pitchFamily="34" charset="0"/>
                <a:cs typeface="NVIDIA Sans" panose="020B0503020203020204" pitchFamily="34" charset="0"/>
              </a:rPr>
              <a:t>A leather jacket</a:t>
            </a:r>
          </a:p>
        </p:txBody>
      </p:sp>
      <p:sp>
        <p:nvSpPr>
          <p:cNvPr id="6" name="TextBox 5">
            <a:extLst>
              <a:ext uri="{FF2B5EF4-FFF2-40B4-BE49-F238E27FC236}">
                <a16:creationId xmlns:a16="http://schemas.microsoft.com/office/drawing/2014/main" id="{B9D4F413-B6F4-A831-F962-CAF6344BE47D}"/>
              </a:ext>
            </a:extLst>
          </p:cNvPr>
          <p:cNvSpPr txBox="1"/>
          <p:nvPr/>
        </p:nvSpPr>
        <p:spPr>
          <a:xfrm>
            <a:off x="8251031" y="13798939"/>
            <a:ext cx="4772025" cy="707886"/>
          </a:xfrm>
          <a:prstGeom prst="rect">
            <a:avLst/>
          </a:prstGeom>
          <a:noFill/>
        </p:spPr>
        <p:txBody>
          <a:bodyPr wrap="square" rtlCol="0">
            <a:spAutoFit/>
          </a:bodyPr>
          <a:lstStyle/>
          <a:p>
            <a:pPr algn="r"/>
            <a:r>
              <a:rPr lang="en-US" sz="4000" dirty="0">
                <a:solidFill>
                  <a:schemeClr val="bg1"/>
                </a:solidFill>
                <a:latin typeface="NVIDIA Sans" panose="020B0503020203020204" pitchFamily="34" charset="0"/>
                <a:cs typeface="NVIDIA Sans" panose="020B0503020203020204" pitchFamily="34" charset="0"/>
              </a:rPr>
              <a:t>A green spiral</a:t>
            </a:r>
          </a:p>
        </p:txBody>
      </p:sp>
      <p:sp>
        <p:nvSpPr>
          <p:cNvPr id="7" name="TextBox 6">
            <a:extLst>
              <a:ext uri="{FF2B5EF4-FFF2-40B4-BE49-F238E27FC236}">
                <a16:creationId xmlns:a16="http://schemas.microsoft.com/office/drawing/2014/main" id="{896613D2-D3B6-93A0-A0D5-6A94B2C6D7AA}"/>
              </a:ext>
            </a:extLst>
          </p:cNvPr>
          <p:cNvSpPr txBox="1"/>
          <p:nvPr/>
        </p:nvSpPr>
        <p:spPr>
          <a:xfrm>
            <a:off x="8251031" y="16280535"/>
            <a:ext cx="4772025" cy="1323439"/>
          </a:xfrm>
          <a:prstGeom prst="rect">
            <a:avLst/>
          </a:prstGeom>
          <a:noFill/>
        </p:spPr>
        <p:txBody>
          <a:bodyPr wrap="square" rtlCol="0">
            <a:spAutoFit/>
          </a:bodyPr>
          <a:lstStyle/>
          <a:p>
            <a:pPr algn="r"/>
            <a:r>
              <a:rPr lang="en-US" sz="4000" dirty="0">
                <a:solidFill>
                  <a:schemeClr val="bg1"/>
                </a:solidFill>
                <a:latin typeface="NVIDIA Sans" panose="020B0503020203020204" pitchFamily="34" charset="0"/>
                <a:cs typeface="NVIDIA Sans" panose="020B0503020203020204" pitchFamily="34" charset="0"/>
              </a:rPr>
              <a:t>A bunch of different marbles</a:t>
            </a:r>
          </a:p>
        </p:txBody>
      </p:sp>
      <p:grpSp>
        <p:nvGrpSpPr>
          <p:cNvPr id="21" name="Group 20">
            <a:extLst>
              <a:ext uri="{FF2B5EF4-FFF2-40B4-BE49-F238E27FC236}">
                <a16:creationId xmlns:a16="http://schemas.microsoft.com/office/drawing/2014/main" id="{0F333C23-EFA6-AF98-3D2B-CEABA15241DC}"/>
              </a:ext>
            </a:extLst>
          </p:cNvPr>
          <p:cNvGrpSpPr/>
          <p:nvPr/>
        </p:nvGrpSpPr>
        <p:grpSpPr>
          <a:xfrm>
            <a:off x="10823530" y="7887837"/>
            <a:ext cx="18199829" cy="10198994"/>
            <a:chOff x="5765755" y="7973562"/>
            <a:chExt cx="18199829" cy="10198994"/>
          </a:xfrm>
        </p:grpSpPr>
        <p:grpSp>
          <p:nvGrpSpPr>
            <p:cNvPr id="14" name="Group 13">
              <a:extLst>
                <a:ext uri="{FF2B5EF4-FFF2-40B4-BE49-F238E27FC236}">
                  <a16:creationId xmlns:a16="http://schemas.microsoft.com/office/drawing/2014/main" id="{19D4EE79-9202-B3F6-7E26-030998734B13}"/>
                </a:ext>
              </a:extLst>
            </p:cNvPr>
            <p:cNvGrpSpPr/>
            <p:nvPr/>
          </p:nvGrpSpPr>
          <p:grpSpPr>
            <a:xfrm>
              <a:off x="5765755" y="7973562"/>
              <a:ext cx="15071392" cy="10198994"/>
              <a:chOff x="5765755" y="7973562"/>
              <a:chExt cx="15071392" cy="10198994"/>
            </a:xfrm>
          </p:grpSpPr>
          <p:grpSp>
            <p:nvGrpSpPr>
              <p:cNvPr id="11" name="Group 10">
                <a:extLst>
                  <a:ext uri="{FF2B5EF4-FFF2-40B4-BE49-F238E27FC236}">
                    <a16:creationId xmlns:a16="http://schemas.microsoft.com/office/drawing/2014/main" id="{36B28E4F-8A65-50ED-5474-7F86F92637B7}"/>
                  </a:ext>
                </a:extLst>
              </p:cNvPr>
              <p:cNvGrpSpPr/>
              <p:nvPr/>
            </p:nvGrpSpPr>
            <p:grpSpPr>
              <a:xfrm>
                <a:off x="5765755" y="7973562"/>
                <a:ext cx="15071392" cy="10198994"/>
                <a:chOff x="5765755" y="7973562"/>
                <a:chExt cx="15071392" cy="10198994"/>
              </a:xfrm>
            </p:grpSpPr>
            <p:sp>
              <p:nvSpPr>
                <p:cNvPr id="9" name="Right Triangle 8">
                  <a:extLst>
                    <a:ext uri="{FF2B5EF4-FFF2-40B4-BE49-F238E27FC236}">
                      <a16:creationId xmlns:a16="http://schemas.microsoft.com/office/drawing/2014/main" id="{34292302-B0A5-1DD4-4F85-0F44D50F546C}"/>
                    </a:ext>
                  </a:extLst>
                </p:cNvPr>
                <p:cNvSpPr/>
                <p:nvPr/>
              </p:nvSpPr>
              <p:spPr>
                <a:xfrm>
                  <a:off x="8401050" y="10286999"/>
                  <a:ext cx="8115300" cy="7885557"/>
                </a:xfrm>
                <a:prstGeom prst="rtTriangle">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8" name="Flowchart: Terminator 7">
                  <a:extLst>
                    <a:ext uri="{FF2B5EF4-FFF2-40B4-BE49-F238E27FC236}">
                      <a16:creationId xmlns:a16="http://schemas.microsoft.com/office/drawing/2014/main" id="{B1B34F1B-6491-1114-E769-4297DC0AE3BB}"/>
                    </a:ext>
                  </a:extLst>
                </p:cNvPr>
                <p:cNvSpPr/>
                <p:nvPr/>
              </p:nvSpPr>
              <p:spPr>
                <a:xfrm rot="2642588">
                  <a:off x="5765755" y="11464169"/>
                  <a:ext cx="15071392" cy="3000795"/>
                </a:xfrm>
                <a:prstGeom prst="flowChartTerminator">
                  <a:avLst/>
                </a:prstGeom>
                <a:noFill/>
                <a:ln w="762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 name="Right Triangle 9">
                  <a:extLst>
                    <a:ext uri="{FF2B5EF4-FFF2-40B4-BE49-F238E27FC236}">
                      <a16:creationId xmlns:a16="http://schemas.microsoft.com/office/drawing/2014/main" id="{F386BED1-FCEB-F8E3-5EBA-1770533EBEA7}"/>
                    </a:ext>
                  </a:extLst>
                </p:cNvPr>
                <p:cNvSpPr/>
                <p:nvPr/>
              </p:nvSpPr>
              <p:spPr>
                <a:xfrm flipH="1" flipV="1">
                  <a:off x="10286998" y="7973562"/>
                  <a:ext cx="8429627" cy="8171312"/>
                </a:xfrm>
                <a:prstGeom prst="rtTriangle">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sp>
            <p:nvSpPr>
              <p:cNvPr id="12" name="TextBox 11">
                <a:extLst>
                  <a:ext uri="{FF2B5EF4-FFF2-40B4-BE49-F238E27FC236}">
                    <a16:creationId xmlns:a16="http://schemas.microsoft.com/office/drawing/2014/main" id="{8B097BE2-0A83-FA02-E76C-6BC2114D86E8}"/>
                  </a:ext>
                </a:extLst>
              </p:cNvPr>
              <p:cNvSpPr txBox="1"/>
              <p:nvPr/>
            </p:nvSpPr>
            <p:spPr>
              <a:xfrm>
                <a:off x="14025729" y="10201271"/>
                <a:ext cx="4171950" cy="707886"/>
              </a:xfrm>
              <a:prstGeom prst="rect">
                <a:avLst/>
              </a:prstGeom>
              <a:noFill/>
            </p:spPr>
            <p:txBody>
              <a:bodyPr wrap="square" rtlCol="0">
                <a:spAutoFit/>
              </a:bodyPr>
              <a:lstStyle/>
              <a:p>
                <a:pPr algn="ctr"/>
                <a:r>
                  <a:rPr lang="en-US" sz="4000" dirty="0">
                    <a:latin typeface="NVIDIA Sans" panose="020B0503020203020204" pitchFamily="34" charset="0"/>
                    <a:cs typeface="NVIDIA Sans" panose="020B0503020203020204" pitchFamily="34" charset="0"/>
                  </a:rPr>
                  <a:t>Minimize</a:t>
                </a:r>
              </a:p>
            </p:txBody>
          </p:sp>
          <p:sp>
            <p:nvSpPr>
              <p:cNvPr id="13" name="TextBox 12">
                <a:extLst>
                  <a:ext uri="{FF2B5EF4-FFF2-40B4-BE49-F238E27FC236}">
                    <a16:creationId xmlns:a16="http://schemas.microsoft.com/office/drawing/2014/main" id="{5F30594F-227F-0EE3-0B89-D5575BACCD45}"/>
                  </a:ext>
                </a:extLst>
              </p:cNvPr>
              <p:cNvSpPr txBox="1"/>
              <p:nvPr/>
            </p:nvSpPr>
            <p:spPr>
              <a:xfrm>
                <a:off x="9022346" y="15487929"/>
                <a:ext cx="4171950" cy="707886"/>
              </a:xfrm>
              <a:prstGeom prst="rect">
                <a:avLst/>
              </a:prstGeom>
              <a:noFill/>
            </p:spPr>
            <p:txBody>
              <a:bodyPr wrap="square" rtlCol="0">
                <a:spAutoFit/>
              </a:bodyPr>
              <a:lstStyle/>
              <a:p>
                <a:pPr algn="ctr"/>
                <a:r>
                  <a:rPr lang="en-US" sz="4000" dirty="0">
                    <a:latin typeface="NVIDIA Sans" panose="020B0503020203020204" pitchFamily="34" charset="0"/>
                    <a:cs typeface="NVIDIA Sans" panose="020B0503020203020204" pitchFamily="34" charset="0"/>
                  </a:rPr>
                  <a:t>Minimize</a:t>
                </a:r>
              </a:p>
            </p:txBody>
          </p:sp>
        </p:grpSp>
        <p:sp>
          <p:nvSpPr>
            <p:cNvPr id="15" name="TextBox 14">
              <a:extLst>
                <a:ext uri="{FF2B5EF4-FFF2-40B4-BE49-F238E27FC236}">
                  <a16:creationId xmlns:a16="http://schemas.microsoft.com/office/drawing/2014/main" id="{035443FA-8FA4-0D0D-9234-5EA6F4CABC80}"/>
                </a:ext>
              </a:extLst>
            </p:cNvPr>
            <p:cNvSpPr txBox="1"/>
            <p:nvPr/>
          </p:nvSpPr>
          <p:spPr>
            <a:xfrm>
              <a:off x="19761311" y="17027979"/>
              <a:ext cx="4204273" cy="707886"/>
            </a:xfrm>
            <a:prstGeom prst="rect">
              <a:avLst/>
            </a:prstGeom>
            <a:noFill/>
            <a:ln>
              <a:solidFill>
                <a:schemeClr val="bg1">
                  <a:lumMod val="95000"/>
                  <a:lumOff val="5000"/>
                </a:schemeClr>
              </a:solidFill>
            </a:ln>
          </p:spPr>
          <p:txBody>
            <a:bodyPr wrap="square" rtlCol="0">
              <a:spAutoFit/>
            </a:bodyPr>
            <a:lstStyle/>
            <a:p>
              <a:pPr algn="ctr"/>
              <a:r>
                <a:rPr lang="en-US" sz="4000" dirty="0">
                  <a:solidFill>
                    <a:schemeClr val="bg1"/>
                  </a:solidFill>
                  <a:latin typeface="NVIDIA Sans" panose="020B0503020203020204" pitchFamily="34" charset="0"/>
                  <a:cs typeface="NVIDIA Sans" panose="020B0503020203020204" pitchFamily="34" charset="0"/>
                </a:rPr>
                <a:t>Maximize</a:t>
              </a:r>
            </a:p>
          </p:txBody>
        </p:sp>
        <p:cxnSp>
          <p:nvCxnSpPr>
            <p:cNvPr id="17" name="Straight Connector 16">
              <a:extLst>
                <a:ext uri="{FF2B5EF4-FFF2-40B4-BE49-F238E27FC236}">
                  <a16:creationId xmlns:a16="http://schemas.microsoft.com/office/drawing/2014/main" id="{5B505601-EEC0-6C71-67A8-FD59F517F675}"/>
                </a:ext>
              </a:extLst>
            </p:cNvPr>
            <p:cNvCxnSpPr>
              <a:cxnSpLocks/>
              <a:stCxn id="15" idx="1"/>
            </p:cNvCxnSpPr>
            <p:nvPr/>
          </p:nvCxnSpPr>
          <p:spPr>
            <a:xfrm flipH="1">
              <a:off x="18973800" y="17381922"/>
              <a:ext cx="787511" cy="0"/>
            </a:xfrm>
            <a:prstGeom prst="line">
              <a:avLst/>
            </a:prstGeom>
            <a:ln w="7620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3165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US" dirty="0"/>
              <a:t>An Experiment</a:t>
            </a:r>
          </a:p>
        </p:txBody>
      </p:sp>
    </p:spTree>
    <p:extLst>
      <p:ext uri="{BB962C8B-B14F-4D97-AF65-F5344CB8AC3E}">
        <p14:creationId xmlns:p14="http://schemas.microsoft.com/office/powerpoint/2010/main" val="310610087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F4FBE89-2044-6C28-3E47-BF386EB76580}"/>
              </a:ext>
            </a:extLst>
          </p:cNvPr>
          <p:cNvSpPr>
            <a:spLocks noGrp="1"/>
          </p:cNvSpPr>
          <p:nvPr>
            <p:ph type="body" sz="quarter" idx="14"/>
          </p:nvPr>
        </p:nvSpPr>
        <p:spPr>
          <a:xfrm>
            <a:off x="6158753" y="8085388"/>
            <a:ext cx="24258494" cy="4403224"/>
          </a:xfrm>
        </p:spPr>
        <p:txBody>
          <a:bodyPr/>
          <a:lstStyle/>
          <a:p>
            <a:r>
              <a:rPr lang="en-US" dirty="0"/>
              <a:t>If CLIP is a pretrained model, do we need text labels to make a text-to-image model?</a:t>
            </a:r>
          </a:p>
        </p:txBody>
      </p:sp>
    </p:spTree>
    <p:extLst>
      <p:ext uri="{BB962C8B-B14F-4D97-AF65-F5344CB8AC3E}">
        <p14:creationId xmlns:p14="http://schemas.microsoft.com/office/powerpoint/2010/main" val="125548735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a14="http://schemas.microsoft.com/office/drawing/2010/main"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 name="Cube 1044">
            <a:extLst>
              <a:ext uri="{FF2B5EF4-FFF2-40B4-BE49-F238E27FC236}">
                <a16:creationId xmlns:a16="http://schemas.microsoft.com/office/drawing/2014/main" id="{BBFD36A6-C7ED-3C3E-7976-14C9A65F17D9}"/>
              </a:ext>
            </a:extLst>
          </p:cNvPr>
          <p:cNvSpPr/>
          <p:nvPr/>
        </p:nvSpPr>
        <p:spPr>
          <a:xfrm>
            <a:off x="26768348" y="6382511"/>
            <a:ext cx="2561317" cy="4048669"/>
          </a:xfrm>
          <a:prstGeom prst="cube">
            <a:avLst>
              <a:gd name="adj" fmla="val 22322"/>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600" dirty="0">
                <a:solidFill>
                  <a:schemeClr val="tx1"/>
                </a:solidFill>
                <a:latin typeface="+mj-lt"/>
              </a:rPr>
              <a:t>Down0</a:t>
            </a:r>
          </a:p>
          <a:p>
            <a:pPr algn="ctr">
              <a:lnSpc>
                <a:spcPct val="90000"/>
              </a:lnSpc>
            </a:pPr>
            <a:r>
              <a:rPr lang="en-US" sz="4000" dirty="0">
                <a:solidFill>
                  <a:schemeClr val="tx1"/>
                </a:solidFill>
                <a:latin typeface="+mj-lt"/>
              </a:rPr>
              <a:t>Copy</a:t>
            </a:r>
          </a:p>
        </p:txBody>
      </p:sp>
      <p:sp>
        <p:nvSpPr>
          <p:cNvPr id="52" name="Cube 51">
            <a:extLst>
              <a:ext uri="{FF2B5EF4-FFF2-40B4-BE49-F238E27FC236}">
                <a16:creationId xmlns:a16="http://schemas.microsoft.com/office/drawing/2014/main" id="{05FDD819-3114-6A37-F580-EB209C408DC2}"/>
              </a:ext>
            </a:extLst>
          </p:cNvPr>
          <p:cNvSpPr/>
          <p:nvPr/>
        </p:nvSpPr>
        <p:spPr>
          <a:xfrm>
            <a:off x="23246896" y="11658600"/>
            <a:ext cx="2914807" cy="2818855"/>
          </a:xfrm>
          <a:prstGeom prst="cube">
            <a:avLst>
              <a:gd name="adj" fmla="val 22322"/>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Down1 Copy</a:t>
            </a:r>
          </a:p>
        </p:txBody>
      </p:sp>
      <p:sp>
        <p:nvSpPr>
          <p:cNvPr id="11" name="Title 1">
            <a:extLst>
              <a:ext uri="{FF2B5EF4-FFF2-40B4-BE49-F238E27FC236}">
                <a16:creationId xmlns:a16="http://schemas.microsoft.com/office/drawing/2014/main" id="{DC69C9A3-29AB-3AE7-9B45-E0C77A49C637}"/>
              </a:ext>
            </a:extLst>
          </p:cNvPr>
          <p:cNvSpPr>
            <a:spLocks noGrp="1"/>
          </p:cNvSpPr>
          <p:nvPr>
            <p:ph type="title"/>
          </p:nvPr>
        </p:nvSpPr>
        <p:spPr>
          <a:xfrm>
            <a:off x="2514600" y="0"/>
            <a:ext cx="31546800" cy="2514601"/>
          </a:xfrm>
        </p:spPr>
        <p:txBody>
          <a:bodyPr/>
          <a:lstStyle/>
          <a:p>
            <a:r>
              <a:rPr lang="en-US" dirty="0"/>
              <a:t>The Final Model</a:t>
            </a:r>
            <a:endParaRPr lang="en-US" strike="sngStrike" dirty="0"/>
          </a:p>
        </p:txBody>
      </p:sp>
      <p:pic>
        <p:nvPicPr>
          <p:cNvPr id="1024" name="Graphic 1023" descr="Checkmark with solid fill">
            <a:extLst>
              <a:ext uri="{FF2B5EF4-FFF2-40B4-BE49-F238E27FC236}">
                <a16:creationId xmlns:a16="http://schemas.microsoft.com/office/drawing/2014/main" id="{DD4AF059-7078-7353-3A9D-24906E0F17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648967" y="4974345"/>
            <a:ext cx="914400" cy="914400"/>
          </a:xfrm>
          <a:prstGeom prst="rect">
            <a:avLst/>
          </a:prstGeom>
        </p:spPr>
      </p:pic>
      <p:sp>
        <p:nvSpPr>
          <p:cNvPr id="55" name="Cube 54">
            <a:extLst>
              <a:ext uri="{FF2B5EF4-FFF2-40B4-BE49-F238E27FC236}">
                <a16:creationId xmlns:a16="http://schemas.microsoft.com/office/drawing/2014/main" id="{6EAA52D9-0986-B343-C28E-4CF0A4C05E72}"/>
              </a:ext>
            </a:extLst>
          </p:cNvPr>
          <p:cNvSpPr/>
          <p:nvPr/>
        </p:nvSpPr>
        <p:spPr>
          <a:xfrm>
            <a:off x="9151762" y="15322020"/>
            <a:ext cx="3926700" cy="1658472"/>
          </a:xfrm>
          <a:prstGeom prst="cube">
            <a:avLst>
              <a:gd name="adj" fmla="val 2848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(Down2)</a:t>
            </a:r>
          </a:p>
        </p:txBody>
      </p:sp>
      <p:pic>
        <p:nvPicPr>
          <p:cNvPr id="1047" name="Graphic 1046" descr="Close with solid fill">
            <a:extLst>
              <a:ext uri="{FF2B5EF4-FFF2-40B4-BE49-F238E27FC236}">
                <a16:creationId xmlns:a16="http://schemas.microsoft.com/office/drawing/2014/main" id="{33433C10-6FA7-927A-19FD-6FE6D83EF33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837275" y="8021431"/>
            <a:ext cx="914400" cy="914400"/>
          </a:xfrm>
          <a:prstGeom prst="rect">
            <a:avLst/>
          </a:prstGeom>
        </p:spPr>
      </p:pic>
      <p:sp>
        <p:nvSpPr>
          <p:cNvPr id="54" name="Cube 53">
            <a:extLst>
              <a:ext uri="{FF2B5EF4-FFF2-40B4-BE49-F238E27FC236}">
                <a16:creationId xmlns:a16="http://schemas.microsoft.com/office/drawing/2014/main" id="{EF69E034-41B5-AB08-1AEB-F1CE09A9E7CC}"/>
              </a:ext>
            </a:extLst>
          </p:cNvPr>
          <p:cNvSpPr/>
          <p:nvPr/>
        </p:nvSpPr>
        <p:spPr>
          <a:xfrm>
            <a:off x="7323667" y="11655583"/>
            <a:ext cx="2914807" cy="2818855"/>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(Down1)</a:t>
            </a:r>
          </a:p>
        </p:txBody>
      </p:sp>
      <p:sp>
        <p:nvSpPr>
          <p:cNvPr id="42" name="TextBox 41">
            <a:extLst>
              <a:ext uri="{FF2B5EF4-FFF2-40B4-BE49-F238E27FC236}">
                <a16:creationId xmlns:a16="http://schemas.microsoft.com/office/drawing/2014/main" id="{37F07418-58BD-12EA-3AC6-D77EFA662A4C}"/>
              </a:ext>
            </a:extLst>
          </p:cNvPr>
          <p:cNvSpPr txBox="1"/>
          <p:nvPr/>
        </p:nvSpPr>
        <p:spPr>
          <a:xfrm rot="16200000">
            <a:off x="16254802" y="16602681"/>
            <a:ext cx="800219" cy="3926701"/>
          </a:xfrm>
          <a:prstGeom prst="rect">
            <a:avLst/>
          </a:prstGeom>
          <a:solidFill>
            <a:schemeClr val="tx2"/>
          </a:solidFill>
        </p:spPr>
        <p:txBody>
          <a:bodyPr vert="eaVert" wrap="square" rtlCol="0">
            <a:spAutoFit/>
          </a:bodyPr>
          <a:lstStyle/>
          <a:p>
            <a:pPr algn="ctr"/>
            <a:r>
              <a:rPr lang="en-US" sz="4000" dirty="0">
                <a:latin typeface="+mj-lt"/>
                <a:cs typeface="NVIDIA Sans" panose="020B0503020203020204" pitchFamily="34" charset="0"/>
              </a:rPr>
              <a:t>Latent Vector</a:t>
            </a:r>
          </a:p>
        </p:txBody>
      </p:sp>
      <p:sp>
        <p:nvSpPr>
          <p:cNvPr id="44" name="Cube 43">
            <a:extLst>
              <a:ext uri="{FF2B5EF4-FFF2-40B4-BE49-F238E27FC236}">
                <a16:creationId xmlns:a16="http://schemas.microsoft.com/office/drawing/2014/main" id="{D001671E-BCFF-4292-F0A1-D236A7039590}"/>
              </a:ext>
            </a:extLst>
          </p:cNvPr>
          <p:cNvSpPr/>
          <p:nvPr/>
        </p:nvSpPr>
        <p:spPr>
          <a:xfrm>
            <a:off x="18128598" y="15322019"/>
            <a:ext cx="3926700" cy="1658472"/>
          </a:xfrm>
          <a:prstGeom prst="cube">
            <a:avLst>
              <a:gd name="adj" fmla="val 28488"/>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Down2 Copy</a:t>
            </a:r>
          </a:p>
        </p:txBody>
      </p:sp>
      <p:sp>
        <p:nvSpPr>
          <p:cNvPr id="45" name="Cube 44">
            <a:extLst>
              <a:ext uri="{FF2B5EF4-FFF2-40B4-BE49-F238E27FC236}">
                <a16:creationId xmlns:a16="http://schemas.microsoft.com/office/drawing/2014/main" id="{90087DC0-B14F-182B-3449-68F85064CD2B}"/>
              </a:ext>
            </a:extLst>
          </p:cNvPr>
          <p:cNvSpPr/>
          <p:nvPr/>
        </p:nvSpPr>
        <p:spPr>
          <a:xfrm>
            <a:off x="21584636" y="15325822"/>
            <a:ext cx="3926700" cy="1658472"/>
          </a:xfrm>
          <a:prstGeom prst="cube">
            <a:avLst>
              <a:gd name="adj" fmla="val 2848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(Up0)</a:t>
            </a:r>
          </a:p>
        </p:txBody>
      </p:sp>
      <p:sp>
        <p:nvSpPr>
          <p:cNvPr id="49" name="Cube 48">
            <a:extLst>
              <a:ext uri="{FF2B5EF4-FFF2-40B4-BE49-F238E27FC236}">
                <a16:creationId xmlns:a16="http://schemas.microsoft.com/office/drawing/2014/main" id="{578B6BBA-6F83-E5F7-23A8-E76A5161DF12}"/>
              </a:ext>
            </a:extLst>
          </p:cNvPr>
          <p:cNvSpPr/>
          <p:nvPr/>
        </p:nvSpPr>
        <p:spPr>
          <a:xfrm>
            <a:off x="25511336" y="11655583"/>
            <a:ext cx="2914807" cy="2818855"/>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mj-lt"/>
              </a:rPr>
              <a:t>Feature Map</a:t>
            </a:r>
          </a:p>
          <a:p>
            <a:pPr algn="ctr">
              <a:lnSpc>
                <a:spcPct val="90000"/>
              </a:lnSpc>
            </a:pPr>
            <a:r>
              <a:rPr lang="en-US" sz="4000" dirty="0">
                <a:solidFill>
                  <a:schemeClr val="tx1"/>
                </a:solidFill>
                <a:latin typeface="+mj-lt"/>
              </a:rPr>
              <a:t>(Up1)</a:t>
            </a:r>
          </a:p>
        </p:txBody>
      </p:sp>
      <p:sp>
        <p:nvSpPr>
          <p:cNvPr id="1044" name="Cube 1043">
            <a:extLst>
              <a:ext uri="{FF2B5EF4-FFF2-40B4-BE49-F238E27FC236}">
                <a16:creationId xmlns:a16="http://schemas.microsoft.com/office/drawing/2014/main" id="{BDDFF7E5-DFAB-800B-0192-2BD19E3E3A8E}"/>
              </a:ext>
            </a:extLst>
          </p:cNvPr>
          <p:cNvSpPr/>
          <p:nvPr/>
        </p:nvSpPr>
        <p:spPr>
          <a:xfrm>
            <a:off x="28830054" y="6381783"/>
            <a:ext cx="2314376" cy="4048669"/>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200" dirty="0">
                <a:solidFill>
                  <a:schemeClr val="tx1"/>
                </a:solidFill>
                <a:latin typeface="+mj-lt"/>
              </a:rPr>
              <a:t>Feature Map</a:t>
            </a:r>
          </a:p>
          <a:p>
            <a:pPr algn="ctr">
              <a:lnSpc>
                <a:spcPct val="90000"/>
              </a:lnSpc>
            </a:pPr>
            <a:r>
              <a:rPr lang="en-US" sz="4000" dirty="0">
                <a:solidFill>
                  <a:schemeClr val="tx1"/>
                </a:solidFill>
                <a:latin typeface="+mj-lt"/>
              </a:rPr>
              <a:t>(Up2)</a:t>
            </a:r>
          </a:p>
        </p:txBody>
      </p:sp>
      <p:sp>
        <p:nvSpPr>
          <p:cNvPr id="1052" name="Arrow: Right 1051">
            <a:extLst>
              <a:ext uri="{FF2B5EF4-FFF2-40B4-BE49-F238E27FC236}">
                <a16:creationId xmlns:a16="http://schemas.microsoft.com/office/drawing/2014/main" id="{4F7D26EC-292E-BCB5-49BB-15F4B03A9C61}"/>
              </a:ext>
            </a:extLst>
          </p:cNvPr>
          <p:cNvSpPr/>
          <p:nvPr/>
        </p:nvSpPr>
        <p:spPr>
          <a:xfrm>
            <a:off x="7712377" y="7440941"/>
            <a:ext cx="18638434" cy="116098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3" name="Arrow: Right 1052">
            <a:extLst>
              <a:ext uri="{FF2B5EF4-FFF2-40B4-BE49-F238E27FC236}">
                <a16:creationId xmlns:a16="http://schemas.microsoft.com/office/drawing/2014/main" id="{D1F32898-E049-7007-210E-A0DCF6B4CC32}"/>
              </a:ext>
            </a:extLst>
          </p:cNvPr>
          <p:cNvSpPr/>
          <p:nvPr/>
        </p:nvSpPr>
        <p:spPr>
          <a:xfrm>
            <a:off x="10646457" y="11964072"/>
            <a:ext cx="12219346" cy="116098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4" name="Arrow: Right 1053">
            <a:extLst>
              <a:ext uri="{FF2B5EF4-FFF2-40B4-BE49-F238E27FC236}">
                <a16:creationId xmlns:a16="http://schemas.microsoft.com/office/drawing/2014/main" id="{86BC4847-631F-7E3A-AB8C-11C35A3F556C}"/>
              </a:ext>
            </a:extLst>
          </p:cNvPr>
          <p:cNvSpPr/>
          <p:nvPr/>
        </p:nvSpPr>
        <p:spPr>
          <a:xfrm>
            <a:off x="13344321" y="15594030"/>
            <a:ext cx="4406189" cy="1160980"/>
          </a:xfrm>
          <a:prstGeom prst="rightArrow">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5" name="Arrow: Bent-Up 1054">
            <a:extLst>
              <a:ext uri="{FF2B5EF4-FFF2-40B4-BE49-F238E27FC236}">
                <a16:creationId xmlns:a16="http://schemas.microsoft.com/office/drawing/2014/main" id="{57B95C6C-E3E1-37C1-9D67-0B03EFD31C73}"/>
              </a:ext>
            </a:extLst>
          </p:cNvPr>
          <p:cNvSpPr/>
          <p:nvPr/>
        </p:nvSpPr>
        <p:spPr>
          <a:xfrm>
            <a:off x="19123961" y="17224701"/>
            <a:ext cx="5164693" cy="1545960"/>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6" name="Arrow: Bent-Up 1055">
            <a:extLst>
              <a:ext uri="{FF2B5EF4-FFF2-40B4-BE49-F238E27FC236}">
                <a16:creationId xmlns:a16="http://schemas.microsoft.com/office/drawing/2014/main" id="{ABA6A560-C6A8-FD00-1E7A-D96A91A81952}"/>
              </a:ext>
            </a:extLst>
          </p:cNvPr>
          <p:cNvSpPr/>
          <p:nvPr/>
        </p:nvSpPr>
        <p:spPr>
          <a:xfrm>
            <a:off x="25777195" y="14821050"/>
            <a:ext cx="1328239" cy="1545960"/>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7" name="Arrow: Bent-Up 1056">
            <a:extLst>
              <a:ext uri="{FF2B5EF4-FFF2-40B4-BE49-F238E27FC236}">
                <a16:creationId xmlns:a16="http://schemas.microsoft.com/office/drawing/2014/main" id="{DB421D09-3756-A7BC-A6F9-87DB2BC9AA3D}"/>
              </a:ext>
            </a:extLst>
          </p:cNvPr>
          <p:cNvSpPr/>
          <p:nvPr/>
        </p:nvSpPr>
        <p:spPr>
          <a:xfrm>
            <a:off x="28696588" y="10649791"/>
            <a:ext cx="1328239" cy="2451850"/>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59" name="Arrow: Bent-Up 1058">
            <a:extLst>
              <a:ext uri="{FF2B5EF4-FFF2-40B4-BE49-F238E27FC236}">
                <a16:creationId xmlns:a16="http://schemas.microsoft.com/office/drawing/2014/main" id="{1F9BD8D2-5C85-B593-1B6B-3E9F57C4C7C0}"/>
              </a:ext>
            </a:extLst>
          </p:cNvPr>
          <p:cNvSpPr/>
          <p:nvPr/>
        </p:nvSpPr>
        <p:spPr>
          <a:xfrm rot="5400000">
            <a:off x="7517886" y="15313999"/>
            <a:ext cx="1658472" cy="1269491"/>
          </a:xfrm>
          <a:prstGeom prst="bentUpArrow">
            <a:avLst>
              <a:gd name="adj1" fmla="val 25196"/>
              <a:gd name="adj2" fmla="val 36937"/>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60" name="Arrow: Bent-Up 1059">
            <a:extLst>
              <a:ext uri="{FF2B5EF4-FFF2-40B4-BE49-F238E27FC236}">
                <a16:creationId xmlns:a16="http://schemas.microsoft.com/office/drawing/2014/main" id="{75020050-F237-87E2-8BAC-DB8B85ABC208}"/>
              </a:ext>
            </a:extLst>
          </p:cNvPr>
          <p:cNvSpPr/>
          <p:nvPr/>
        </p:nvSpPr>
        <p:spPr>
          <a:xfrm rot="5400000">
            <a:off x="11583339" y="16418670"/>
            <a:ext cx="1658474" cy="3532239"/>
          </a:xfrm>
          <a:prstGeom prst="bentUpArrow">
            <a:avLst>
              <a:gd name="adj1" fmla="val 21808"/>
              <a:gd name="adj2" fmla="val 29835"/>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61" name="Arrow: Bent-Up 1060">
            <a:extLst>
              <a:ext uri="{FF2B5EF4-FFF2-40B4-BE49-F238E27FC236}">
                <a16:creationId xmlns:a16="http://schemas.microsoft.com/office/drawing/2014/main" id="{39BA5F06-4BF0-FB90-2C5E-71B7F541E792}"/>
              </a:ext>
            </a:extLst>
          </p:cNvPr>
          <p:cNvSpPr/>
          <p:nvPr/>
        </p:nvSpPr>
        <p:spPr>
          <a:xfrm rot="5400000">
            <a:off x="5150360" y="11561899"/>
            <a:ext cx="2466827" cy="1231486"/>
          </a:xfrm>
          <a:prstGeom prst="bentUpArrow">
            <a:avLst>
              <a:gd name="adj1" fmla="val 22872"/>
              <a:gd name="adj2" fmla="val 29966"/>
              <a:gd name="adj3" fmla="val 4492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 name="Arrow: Right 1">
            <a:extLst>
              <a:ext uri="{FF2B5EF4-FFF2-40B4-BE49-F238E27FC236}">
                <a16:creationId xmlns:a16="http://schemas.microsoft.com/office/drawing/2014/main" id="{4763B0C1-59C8-2B8D-EA53-8A4B52A96CBE}"/>
              </a:ext>
            </a:extLst>
          </p:cNvPr>
          <p:cNvSpPr/>
          <p:nvPr/>
        </p:nvSpPr>
        <p:spPr>
          <a:xfrm>
            <a:off x="31391371" y="7513966"/>
            <a:ext cx="1095449" cy="116098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5" name="Cube 4">
            <a:extLst>
              <a:ext uri="{FF2B5EF4-FFF2-40B4-BE49-F238E27FC236}">
                <a16:creationId xmlns:a16="http://schemas.microsoft.com/office/drawing/2014/main" id="{6B3D2B31-2C1A-76F5-0134-A2B1BCC45F39}"/>
              </a:ext>
            </a:extLst>
          </p:cNvPr>
          <p:cNvSpPr/>
          <p:nvPr/>
        </p:nvSpPr>
        <p:spPr>
          <a:xfrm>
            <a:off x="4629832" y="6534553"/>
            <a:ext cx="2561317" cy="4048669"/>
          </a:xfrm>
          <a:prstGeom prst="cube">
            <a:avLst>
              <a:gd name="adj" fmla="val 2232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3200" dirty="0">
                <a:solidFill>
                  <a:schemeClr val="tx1"/>
                </a:solidFill>
                <a:latin typeface="+mj-lt"/>
              </a:rPr>
              <a:t>Feature Map</a:t>
            </a:r>
          </a:p>
          <a:p>
            <a:pPr algn="ctr">
              <a:lnSpc>
                <a:spcPct val="90000"/>
              </a:lnSpc>
            </a:pPr>
            <a:r>
              <a:rPr lang="en-US" sz="3200" dirty="0">
                <a:solidFill>
                  <a:schemeClr val="tx1"/>
                </a:solidFill>
                <a:latin typeface="+mj-lt"/>
              </a:rPr>
              <a:t>(Down0)</a:t>
            </a:r>
          </a:p>
        </p:txBody>
      </p:sp>
      <p:sp>
        <p:nvSpPr>
          <p:cNvPr id="15" name="Arrow: Right 14">
            <a:extLst>
              <a:ext uri="{FF2B5EF4-FFF2-40B4-BE49-F238E27FC236}">
                <a16:creationId xmlns:a16="http://schemas.microsoft.com/office/drawing/2014/main" id="{5E07D9E4-60A2-87A0-EE47-F7AEFAEC5297}"/>
              </a:ext>
            </a:extLst>
          </p:cNvPr>
          <p:cNvSpPr/>
          <p:nvPr/>
        </p:nvSpPr>
        <p:spPr>
          <a:xfrm>
            <a:off x="3359155" y="7917604"/>
            <a:ext cx="1095449" cy="116098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pic>
        <p:nvPicPr>
          <p:cNvPr id="4" name="Picture 3">
            <a:extLst>
              <a:ext uri="{FF2B5EF4-FFF2-40B4-BE49-F238E27FC236}">
                <a16:creationId xmlns:a16="http://schemas.microsoft.com/office/drawing/2014/main" id="{6086CC01-6B25-8749-A651-6624EDC8F51C}"/>
              </a:ext>
            </a:extLst>
          </p:cNvPr>
          <p:cNvPicPr>
            <a:picLocks noChangeAspect="1"/>
          </p:cNvPicPr>
          <p:nvPr/>
        </p:nvPicPr>
        <p:blipFill rotWithShape="1">
          <a:blip r:embed="rId7"/>
          <a:srcRect l="57940" b="17378"/>
          <a:stretch/>
        </p:blipFill>
        <p:spPr>
          <a:xfrm>
            <a:off x="644001" y="6725378"/>
            <a:ext cx="3368602" cy="3399281"/>
          </a:xfrm>
          <a:prstGeom prst="rect">
            <a:avLst/>
          </a:prstGeom>
          <a:scene3d>
            <a:camera prst="isometricOffAxis2Right"/>
            <a:lightRig rig="threePt" dir="t"/>
          </a:scene3d>
        </p:spPr>
      </p:pic>
      <p:pic>
        <p:nvPicPr>
          <p:cNvPr id="8" name="Picture 7">
            <a:extLst>
              <a:ext uri="{FF2B5EF4-FFF2-40B4-BE49-F238E27FC236}">
                <a16:creationId xmlns:a16="http://schemas.microsoft.com/office/drawing/2014/main" id="{ABE13E4D-32A2-7302-7DCB-3666EDAEEEF1}"/>
              </a:ext>
            </a:extLst>
          </p:cNvPr>
          <p:cNvPicPr>
            <a:picLocks noChangeAspect="1"/>
          </p:cNvPicPr>
          <p:nvPr/>
        </p:nvPicPr>
        <p:blipFill rotWithShape="1">
          <a:blip r:embed="rId7"/>
          <a:srcRect l="8908" t="6237" r="49593" b="20155"/>
          <a:stretch/>
        </p:blipFill>
        <p:spPr>
          <a:xfrm>
            <a:off x="31878990" y="6910793"/>
            <a:ext cx="3323700" cy="3028451"/>
          </a:xfrm>
          <a:prstGeom prst="rect">
            <a:avLst/>
          </a:prstGeom>
          <a:scene3d>
            <a:camera prst="isometricOffAxis2Right"/>
            <a:lightRig rig="threePt" dir="t"/>
          </a:scene3d>
        </p:spPr>
      </p:pic>
      <p:sp>
        <p:nvSpPr>
          <p:cNvPr id="6" name="TextBox 5">
            <a:extLst>
              <a:ext uri="{FF2B5EF4-FFF2-40B4-BE49-F238E27FC236}">
                <a16:creationId xmlns:a16="http://schemas.microsoft.com/office/drawing/2014/main" id="{1337A89A-1D93-2A7A-8498-6646D23CF62C}"/>
              </a:ext>
            </a:extLst>
          </p:cNvPr>
          <p:cNvSpPr txBox="1"/>
          <p:nvPr/>
        </p:nvSpPr>
        <p:spPr>
          <a:xfrm rot="16200000">
            <a:off x="18873642" y="3993045"/>
            <a:ext cx="800219" cy="2290307"/>
          </a:xfrm>
          <a:prstGeom prst="rect">
            <a:avLst/>
          </a:prstGeom>
          <a:solidFill>
            <a:schemeClr val="accent4"/>
          </a:solidFill>
          <a:ln>
            <a:solidFill>
              <a:schemeClr val="accent5"/>
            </a:solidFill>
          </a:ln>
        </p:spPr>
        <p:txBody>
          <a:bodyPr vert="eaVert" wrap="square" rtlCol="0">
            <a:spAutoFit/>
          </a:bodyPr>
          <a:lstStyle/>
          <a:p>
            <a:pPr algn="ctr"/>
            <a:r>
              <a:rPr lang="en-US" sz="4000" dirty="0">
                <a:latin typeface="+mj-lt"/>
                <a:cs typeface="NVIDIA Sans" panose="020B0503020203020204" pitchFamily="34" charset="0"/>
              </a:rPr>
              <a:t>Time</a:t>
            </a:r>
          </a:p>
        </p:txBody>
      </p:sp>
      <p:sp>
        <p:nvSpPr>
          <p:cNvPr id="9" name="TextBox 8">
            <a:extLst>
              <a:ext uri="{FF2B5EF4-FFF2-40B4-BE49-F238E27FC236}">
                <a16:creationId xmlns:a16="http://schemas.microsoft.com/office/drawing/2014/main" id="{11BAC999-B35D-46EA-507A-9E2C692AA552}"/>
              </a:ext>
            </a:extLst>
          </p:cNvPr>
          <p:cNvSpPr txBox="1"/>
          <p:nvPr/>
        </p:nvSpPr>
        <p:spPr>
          <a:xfrm rot="16200000">
            <a:off x="29314936" y="3811966"/>
            <a:ext cx="1415772" cy="2652467"/>
          </a:xfrm>
          <a:prstGeom prst="rect">
            <a:avLst/>
          </a:prstGeom>
          <a:solidFill>
            <a:schemeClr val="accent4"/>
          </a:solidFill>
          <a:ln>
            <a:solidFill>
              <a:schemeClr val="accent5"/>
            </a:solidFill>
          </a:ln>
        </p:spPr>
        <p:txBody>
          <a:bodyPr vert="eaVert" wrap="square" rtlCol="0">
            <a:spAutoFit/>
          </a:bodyPr>
          <a:lstStyle/>
          <a:p>
            <a:pPr algn="ctr"/>
            <a:r>
              <a:rPr lang="en-US" sz="4000" dirty="0">
                <a:latin typeface="+mj-lt"/>
                <a:cs typeface="NVIDIA Sans" panose="020B0503020203020204" pitchFamily="34" charset="0"/>
              </a:rPr>
              <a:t>Time Embed 2</a:t>
            </a:r>
          </a:p>
        </p:txBody>
      </p:sp>
      <p:sp>
        <p:nvSpPr>
          <p:cNvPr id="10" name="Plus Sign 9">
            <a:extLst>
              <a:ext uri="{FF2B5EF4-FFF2-40B4-BE49-F238E27FC236}">
                <a16:creationId xmlns:a16="http://schemas.microsoft.com/office/drawing/2014/main" id="{4DA84684-B850-67FC-CAC3-40D54022E898}"/>
              </a:ext>
            </a:extLst>
          </p:cNvPr>
          <p:cNvSpPr/>
          <p:nvPr/>
        </p:nvSpPr>
        <p:spPr>
          <a:xfrm>
            <a:off x="26350811" y="10942971"/>
            <a:ext cx="1419190" cy="1419190"/>
          </a:xfrm>
          <a:prstGeom prst="mathPlus">
            <a:avLst/>
          </a:prstGeom>
          <a:solidFill>
            <a:schemeClr val="accent4"/>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2" name="TextBox 11">
            <a:extLst>
              <a:ext uri="{FF2B5EF4-FFF2-40B4-BE49-F238E27FC236}">
                <a16:creationId xmlns:a16="http://schemas.microsoft.com/office/drawing/2014/main" id="{579D5E96-4E08-D691-4F88-0D4D84994E3A}"/>
              </a:ext>
            </a:extLst>
          </p:cNvPr>
          <p:cNvSpPr txBox="1"/>
          <p:nvPr/>
        </p:nvSpPr>
        <p:spPr>
          <a:xfrm rot="16200000">
            <a:off x="26384371" y="8966043"/>
            <a:ext cx="1415772" cy="2652467"/>
          </a:xfrm>
          <a:prstGeom prst="rect">
            <a:avLst/>
          </a:prstGeom>
          <a:solidFill>
            <a:schemeClr val="accent4"/>
          </a:solidFill>
          <a:ln>
            <a:solidFill>
              <a:schemeClr val="accent5"/>
            </a:solidFill>
          </a:ln>
        </p:spPr>
        <p:txBody>
          <a:bodyPr vert="eaVert" wrap="square" rtlCol="0">
            <a:spAutoFit/>
          </a:bodyPr>
          <a:lstStyle/>
          <a:p>
            <a:pPr algn="ctr"/>
            <a:r>
              <a:rPr lang="en-US" sz="4000" dirty="0">
                <a:latin typeface="+mj-lt"/>
                <a:cs typeface="NVIDIA Sans" panose="020B0503020203020204" pitchFamily="34" charset="0"/>
              </a:rPr>
              <a:t>Time Embed 1</a:t>
            </a:r>
          </a:p>
        </p:txBody>
      </p:sp>
      <p:sp>
        <p:nvSpPr>
          <p:cNvPr id="13" name="Plus Sign 12">
            <a:extLst>
              <a:ext uri="{FF2B5EF4-FFF2-40B4-BE49-F238E27FC236}">
                <a16:creationId xmlns:a16="http://schemas.microsoft.com/office/drawing/2014/main" id="{398EB3D9-4937-8EDE-CF8F-9D80C79195D8}"/>
              </a:ext>
            </a:extLst>
          </p:cNvPr>
          <p:cNvSpPr/>
          <p:nvPr/>
        </p:nvSpPr>
        <p:spPr>
          <a:xfrm>
            <a:off x="29202615" y="5841908"/>
            <a:ext cx="1419190" cy="1419190"/>
          </a:xfrm>
          <a:prstGeom prst="mathPlus">
            <a:avLst/>
          </a:prstGeom>
          <a:solidFill>
            <a:schemeClr val="accent4"/>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cxnSp>
        <p:nvCxnSpPr>
          <p:cNvPr id="16" name="Connector: Elbow 15">
            <a:extLst>
              <a:ext uri="{FF2B5EF4-FFF2-40B4-BE49-F238E27FC236}">
                <a16:creationId xmlns:a16="http://schemas.microsoft.com/office/drawing/2014/main" id="{4D348513-F4B8-16E5-A06B-A30B1F28BC4F}"/>
              </a:ext>
            </a:extLst>
          </p:cNvPr>
          <p:cNvCxnSpPr>
            <a:cxnSpLocks/>
            <a:stCxn id="6" idx="2"/>
            <a:endCxn id="9" idx="0"/>
          </p:cNvCxnSpPr>
          <p:nvPr/>
        </p:nvCxnSpPr>
        <p:spPr>
          <a:xfrm>
            <a:off x="20418905" y="5138198"/>
            <a:ext cx="8277684" cy="2"/>
          </a:xfrm>
          <a:prstGeom prst="bentConnector3">
            <a:avLst/>
          </a:prstGeom>
          <a:ln w="15875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66538E5A-4462-311B-BEAA-8A2DABF1E8D4}"/>
              </a:ext>
            </a:extLst>
          </p:cNvPr>
          <p:cNvCxnSpPr>
            <a:stCxn id="6" idx="2"/>
            <a:endCxn id="12" idx="0"/>
          </p:cNvCxnSpPr>
          <p:nvPr/>
        </p:nvCxnSpPr>
        <p:spPr>
          <a:xfrm>
            <a:off x="20418905" y="5138198"/>
            <a:ext cx="5358290" cy="5292254"/>
          </a:xfrm>
          <a:prstGeom prst="bentConnector3">
            <a:avLst/>
          </a:prstGeom>
          <a:ln w="15875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19CA9CAC-962E-2FDC-7511-25B05013B7AD}"/>
              </a:ext>
            </a:extLst>
          </p:cNvPr>
          <p:cNvSpPr>
            <a:spLocks noGrp="1"/>
          </p:cNvSpPr>
          <p:nvPr>
            <p:ph type="body" sz="quarter" idx="10"/>
          </p:nvPr>
        </p:nvSpPr>
        <p:spPr/>
        <p:txBody>
          <a:bodyPr/>
          <a:lstStyle/>
          <a:p>
            <a:endParaRPr lang="en-US"/>
          </a:p>
        </p:txBody>
      </p:sp>
      <p:sp>
        <p:nvSpPr>
          <p:cNvPr id="17" name="TextBox 16">
            <a:extLst>
              <a:ext uri="{FF2B5EF4-FFF2-40B4-BE49-F238E27FC236}">
                <a16:creationId xmlns:a16="http://schemas.microsoft.com/office/drawing/2014/main" id="{AD5928E3-2962-7528-E24A-F7FB582E8895}"/>
              </a:ext>
            </a:extLst>
          </p:cNvPr>
          <p:cNvSpPr txBox="1"/>
          <p:nvPr/>
        </p:nvSpPr>
        <p:spPr>
          <a:xfrm rot="16200000">
            <a:off x="20909806" y="3988868"/>
            <a:ext cx="1415772" cy="2290307"/>
          </a:xfrm>
          <a:prstGeom prst="rect">
            <a:avLst/>
          </a:prstGeom>
          <a:solidFill>
            <a:schemeClr val="accent4"/>
          </a:solidFill>
          <a:ln>
            <a:solidFill>
              <a:schemeClr val="accent5"/>
            </a:solidFill>
          </a:ln>
        </p:spPr>
        <p:txBody>
          <a:bodyPr vert="eaVert" wrap="square" rtlCol="0">
            <a:spAutoFit/>
          </a:bodyPr>
          <a:lstStyle/>
          <a:p>
            <a:pPr algn="ctr"/>
            <a:r>
              <a:rPr lang="en-US" sz="4000" dirty="0">
                <a:latin typeface="+mj-lt"/>
                <a:cs typeface="NVIDIA Sans" panose="020B0503020203020204" pitchFamily="34" charset="0"/>
              </a:rPr>
              <a:t>Position Embed</a:t>
            </a:r>
          </a:p>
        </p:txBody>
      </p:sp>
      <p:sp>
        <p:nvSpPr>
          <p:cNvPr id="3" name="TextBox 2">
            <a:extLst>
              <a:ext uri="{FF2B5EF4-FFF2-40B4-BE49-F238E27FC236}">
                <a16:creationId xmlns:a16="http://schemas.microsoft.com/office/drawing/2014/main" id="{B55890B1-8829-43C8-D855-D1E4479F29BD}"/>
              </a:ext>
            </a:extLst>
          </p:cNvPr>
          <p:cNvSpPr txBox="1"/>
          <p:nvPr/>
        </p:nvSpPr>
        <p:spPr>
          <a:xfrm rot="16200000">
            <a:off x="31560904" y="16235447"/>
            <a:ext cx="800219" cy="2290307"/>
          </a:xfrm>
          <a:prstGeom prst="rect">
            <a:avLst/>
          </a:prstGeom>
          <a:solidFill>
            <a:schemeClr val="bg1"/>
          </a:solidFill>
          <a:ln>
            <a:solidFill>
              <a:schemeClr val="accent5"/>
            </a:solidFill>
          </a:ln>
        </p:spPr>
        <p:txBody>
          <a:bodyPr vert="eaVert" wrap="square" rtlCol="0">
            <a:spAutoFit/>
          </a:bodyPr>
          <a:lstStyle/>
          <a:p>
            <a:pPr algn="ctr"/>
            <a:r>
              <a:rPr lang="en-US" sz="4000" dirty="0">
                <a:latin typeface="+mj-lt"/>
                <a:cs typeface="NVIDIA Sans" panose="020B0503020203020204" pitchFamily="34" charset="0"/>
              </a:rPr>
              <a:t>Context</a:t>
            </a:r>
          </a:p>
        </p:txBody>
      </p:sp>
      <p:sp>
        <p:nvSpPr>
          <p:cNvPr id="14" name="TextBox 13">
            <a:extLst>
              <a:ext uri="{FF2B5EF4-FFF2-40B4-BE49-F238E27FC236}">
                <a16:creationId xmlns:a16="http://schemas.microsoft.com/office/drawing/2014/main" id="{F7953121-9375-261B-FE99-78D430E52D34}"/>
              </a:ext>
            </a:extLst>
          </p:cNvPr>
          <p:cNvSpPr txBox="1"/>
          <p:nvPr/>
        </p:nvSpPr>
        <p:spPr>
          <a:xfrm rot="16200000">
            <a:off x="29314937" y="12638270"/>
            <a:ext cx="1415772" cy="2652467"/>
          </a:xfrm>
          <a:prstGeom prst="rect">
            <a:avLst/>
          </a:prstGeom>
          <a:solidFill>
            <a:schemeClr val="bg1"/>
          </a:solidFill>
          <a:ln>
            <a:solidFill>
              <a:schemeClr val="accent5"/>
            </a:solidFill>
          </a:ln>
        </p:spPr>
        <p:txBody>
          <a:bodyPr vert="eaVert" wrap="square" rtlCol="0">
            <a:spAutoFit/>
          </a:bodyPr>
          <a:lstStyle/>
          <a:p>
            <a:pPr algn="ctr"/>
            <a:r>
              <a:rPr lang="en-US" sz="4000" dirty="0">
                <a:latin typeface="+mj-lt"/>
                <a:cs typeface="NVIDIA Sans" panose="020B0503020203020204" pitchFamily="34" charset="0"/>
              </a:rPr>
              <a:t>Context Embed 1</a:t>
            </a:r>
          </a:p>
        </p:txBody>
      </p:sp>
      <p:sp>
        <p:nvSpPr>
          <p:cNvPr id="18" name="Multiplication Sign 17">
            <a:extLst>
              <a:ext uri="{FF2B5EF4-FFF2-40B4-BE49-F238E27FC236}">
                <a16:creationId xmlns:a16="http://schemas.microsoft.com/office/drawing/2014/main" id="{4D967D48-23E1-EF7E-FCBD-F968ABE5441F}"/>
              </a:ext>
            </a:extLst>
          </p:cNvPr>
          <p:cNvSpPr/>
          <p:nvPr/>
        </p:nvSpPr>
        <p:spPr>
          <a:xfrm>
            <a:off x="27341119" y="13354057"/>
            <a:ext cx="1415773" cy="1415773"/>
          </a:xfrm>
          <a:prstGeom prst="mathMultipl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9" name="TextBox 18">
            <a:extLst>
              <a:ext uri="{FF2B5EF4-FFF2-40B4-BE49-F238E27FC236}">
                <a16:creationId xmlns:a16="http://schemas.microsoft.com/office/drawing/2014/main" id="{A9BE0358-7B1D-1140-DCA7-05A735825943}"/>
              </a:ext>
            </a:extLst>
          </p:cNvPr>
          <p:cNvSpPr txBox="1"/>
          <p:nvPr/>
        </p:nvSpPr>
        <p:spPr>
          <a:xfrm rot="16200000">
            <a:off x="32163170" y="8871435"/>
            <a:ext cx="1415772" cy="2652467"/>
          </a:xfrm>
          <a:prstGeom prst="rect">
            <a:avLst/>
          </a:prstGeom>
          <a:solidFill>
            <a:schemeClr val="bg1"/>
          </a:solidFill>
          <a:ln>
            <a:solidFill>
              <a:schemeClr val="accent5"/>
            </a:solidFill>
          </a:ln>
        </p:spPr>
        <p:txBody>
          <a:bodyPr vert="eaVert" wrap="square" rtlCol="0">
            <a:spAutoFit/>
          </a:bodyPr>
          <a:lstStyle/>
          <a:p>
            <a:pPr algn="ctr"/>
            <a:r>
              <a:rPr lang="en-US" sz="4000" dirty="0">
                <a:latin typeface="+mj-lt"/>
                <a:cs typeface="NVIDIA Sans" panose="020B0503020203020204" pitchFamily="34" charset="0"/>
              </a:rPr>
              <a:t>Context Embed 2</a:t>
            </a:r>
          </a:p>
        </p:txBody>
      </p:sp>
      <p:sp>
        <p:nvSpPr>
          <p:cNvPr id="20" name="Multiplication Sign 19">
            <a:extLst>
              <a:ext uri="{FF2B5EF4-FFF2-40B4-BE49-F238E27FC236}">
                <a16:creationId xmlns:a16="http://schemas.microsoft.com/office/drawing/2014/main" id="{C594CD3A-A8DA-13D3-3105-569683DA8A5E}"/>
              </a:ext>
            </a:extLst>
          </p:cNvPr>
          <p:cNvSpPr/>
          <p:nvPr/>
        </p:nvSpPr>
        <p:spPr>
          <a:xfrm>
            <a:off x="30129049" y="9560345"/>
            <a:ext cx="1415773" cy="1415773"/>
          </a:xfrm>
          <a:prstGeom prst="mathMultipl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cxnSp>
        <p:nvCxnSpPr>
          <p:cNvPr id="22" name="Connector: Elbow 21">
            <a:extLst>
              <a:ext uri="{FF2B5EF4-FFF2-40B4-BE49-F238E27FC236}">
                <a16:creationId xmlns:a16="http://schemas.microsoft.com/office/drawing/2014/main" id="{44522FAD-F2B8-1EBF-6ECB-C2A36C530D96}"/>
              </a:ext>
            </a:extLst>
          </p:cNvPr>
          <p:cNvCxnSpPr>
            <a:cxnSpLocks/>
            <a:stCxn id="3" idx="3"/>
            <a:endCxn id="19" idx="1"/>
          </p:cNvCxnSpPr>
          <p:nvPr/>
        </p:nvCxnSpPr>
        <p:spPr>
          <a:xfrm rot="5400000" flipH="1" flipV="1">
            <a:off x="29378567" y="13488002"/>
            <a:ext cx="6074936" cy="910043"/>
          </a:xfrm>
          <a:prstGeom prst="bentConnector3">
            <a:avLst>
              <a:gd name="adj1" fmla="val 19426"/>
            </a:avLst>
          </a:prstGeom>
          <a:ln w="1587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E103E6D-83C0-6286-CB84-4A8781E42E9B}"/>
              </a:ext>
            </a:extLst>
          </p:cNvPr>
          <p:cNvCxnSpPr>
            <a:cxnSpLocks/>
            <a:stCxn id="3" idx="3"/>
            <a:endCxn id="14" idx="1"/>
          </p:cNvCxnSpPr>
          <p:nvPr/>
        </p:nvCxnSpPr>
        <p:spPr>
          <a:xfrm rot="16200000" flipV="1">
            <a:off x="29837869" y="14857346"/>
            <a:ext cx="2308101" cy="1938190"/>
          </a:xfrm>
          <a:prstGeom prst="bentConnector3">
            <a:avLst>
              <a:gd name="adj1" fmla="val 50000"/>
            </a:avLst>
          </a:prstGeom>
          <a:ln w="1587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696B88A-9A59-0541-D954-9E0FE2619CC2}"/>
              </a:ext>
            </a:extLst>
          </p:cNvPr>
          <p:cNvSpPr/>
          <p:nvPr/>
        </p:nvSpPr>
        <p:spPr>
          <a:xfrm>
            <a:off x="9039064" y="4223994"/>
            <a:ext cx="5652497" cy="157398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Same as before</a:t>
            </a:r>
          </a:p>
        </p:txBody>
      </p:sp>
    </p:spTree>
    <p:extLst>
      <p:ext uri="{BB962C8B-B14F-4D97-AF65-F5344CB8AC3E}">
        <p14:creationId xmlns:p14="http://schemas.microsoft.com/office/powerpoint/2010/main" val="727823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From Class to Context</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endParaRPr lang="en-US" dirty="0"/>
          </a:p>
        </p:txBody>
      </p:sp>
      <p:graphicFrame>
        <p:nvGraphicFramePr>
          <p:cNvPr id="5" name="Table 4">
            <a:extLst>
              <a:ext uri="{FF2B5EF4-FFF2-40B4-BE49-F238E27FC236}">
                <a16:creationId xmlns:a16="http://schemas.microsoft.com/office/drawing/2014/main" id="{7527E3F5-927D-537A-C8E5-DDB3DB2F86B1}"/>
              </a:ext>
            </a:extLst>
          </p:cNvPr>
          <p:cNvGraphicFramePr>
            <a:graphicFrameLocks noGrp="1"/>
          </p:cNvGraphicFramePr>
          <p:nvPr>
            <p:extLst>
              <p:ext uri="{D42A27DB-BD31-4B8C-83A1-F6EECF244321}">
                <p14:modId xmlns:p14="http://schemas.microsoft.com/office/powerpoint/2010/main" val="1449329975"/>
              </p:ext>
            </p:extLst>
          </p:nvPr>
        </p:nvGraphicFramePr>
        <p:xfrm>
          <a:off x="11334747" y="5953887"/>
          <a:ext cx="16694730" cy="1618488"/>
        </p:xfrm>
        <a:graphic>
          <a:graphicData uri="http://schemas.openxmlformats.org/drawingml/2006/table">
            <a:tbl>
              <a:tblPr firstRow="1" bandRow="1">
                <a:tableStyleId>{5C22544A-7EE6-4342-B048-85BDC9FD1C3A}</a:tableStyleId>
              </a:tblPr>
              <a:tblGrid>
                <a:gridCol w="1669473">
                  <a:extLst>
                    <a:ext uri="{9D8B030D-6E8A-4147-A177-3AD203B41FA5}">
                      <a16:colId xmlns:a16="http://schemas.microsoft.com/office/drawing/2014/main" val="630354608"/>
                    </a:ext>
                  </a:extLst>
                </a:gridCol>
                <a:gridCol w="1669473">
                  <a:extLst>
                    <a:ext uri="{9D8B030D-6E8A-4147-A177-3AD203B41FA5}">
                      <a16:colId xmlns:a16="http://schemas.microsoft.com/office/drawing/2014/main" val="3377707653"/>
                    </a:ext>
                  </a:extLst>
                </a:gridCol>
                <a:gridCol w="1669473">
                  <a:extLst>
                    <a:ext uri="{9D8B030D-6E8A-4147-A177-3AD203B41FA5}">
                      <a16:colId xmlns:a16="http://schemas.microsoft.com/office/drawing/2014/main" val="3066269223"/>
                    </a:ext>
                  </a:extLst>
                </a:gridCol>
                <a:gridCol w="1669473">
                  <a:extLst>
                    <a:ext uri="{9D8B030D-6E8A-4147-A177-3AD203B41FA5}">
                      <a16:colId xmlns:a16="http://schemas.microsoft.com/office/drawing/2014/main" val="2810319559"/>
                    </a:ext>
                  </a:extLst>
                </a:gridCol>
                <a:gridCol w="1669473">
                  <a:extLst>
                    <a:ext uri="{9D8B030D-6E8A-4147-A177-3AD203B41FA5}">
                      <a16:colId xmlns:a16="http://schemas.microsoft.com/office/drawing/2014/main" val="387909722"/>
                    </a:ext>
                  </a:extLst>
                </a:gridCol>
                <a:gridCol w="1669473">
                  <a:extLst>
                    <a:ext uri="{9D8B030D-6E8A-4147-A177-3AD203B41FA5}">
                      <a16:colId xmlns:a16="http://schemas.microsoft.com/office/drawing/2014/main" val="418334888"/>
                    </a:ext>
                  </a:extLst>
                </a:gridCol>
                <a:gridCol w="1669473">
                  <a:extLst>
                    <a:ext uri="{9D8B030D-6E8A-4147-A177-3AD203B41FA5}">
                      <a16:colId xmlns:a16="http://schemas.microsoft.com/office/drawing/2014/main" val="1119581319"/>
                    </a:ext>
                  </a:extLst>
                </a:gridCol>
                <a:gridCol w="1669473">
                  <a:extLst>
                    <a:ext uri="{9D8B030D-6E8A-4147-A177-3AD203B41FA5}">
                      <a16:colId xmlns:a16="http://schemas.microsoft.com/office/drawing/2014/main" val="151483870"/>
                    </a:ext>
                  </a:extLst>
                </a:gridCol>
                <a:gridCol w="1669473">
                  <a:extLst>
                    <a:ext uri="{9D8B030D-6E8A-4147-A177-3AD203B41FA5}">
                      <a16:colId xmlns:a16="http://schemas.microsoft.com/office/drawing/2014/main" val="3255265369"/>
                    </a:ext>
                  </a:extLst>
                </a:gridCol>
                <a:gridCol w="1669473">
                  <a:extLst>
                    <a:ext uri="{9D8B030D-6E8A-4147-A177-3AD203B41FA5}">
                      <a16:colId xmlns:a16="http://schemas.microsoft.com/office/drawing/2014/main" val="3977628053"/>
                    </a:ext>
                  </a:extLst>
                </a:gridCol>
              </a:tblGrid>
              <a:tr h="1618488">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14233061"/>
                  </a:ext>
                </a:extLst>
              </a:tr>
            </a:tbl>
          </a:graphicData>
        </a:graphic>
      </p:graphicFrame>
      <p:sp>
        <p:nvSpPr>
          <p:cNvPr id="6" name="Rectangle 5">
            <a:extLst>
              <a:ext uri="{FF2B5EF4-FFF2-40B4-BE49-F238E27FC236}">
                <a16:creationId xmlns:a16="http://schemas.microsoft.com/office/drawing/2014/main" id="{F80D13C1-2E66-4278-2292-FCE1F2ECC4B6}"/>
              </a:ext>
            </a:extLst>
          </p:cNvPr>
          <p:cNvSpPr/>
          <p:nvPr/>
        </p:nvSpPr>
        <p:spPr>
          <a:xfrm>
            <a:off x="5814588" y="5953887"/>
            <a:ext cx="4198356" cy="16184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one-hot encoding</a:t>
            </a:r>
          </a:p>
        </p:txBody>
      </p:sp>
      <p:sp>
        <p:nvSpPr>
          <p:cNvPr id="8" name="Rectangle 7">
            <a:extLst>
              <a:ext uri="{FF2B5EF4-FFF2-40B4-BE49-F238E27FC236}">
                <a16:creationId xmlns:a16="http://schemas.microsoft.com/office/drawing/2014/main" id="{655261B3-2506-F4BA-F7A1-BB9870C06F90}"/>
              </a:ext>
            </a:extLst>
          </p:cNvPr>
          <p:cNvSpPr/>
          <p:nvPr/>
        </p:nvSpPr>
        <p:spPr>
          <a:xfrm>
            <a:off x="16368921" y="4415981"/>
            <a:ext cx="3313191" cy="1171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Trebuchet MS" panose="020B0603020202020204" pitchFamily="34" charset="0"/>
              </a:rPr>
              <a:t>“sneaker”</a:t>
            </a:r>
          </a:p>
        </p:txBody>
      </p:sp>
      <p:graphicFrame>
        <p:nvGraphicFramePr>
          <p:cNvPr id="9" name="Table 8">
            <a:extLst>
              <a:ext uri="{FF2B5EF4-FFF2-40B4-BE49-F238E27FC236}">
                <a16:creationId xmlns:a16="http://schemas.microsoft.com/office/drawing/2014/main" id="{8C9A8322-EC9A-89F0-5058-087E3894DC5A}"/>
              </a:ext>
            </a:extLst>
          </p:cNvPr>
          <p:cNvGraphicFramePr>
            <a:graphicFrameLocks noGrp="1"/>
          </p:cNvGraphicFramePr>
          <p:nvPr>
            <p:extLst>
              <p:ext uri="{D42A27DB-BD31-4B8C-83A1-F6EECF244321}">
                <p14:modId xmlns:p14="http://schemas.microsoft.com/office/powerpoint/2010/main" val="2713890972"/>
              </p:ext>
            </p:extLst>
          </p:nvPr>
        </p:nvGraphicFramePr>
        <p:xfrm>
          <a:off x="11334747" y="9253156"/>
          <a:ext cx="16694730" cy="1618488"/>
        </p:xfrm>
        <a:graphic>
          <a:graphicData uri="http://schemas.openxmlformats.org/drawingml/2006/table">
            <a:tbl>
              <a:tblPr firstRow="1" bandRow="1">
                <a:tableStyleId>{5C22544A-7EE6-4342-B048-85BDC9FD1C3A}</a:tableStyleId>
              </a:tblPr>
              <a:tblGrid>
                <a:gridCol w="1669473">
                  <a:extLst>
                    <a:ext uri="{9D8B030D-6E8A-4147-A177-3AD203B41FA5}">
                      <a16:colId xmlns:a16="http://schemas.microsoft.com/office/drawing/2014/main" val="630354608"/>
                    </a:ext>
                  </a:extLst>
                </a:gridCol>
                <a:gridCol w="1669473">
                  <a:extLst>
                    <a:ext uri="{9D8B030D-6E8A-4147-A177-3AD203B41FA5}">
                      <a16:colId xmlns:a16="http://schemas.microsoft.com/office/drawing/2014/main" val="3377707653"/>
                    </a:ext>
                  </a:extLst>
                </a:gridCol>
                <a:gridCol w="1669473">
                  <a:extLst>
                    <a:ext uri="{9D8B030D-6E8A-4147-A177-3AD203B41FA5}">
                      <a16:colId xmlns:a16="http://schemas.microsoft.com/office/drawing/2014/main" val="3066269223"/>
                    </a:ext>
                  </a:extLst>
                </a:gridCol>
                <a:gridCol w="1669473">
                  <a:extLst>
                    <a:ext uri="{9D8B030D-6E8A-4147-A177-3AD203B41FA5}">
                      <a16:colId xmlns:a16="http://schemas.microsoft.com/office/drawing/2014/main" val="2810319559"/>
                    </a:ext>
                  </a:extLst>
                </a:gridCol>
                <a:gridCol w="1669473">
                  <a:extLst>
                    <a:ext uri="{9D8B030D-6E8A-4147-A177-3AD203B41FA5}">
                      <a16:colId xmlns:a16="http://schemas.microsoft.com/office/drawing/2014/main" val="387909722"/>
                    </a:ext>
                  </a:extLst>
                </a:gridCol>
                <a:gridCol w="1669473">
                  <a:extLst>
                    <a:ext uri="{9D8B030D-6E8A-4147-A177-3AD203B41FA5}">
                      <a16:colId xmlns:a16="http://schemas.microsoft.com/office/drawing/2014/main" val="418334888"/>
                    </a:ext>
                  </a:extLst>
                </a:gridCol>
                <a:gridCol w="1669473">
                  <a:extLst>
                    <a:ext uri="{9D8B030D-6E8A-4147-A177-3AD203B41FA5}">
                      <a16:colId xmlns:a16="http://schemas.microsoft.com/office/drawing/2014/main" val="1119581319"/>
                    </a:ext>
                  </a:extLst>
                </a:gridCol>
                <a:gridCol w="1669473">
                  <a:extLst>
                    <a:ext uri="{9D8B030D-6E8A-4147-A177-3AD203B41FA5}">
                      <a16:colId xmlns:a16="http://schemas.microsoft.com/office/drawing/2014/main" val="151483870"/>
                    </a:ext>
                  </a:extLst>
                </a:gridCol>
                <a:gridCol w="1669473">
                  <a:extLst>
                    <a:ext uri="{9D8B030D-6E8A-4147-A177-3AD203B41FA5}">
                      <a16:colId xmlns:a16="http://schemas.microsoft.com/office/drawing/2014/main" val="3255265369"/>
                    </a:ext>
                  </a:extLst>
                </a:gridCol>
                <a:gridCol w="1669473">
                  <a:extLst>
                    <a:ext uri="{9D8B030D-6E8A-4147-A177-3AD203B41FA5}">
                      <a16:colId xmlns:a16="http://schemas.microsoft.com/office/drawing/2014/main" val="3977628053"/>
                    </a:ext>
                  </a:extLst>
                </a:gridCol>
              </a:tblGrid>
              <a:tr h="1618488">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14233061"/>
                  </a:ext>
                </a:extLst>
              </a:tr>
            </a:tbl>
          </a:graphicData>
        </a:graphic>
      </p:graphicFrame>
      <p:grpSp>
        <p:nvGrpSpPr>
          <p:cNvPr id="17" name="Group 16">
            <a:extLst>
              <a:ext uri="{FF2B5EF4-FFF2-40B4-BE49-F238E27FC236}">
                <a16:creationId xmlns:a16="http://schemas.microsoft.com/office/drawing/2014/main" id="{1CA838E6-571E-79F8-BC31-B9A5A96C3E65}"/>
              </a:ext>
            </a:extLst>
          </p:cNvPr>
          <p:cNvGrpSpPr/>
          <p:nvPr/>
        </p:nvGrpSpPr>
        <p:grpSpPr>
          <a:xfrm>
            <a:off x="5814588" y="9253156"/>
            <a:ext cx="4198356" cy="2514600"/>
            <a:chOff x="5814588" y="9253156"/>
            <a:chExt cx="4198356" cy="2514600"/>
          </a:xfrm>
        </p:grpSpPr>
        <p:sp>
          <p:nvSpPr>
            <p:cNvPr id="10" name="Rectangle 9">
              <a:extLst>
                <a:ext uri="{FF2B5EF4-FFF2-40B4-BE49-F238E27FC236}">
                  <a16:creationId xmlns:a16="http://schemas.microsoft.com/office/drawing/2014/main" id="{8CE9ED24-D0AC-BEB7-59FC-0802387C83B2}"/>
                </a:ext>
              </a:extLst>
            </p:cNvPr>
            <p:cNvSpPr/>
            <p:nvPr/>
          </p:nvSpPr>
          <p:spPr>
            <a:xfrm>
              <a:off x="5814588" y="9253156"/>
              <a:ext cx="4198356" cy="16184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Bernoulli mask</a:t>
              </a:r>
            </a:p>
          </p:txBody>
        </p:sp>
        <p:sp>
          <p:nvSpPr>
            <p:cNvPr id="11" name="Rectangle 10">
              <a:extLst>
                <a:ext uri="{FF2B5EF4-FFF2-40B4-BE49-F238E27FC236}">
                  <a16:creationId xmlns:a16="http://schemas.microsoft.com/office/drawing/2014/main" id="{69DC0C0A-403E-7CED-62D2-57C1AA55034B}"/>
                </a:ext>
              </a:extLst>
            </p:cNvPr>
            <p:cNvSpPr/>
            <p:nvPr/>
          </p:nvSpPr>
          <p:spPr>
            <a:xfrm>
              <a:off x="6257170" y="10596181"/>
              <a:ext cx="3313191" cy="1171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Trebuchet MS" panose="020B0603020202020204" pitchFamily="34" charset="0"/>
                </a:rPr>
                <a:t>p = .9</a:t>
              </a:r>
            </a:p>
          </p:txBody>
        </p:sp>
      </p:grpSp>
      <p:grpSp>
        <p:nvGrpSpPr>
          <p:cNvPr id="23" name="Group 22">
            <a:extLst>
              <a:ext uri="{FF2B5EF4-FFF2-40B4-BE49-F238E27FC236}">
                <a16:creationId xmlns:a16="http://schemas.microsoft.com/office/drawing/2014/main" id="{13E38C6F-DC72-F823-4766-C015D217F540}"/>
              </a:ext>
            </a:extLst>
          </p:cNvPr>
          <p:cNvGrpSpPr/>
          <p:nvPr/>
        </p:nvGrpSpPr>
        <p:grpSpPr>
          <a:xfrm>
            <a:off x="17011103" y="7425288"/>
            <a:ext cx="2028825" cy="5068083"/>
            <a:chOff x="17011103" y="7425288"/>
            <a:chExt cx="2028825" cy="5068083"/>
          </a:xfrm>
        </p:grpSpPr>
        <p:sp>
          <p:nvSpPr>
            <p:cNvPr id="20" name="Multiplication Sign 19">
              <a:extLst>
                <a:ext uri="{FF2B5EF4-FFF2-40B4-BE49-F238E27FC236}">
                  <a16:creationId xmlns:a16="http://schemas.microsoft.com/office/drawing/2014/main" id="{809E66CB-D4BE-8AA0-A6AE-5DFE853C09F3}"/>
                </a:ext>
              </a:extLst>
            </p:cNvPr>
            <p:cNvSpPr/>
            <p:nvPr/>
          </p:nvSpPr>
          <p:spPr>
            <a:xfrm>
              <a:off x="17011103" y="7425288"/>
              <a:ext cx="2028825" cy="1909403"/>
            </a:xfrm>
            <a:prstGeom prst="mathMultipl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1" name="Equals 20">
              <a:extLst>
                <a:ext uri="{FF2B5EF4-FFF2-40B4-BE49-F238E27FC236}">
                  <a16:creationId xmlns:a16="http://schemas.microsoft.com/office/drawing/2014/main" id="{619B5CE3-EE03-0462-F08A-9B54633E0B88}"/>
                </a:ext>
              </a:extLst>
            </p:cNvPr>
            <p:cNvSpPr/>
            <p:nvPr/>
          </p:nvSpPr>
          <p:spPr>
            <a:xfrm>
              <a:off x="17153222" y="10877931"/>
              <a:ext cx="1744586" cy="1615440"/>
            </a:xfrm>
            <a:prstGeom prst="mathEqual">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aphicFrame>
        <p:nvGraphicFramePr>
          <p:cNvPr id="24" name="Table 23">
            <a:extLst>
              <a:ext uri="{FF2B5EF4-FFF2-40B4-BE49-F238E27FC236}">
                <a16:creationId xmlns:a16="http://schemas.microsoft.com/office/drawing/2014/main" id="{C7D065A0-29CC-D6D1-3C29-B5E2866DB211}"/>
              </a:ext>
            </a:extLst>
          </p:cNvPr>
          <p:cNvGraphicFramePr>
            <a:graphicFrameLocks noGrp="1"/>
          </p:cNvGraphicFramePr>
          <p:nvPr>
            <p:extLst>
              <p:ext uri="{D42A27DB-BD31-4B8C-83A1-F6EECF244321}">
                <p14:modId xmlns:p14="http://schemas.microsoft.com/office/powerpoint/2010/main" val="1759915435"/>
              </p:ext>
            </p:extLst>
          </p:nvPr>
        </p:nvGraphicFramePr>
        <p:xfrm>
          <a:off x="11334747" y="12704444"/>
          <a:ext cx="16694730" cy="1618488"/>
        </p:xfrm>
        <a:graphic>
          <a:graphicData uri="http://schemas.openxmlformats.org/drawingml/2006/table">
            <a:tbl>
              <a:tblPr firstRow="1" bandRow="1">
                <a:tableStyleId>{5C22544A-7EE6-4342-B048-85BDC9FD1C3A}</a:tableStyleId>
              </a:tblPr>
              <a:tblGrid>
                <a:gridCol w="1669473">
                  <a:extLst>
                    <a:ext uri="{9D8B030D-6E8A-4147-A177-3AD203B41FA5}">
                      <a16:colId xmlns:a16="http://schemas.microsoft.com/office/drawing/2014/main" val="630354608"/>
                    </a:ext>
                  </a:extLst>
                </a:gridCol>
                <a:gridCol w="1669473">
                  <a:extLst>
                    <a:ext uri="{9D8B030D-6E8A-4147-A177-3AD203B41FA5}">
                      <a16:colId xmlns:a16="http://schemas.microsoft.com/office/drawing/2014/main" val="3377707653"/>
                    </a:ext>
                  </a:extLst>
                </a:gridCol>
                <a:gridCol w="1669473">
                  <a:extLst>
                    <a:ext uri="{9D8B030D-6E8A-4147-A177-3AD203B41FA5}">
                      <a16:colId xmlns:a16="http://schemas.microsoft.com/office/drawing/2014/main" val="3066269223"/>
                    </a:ext>
                  </a:extLst>
                </a:gridCol>
                <a:gridCol w="1669473">
                  <a:extLst>
                    <a:ext uri="{9D8B030D-6E8A-4147-A177-3AD203B41FA5}">
                      <a16:colId xmlns:a16="http://schemas.microsoft.com/office/drawing/2014/main" val="2810319559"/>
                    </a:ext>
                  </a:extLst>
                </a:gridCol>
                <a:gridCol w="1669473">
                  <a:extLst>
                    <a:ext uri="{9D8B030D-6E8A-4147-A177-3AD203B41FA5}">
                      <a16:colId xmlns:a16="http://schemas.microsoft.com/office/drawing/2014/main" val="387909722"/>
                    </a:ext>
                  </a:extLst>
                </a:gridCol>
                <a:gridCol w="1669473">
                  <a:extLst>
                    <a:ext uri="{9D8B030D-6E8A-4147-A177-3AD203B41FA5}">
                      <a16:colId xmlns:a16="http://schemas.microsoft.com/office/drawing/2014/main" val="418334888"/>
                    </a:ext>
                  </a:extLst>
                </a:gridCol>
                <a:gridCol w="1669473">
                  <a:extLst>
                    <a:ext uri="{9D8B030D-6E8A-4147-A177-3AD203B41FA5}">
                      <a16:colId xmlns:a16="http://schemas.microsoft.com/office/drawing/2014/main" val="1119581319"/>
                    </a:ext>
                  </a:extLst>
                </a:gridCol>
                <a:gridCol w="1669473">
                  <a:extLst>
                    <a:ext uri="{9D8B030D-6E8A-4147-A177-3AD203B41FA5}">
                      <a16:colId xmlns:a16="http://schemas.microsoft.com/office/drawing/2014/main" val="151483870"/>
                    </a:ext>
                  </a:extLst>
                </a:gridCol>
                <a:gridCol w="1669473">
                  <a:extLst>
                    <a:ext uri="{9D8B030D-6E8A-4147-A177-3AD203B41FA5}">
                      <a16:colId xmlns:a16="http://schemas.microsoft.com/office/drawing/2014/main" val="3255265369"/>
                    </a:ext>
                  </a:extLst>
                </a:gridCol>
                <a:gridCol w="1669473">
                  <a:extLst>
                    <a:ext uri="{9D8B030D-6E8A-4147-A177-3AD203B41FA5}">
                      <a16:colId xmlns:a16="http://schemas.microsoft.com/office/drawing/2014/main" val="3977628053"/>
                    </a:ext>
                  </a:extLst>
                </a:gridCol>
              </a:tblGrid>
              <a:tr h="1618488">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14233061"/>
                  </a:ext>
                </a:extLst>
              </a:tr>
            </a:tbl>
          </a:graphicData>
        </a:graphic>
      </p:graphicFrame>
    </p:spTree>
    <p:extLst>
      <p:ext uri="{BB962C8B-B14F-4D97-AF65-F5344CB8AC3E}">
        <p14:creationId xmlns:p14="http://schemas.microsoft.com/office/powerpoint/2010/main" val="2826088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From Class to Context</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endParaRPr lang="en-US" dirty="0"/>
          </a:p>
        </p:txBody>
      </p:sp>
      <p:graphicFrame>
        <p:nvGraphicFramePr>
          <p:cNvPr id="5" name="Table 4">
            <a:extLst>
              <a:ext uri="{FF2B5EF4-FFF2-40B4-BE49-F238E27FC236}">
                <a16:creationId xmlns:a16="http://schemas.microsoft.com/office/drawing/2014/main" id="{7527E3F5-927D-537A-C8E5-DDB3DB2F86B1}"/>
              </a:ext>
            </a:extLst>
          </p:cNvPr>
          <p:cNvGraphicFramePr>
            <a:graphicFrameLocks noGrp="1"/>
          </p:cNvGraphicFramePr>
          <p:nvPr>
            <p:extLst>
              <p:ext uri="{D42A27DB-BD31-4B8C-83A1-F6EECF244321}">
                <p14:modId xmlns:p14="http://schemas.microsoft.com/office/powerpoint/2010/main" val="3709604661"/>
              </p:ext>
            </p:extLst>
          </p:nvPr>
        </p:nvGraphicFramePr>
        <p:xfrm>
          <a:off x="11334747" y="5953887"/>
          <a:ext cx="16694730" cy="1618488"/>
        </p:xfrm>
        <a:graphic>
          <a:graphicData uri="http://schemas.openxmlformats.org/drawingml/2006/table">
            <a:tbl>
              <a:tblPr firstRow="1" bandRow="1">
                <a:tableStyleId>{5C22544A-7EE6-4342-B048-85BDC9FD1C3A}</a:tableStyleId>
              </a:tblPr>
              <a:tblGrid>
                <a:gridCol w="1669473">
                  <a:extLst>
                    <a:ext uri="{9D8B030D-6E8A-4147-A177-3AD203B41FA5}">
                      <a16:colId xmlns:a16="http://schemas.microsoft.com/office/drawing/2014/main" val="630354608"/>
                    </a:ext>
                  </a:extLst>
                </a:gridCol>
                <a:gridCol w="1669473">
                  <a:extLst>
                    <a:ext uri="{9D8B030D-6E8A-4147-A177-3AD203B41FA5}">
                      <a16:colId xmlns:a16="http://schemas.microsoft.com/office/drawing/2014/main" val="3377707653"/>
                    </a:ext>
                  </a:extLst>
                </a:gridCol>
                <a:gridCol w="1669473">
                  <a:extLst>
                    <a:ext uri="{9D8B030D-6E8A-4147-A177-3AD203B41FA5}">
                      <a16:colId xmlns:a16="http://schemas.microsoft.com/office/drawing/2014/main" val="3066269223"/>
                    </a:ext>
                  </a:extLst>
                </a:gridCol>
                <a:gridCol w="1669473">
                  <a:extLst>
                    <a:ext uri="{9D8B030D-6E8A-4147-A177-3AD203B41FA5}">
                      <a16:colId xmlns:a16="http://schemas.microsoft.com/office/drawing/2014/main" val="2810319559"/>
                    </a:ext>
                  </a:extLst>
                </a:gridCol>
                <a:gridCol w="1669473">
                  <a:extLst>
                    <a:ext uri="{9D8B030D-6E8A-4147-A177-3AD203B41FA5}">
                      <a16:colId xmlns:a16="http://schemas.microsoft.com/office/drawing/2014/main" val="387909722"/>
                    </a:ext>
                  </a:extLst>
                </a:gridCol>
                <a:gridCol w="1669473">
                  <a:extLst>
                    <a:ext uri="{9D8B030D-6E8A-4147-A177-3AD203B41FA5}">
                      <a16:colId xmlns:a16="http://schemas.microsoft.com/office/drawing/2014/main" val="418334888"/>
                    </a:ext>
                  </a:extLst>
                </a:gridCol>
                <a:gridCol w="1669473">
                  <a:extLst>
                    <a:ext uri="{9D8B030D-6E8A-4147-A177-3AD203B41FA5}">
                      <a16:colId xmlns:a16="http://schemas.microsoft.com/office/drawing/2014/main" val="1119581319"/>
                    </a:ext>
                  </a:extLst>
                </a:gridCol>
                <a:gridCol w="1669473">
                  <a:extLst>
                    <a:ext uri="{9D8B030D-6E8A-4147-A177-3AD203B41FA5}">
                      <a16:colId xmlns:a16="http://schemas.microsoft.com/office/drawing/2014/main" val="151483870"/>
                    </a:ext>
                  </a:extLst>
                </a:gridCol>
                <a:gridCol w="1669473">
                  <a:extLst>
                    <a:ext uri="{9D8B030D-6E8A-4147-A177-3AD203B41FA5}">
                      <a16:colId xmlns:a16="http://schemas.microsoft.com/office/drawing/2014/main" val="3255265369"/>
                    </a:ext>
                  </a:extLst>
                </a:gridCol>
                <a:gridCol w="1669473">
                  <a:extLst>
                    <a:ext uri="{9D8B030D-6E8A-4147-A177-3AD203B41FA5}">
                      <a16:colId xmlns:a16="http://schemas.microsoft.com/office/drawing/2014/main" val="3977628053"/>
                    </a:ext>
                  </a:extLst>
                </a:gridCol>
              </a:tblGrid>
              <a:tr h="1618488">
                <a:tc>
                  <a:txBody>
                    <a:bodyPr/>
                    <a:lstStyle/>
                    <a:p>
                      <a:pPr algn="ctr"/>
                      <a:r>
                        <a:rPr lang="en-US" sz="4000" b="0" dirty="0"/>
                        <a:t>0.01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-0.31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0.23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-0.43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0.11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0.06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-0.53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-0.17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14233061"/>
                  </a:ext>
                </a:extLst>
              </a:tr>
            </a:tbl>
          </a:graphicData>
        </a:graphic>
      </p:graphicFrame>
      <p:sp>
        <p:nvSpPr>
          <p:cNvPr id="6" name="Rectangle 5">
            <a:extLst>
              <a:ext uri="{FF2B5EF4-FFF2-40B4-BE49-F238E27FC236}">
                <a16:creationId xmlns:a16="http://schemas.microsoft.com/office/drawing/2014/main" id="{F80D13C1-2E66-4278-2292-FCE1F2ECC4B6}"/>
              </a:ext>
            </a:extLst>
          </p:cNvPr>
          <p:cNvSpPr/>
          <p:nvPr/>
        </p:nvSpPr>
        <p:spPr>
          <a:xfrm>
            <a:off x="5814588" y="5953887"/>
            <a:ext cx="4198356" cy="16184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CLIP Encoding</a:t>
            </a:r>
          </a:p>
        </p:txBody>
      </p:sp>
      <p:sp>
        <p:nvSpPr>
          <p:cNvPr id="8" name="Rectangle 7">
            <a:extLst>
              <a:ext uri="{FF2B5EF4-FFF2-40B4-BE49-F238E27FC236}">
                <a16:creationId xmlns:a16="http://schemas.microsoft.com/office/drawing/2014/main" id="{655261B3-2506-F4BA-F7A1-BB9870C06F90}"/>
              </a:ext>
            </a:extLst>
          </p:cNvPr>
          <p:cNvSpPr/>
          <p:nvPr/>
        </p:nvSpPr>
        <p:spPr>
          <a:xfrm>
            <a:off x="15843314" y="4424553"/>
            <a:ext cx="6108987" cy="1171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Trebuchet MS" panose="020B0603020202020204" pitchFamily="34" charset="0"/>
              </a:rPr>
              <a:t>“a snazzy sneaker”</a:t>
            </a:r>
          </a:p>
        </p:txBody>
      </p:sp>
      <p:graphicFrame>
        <p:nvGraphicFramePr>
          <p:cNvPr id="9" name="Table 8">
            <a:extLst>
              <a:ext uri="{FF2B5EF4-FFF2-40B4-BE49-F238E27FC236}">
                <a16:creationId xmlns:a16="http://schemas.microsoft.com/office/drawing/2014/main" id="{8C9A8322-EC9A-89F0-5058-087E3894DC5A}"/>
              </a:ext>
            </a:extLst>
          </p:cNvPr>
          <p:cNvGraphicFramePr>
            <a:graphicFrameLocks noGrp="1"/>
          </p:cNvGraphicFramePr>
          <p:nvPr>
            <p:extLst>
              <p:ext uri="{D42A27DB-BD31-4B8C-83A1-F6EECF244321}">
                <p14:modId xmlns:p14="http://schemas.microsoft.com/office/powerpoint/2010/main" val="2925871624"/>
              </p:ext>
            </p:extLst>
          </p:nvPr>
        </p:nvGraphicFramePr>
        <p:xfrm>
          <a:off x="11334747" y="9253156"/>
          <a:ext cx="16694730" cy="1618488"/>
        </p:xfrm>
        <a:graphic>
          <a:graphicData uri="http://schemas.openxmlformats.org/drawingml/2006/table">
            <a:tbl>
              <a:tblPr firstRow="1" bandRow="1">
                <a:tableStyleId>{5C22544A-7EE6-4342-B048-85BDC9FD1C3A}</a:tableStyleId>
              </a:tblPr>
              <a:tblGrid>
                <a:gridCol w="1669473">
                  <a:extLst>
                    <a:ext uri="{9D8B030D-6E8A-4147-A177-3AD203B41FA5}">
                      <a16:colId xmlns:a16="http://schemas.microsoft.com/office/drawing/2014/main" val="630354608"/>
                    </a:ext>
                  </a:extLst>
                </a:gridCol>
                <a:gridCol w="1669473">
                  <a:extLst>
                    <a:ext uri="{9D8B030D-6E8A-4147-A177-3AD203B41FA5}">
                      <a16:colId xmlns:a16="http://schemas.microsoft.com/office/drawing/2014/main" val="3377707653"/>
                    </a:ext>
                  </a:extLst>
                </a:gridCol>
                <a:gridCol w="1669473">
                  <a:extLst>
                    <a:ext uri="{9D8B030D-6E8A-4147-A177-3AD203B41FA5}">
                      <a16:colId xmlns:a16="http://schemas.microsoft.com/office/drawing/2014/main" val="3066269223"/>
                    </a:ext>
                  </a:extLst>
                </a:gridCol>
                <a:gridCol w="1669473">
                  <a:extLst>
                    <a:ext uri="{9D8B030D-6E8A-4147-A177-3AD203B41FA5}">
                      <a16:colId xmlns:a16="http://schemas.microsoft.com/office/drawing/2014/main" val="2810319559"/>
                    </a:ext>
                  </a:extLst>
                </a:gridCol>
                <a:gridCol w="1669473">
                  <a:extLst>
                    <a:ext uri="{9D8B030D-6E8A-4147-A177-3AD203B41FA5}">
                      <a16:colId xmlns:a16="http://schemas.microsoft.com/office/drawing/2014/main" val="387909722"/>
                    </a:ext>
                  </a:extLst>
                </a:gridCol>
                <a:gridCol w="1669473">
                  <a:extLst>
                    <a:ext uri="{9D8B030D-6E8A-4147-A177-3AD203B41FA5}">
                      <a16:colId xmlns:a16="http://schemas.microsoft.com/office/drawing/2014/main" val="418334888"/>
                    </a:ext>
                  </a:extLst>
                </a:gridCol>
                <a:gridCol w="1669473">
                  <a:extLst>
                    <a:ext uri="{9D8B030D-6E8A-4147-A177-3AD203B41FA5}">
                      <a16:colId xmlns:a16="http://schemas.microsoft.com/office/drawing/2014/main" val="1119581319"/>
                    </a:ext>
                  </a:extLst>
                </a:gridCol>
                <a:gridCol w="1669473">
                  <a:extLst>
                    <a:ext uri="{9D8B030D-6E8A-4147-A177-3AD203B41FA5}">
                      <a16:colId xmlns:a16="http://schemas.microsoft.com/office/drawing/2014/main" val="151483870"/>
                    </a:ext>
                  </a:extLst>
                </a:gridCol>
                <a:gridCol w="1669473">
                  <a:extLst>
                    <a:ext uri="{9D8B030D-6E8A-4147-A177-3AD203B41FA5}">
                      <a16:colId xmlns:a16="http://schemas.microsoft.com/office/drawing/2014/main" val="3255265369"/>
                    </a:ext>
                  </a:extLst>
                </a:gridCol>
                <a:gridCol w="1669473">
                  <a:extLst>
                    <a:ext uri="{9D8B030D-6E8A-4147-A177-3AD203B41FA5}">
                      <a16:colId xmlns:a16="http://schemas.microsoft.com/office/drawing/2014/main" val="3977628053"/>
                    </a:ext>
                  </a:extLst>
                </a:gridCol>
              </a:tblGrid>
              <a:tr h="1618488">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14233061"/>
                  </a:ext>
                </a:extLst>
              </a:tr>
            </a:tbl>
          </a:graphicData>
        </a:graphic>
      </p:graphicFrame>
      <p:grpSp>
        <p:nvGrpSpPr>
          <p:cNvPr id="17" name="Group 16">
            <a:extLst>
              <a:ext uri="{FF2B5EF4-FFF2-40B4-BE49-F238E27FC236}">
                <a16:creationId xmlns:a16="http://schemas.microsoft.com/office/drawing/2014/main" id="{1CA838E6-571E-79F8-BC31-B9A5A96C3E65}"/>
              </a:ext>
            </a:extLst>
          </p:cNvPr>
          <p:cNvGrpSpPr/>
          <p:nvPr/>
        </p:nvGrpSpPr>
        <p:grpSpPr>
          <a:xfrm>
            <a:off x="5814588" y="9253156"/>
            <a:ext cx="4198356" cy="2514600"/>
            <a:chOff x="5814588" y="9253156"/>
            <a:chExt cx="4198356" cy="2514600"/>
          </a:xfrm>
        </p:grpSpPr>
        <p:sp>
          <p:nvSpPr>
            <p:cNvPr id="10" name="Rectangle 9">
              <a:extLst>
                <a:ext uri="{FF2B5EF4-FFF2-40B4-BE49-F238E27FC236}">
                  <a16:creationId xmlns:a16="http://schemas.microsoft.com/office/drawing/2014/main" id="{8CE9ED24-D0AC-BEB7-59FC-0802387C83B2}"/>
                </a:ext>
              </a:extLst>
            </p:cNvPr>
            <p:cNvSpPr/>
            <p:nvPr/>
          </p:nvSpPr>
          <p:spPr>
            <a:xfrm>
              <a:off x="5814588" y="9253156"/>
              <a:ext cx="4198356" cy="16184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Bernoulli mask</a:t>
              </a:r>
            </a:p>
          </p:txBody>
        </p:sp>
        <p:sp>
          <p:nvSpPr>
            <p:cNvPr id="11" name="Rectangle 10">
              <a:extLst>
                <a:ext uri="{FF2B5EF4-FFF2-40B4-BE49-F238E27FC236}">
                  <a16:creationId xmlns:a16="http://schemas.microsoft.com/office/drawing/2014/main" id="{69DC0C0A-403E-7CED-62D2-57C1AA55034B}"/>
                </a:ext>
              </a:extLst>
            </p:cNvPr>
            <p:cNvSpPr/>
            <p:nvPr/>
          </p:nvSpPr>
          <p:spPr>
            <a:xfrm>
              <a:off x="6257170" y="10596181"/>
              <a:ext cx="3313191" cy="1171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Trebuchet MS" panose="020B0603020202020204" pitchFamily="34" charset="0"/>
                </a:rPr>
                <a:t>p = .9</a:t>
              </a:r>
            </a:p>
          </p:txBody>
        </p:sp>
      </p:grpSp>
      <p:grpSp>
        <p:nvGrpSpPr>
          <p:cNvPr id="23" name="Group 22">
            <a:extLst>
              <a:ext uri="{FF2B5EF4-FFF2-40B4-BE49-F238E27FC236}">
                <a16:creationId xmlns:a16="http://schemas.microsoft.com/office/drawing/2014/main" id="{13E38C6F-DC72-F823-4766-C015D217F540}"/>
              </a:ext>
            </a:extLst>
          </p:cNvPr>
          <p:cNvGrpSpPr/>
          <p:nvPr/>
        </p:nvGrpSpPr>
        <p:grpSpPr>
          <a:xfrm>
            <a:off x="17011103" y="7425288"/>
            <a:ext cx="2028825" cy="5068083"/>
            <a:chOff x="17011103" y="7425288"/>
            <a:chExt cx="2028825" cy="5068083"/>
          </a:xfrm>
        </p:grpSpPr>
        <p:sp>
          <p:nvSpPr>
            <p:cNvPr id="20" name="Multiplication Sign 19">
              <a:extLst>
                <a:ext uri="{FF2B5EF4-FFF2-40B4-BE49-F238E27FC236}">
                  <a16:creationId xmlns:a16="http://schemas.microsoft.com/office/drawing/2014/main" id="{809E66CB-D4BE-8AA0-A6AE-5DFE853C09F3}"/>
                </a:ext>
              </a:extLst>
            </p:cNvPr>
            <p:cNvSpPr/>
            <p:nvPr/>
          </p:nvSpPr>
          <p:spPr>
            <a:xfrm>
              <a:off x="17011103" y="7425288"/>
              <a:ext cx="2028825" cy="1909403"/>
            </a:xfrm>
            <a:prstGeom prst="mathMultipl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1" name="Equals 20">
              <a:extLst>
                <a:ext uri="{FF2B5EF4-FFF2-40B4-BE49-F238E27FC236}">
                  <a16:creationId xmlns:a16="http://schemas.microsoft.com/office/drawing/2014/main" id="{619B5CE3-EE03-0462-F08A-9B54633E0B88}"/>
                </a:ext>
              </a:extLst>
            </p:cNvPr>
            <p:cNvSpPr/>
            <p:nvPr/>
          </p:nvSpPr>
          <p:spPr>
            <a:xfrm>
              <a:off x="17153222" y="10877931"/>
              <a:ext cx="1744586" cy="1615440"/>
            </a:xfrm>
            <a:prstGeom prst="mathEqual">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aphicFrame>
        <p:nvGraphicFramePr>
          <p:cNvPr id="24" name="Table 23">
            <a:extLst>
              <a:ext uri="{FF2B5EF4-FFF2-40B4-BE49-F238E27FC236}">
                <a16:creationId xmlns:a16="http://schemas.microsoft.com/office/drawing/2014/main" id="{C7D065A0-29CC-D6D1-3C29-B5E2866DB211}"/>
              </a:ext>
            </a:extLst>
          </p:cNvPr>
          <p:cNvGraphicFramePr>
            <a:graphicFrameLocks noGrp="1"/>
          </p:cNvGraphicFramePr>
          <p:nvPr>
            <p:extLst>
              <p:ext uri="{D42A27DB-BD31-4B8C-83A1-F6EECF244321}">
                <p14:modId xmlns:p14="http://schemas.microsoft.com/office/powerpoint/2010/main" val="130293054"/>
              </p:ext>
            </p:extLst>
          </p:nvPr>
        </p:nvGraphicFramePr>
        <p:xfrm>
          <a:off x="11334747" y="12704444"/>
          <a:ext cx="16694730" cy="1618488"/>
        </p:xfrm>
        <a:graphic>
          <a:graphicData uri="http://schemas.openxmlformats.org/drawingml/2006/table">
            <a:tbl>
              <a:tblPr firstRow="1" bandRow="1">
                <a:tableStyleId>{5C22544A-7EE6-4342-B048-85BDC9FD1C3A}</a:tableStyleId>
              </a:tblPr>
              <a:tblGrid>
                <a:gridCol w="1669473">
                  <a:extLst>
                    <a:ext uri="{9D8B030D-6E8A-4147-A177-3AD203B41FA5}">
                      <a16:colId xmlns:a16="http://schemas.microsoft.com/office/drawing/2014/main" val="630354608"/>
                    </a:ext>
                  </a:extLst>
                </a:gridCol>
                <a:gridCol w="1669473">
                  <a:extLst>
                    <a:ext uri="{9D8B030D-6E8A-4147-A177-3AD203B41FA5}">
                      <a16:colId xmlns:a16="http://schemas.microsoft.com/office/drawing/2014/main" val="3377707653"/>
                    </a:ext>
                  </a:extLst>
                </a:gridCol>
                <a:gridCol w="1669473">
                  <a:extLst>
                    <a:ext uri="{9D8B030D-6E8A-4147-A177-3AD203B41FA5}">
                      <a16:colId xmlns:a16="http://schemas.microsoft.com/office/drawing/2014/main" val="3066269223"/>
                    </a:ext>
                  </a:extLst>
                </a:gridCol>
                <a:gridCol w="1669473">
                  <a:extLst>
                    <a:ext uri="{9D8B030D-6E8A-4147-A177-3AD203B41FA5}">
                      <a16:colId xmlns:a16="http://schemas.microsoft.com/office/drawing/2014/main" val="2810319559"/>
                    </a:ext>
                  </a:extLst>
                </a:gridCol>
                <a:gridCol w="1669473">
                  <a:extLst>
                    <a:ext uri="{9D8B030D-6E8A-4147-A177-3AD203B41FA5}">
                      <a16:colId xmlns:a16="http://schemas.microsoft.com/office/drawing/2014/main" val="387909722"/>
                    </a:ext>
                  </a:extLst>
                </a:gridCol>
                <a:gridCol w="1669473">
                  <a:extLst>
                    <a:ext uri="{9D8B030D-6E8A-4147-A177-3AD203B41FA5}">
                      <a16:colId xmlns:a16="http://schemas.microsoft.com/office/drawing/2014/main" val="418334888"/>
                    </a:ext>
                  </a:extLst>
                </a:gridCol>
                <a:gridCol w="1669473">
                  <a:extLst>
                    <a:ext uri="{9D8B030D-6E8A-4147-A177-3AD203B41FA5}">
                      <a16:colId xmlns:a16="http://schemas.microsoft.com/office/drawing/2014/main" val="1119581319"/>
                    </a:ext>
                  </a:extLst>
                </a:gridCol>
                <a:gridCol w="1669473">
                  <a:extLst>
                    <a:ext uri="{9D8B030D-6E8A-4147-A177-3AD203B41FA5}">
                      <a16:colId xmlns:a16="http://schemas.microsoft.com/office/drawing/2014/main" val="151483870"/>
                    </a:ext>
                  </a:extLst>
                </a:gridCol>
                <a:gridCol w="1669473">
                  <a:extLst>
                    <a:ext uri="{9D8B030D-6E8A-4147-A177-3AD203B41FA5}">
                      <a16:colId xmlns:a16="http://schemas.microsoft.com/office/drawing/2014/main" val="3255265369"/>
                    </a:ext>
                  </a:extLst>
                </a:gridCol>
                <a:gridCol w="1669473">
                  <a:extLst>
                    <a:ext uri="{9D8B030D-6E8A-4147-A177-3AD203B41FA5}">
                      <a16:colId xmlns:a16="http://schemas.microsoft.com/office/drawing/2014/main" val="3977628053"/>
                    </a:ext>
                  </a:extLst>
                </a:gridCol>
              </a:tblGrid>
              <a:tr h="1618488">
                <a:tc>
                  <a:txBody>
                    <a:bodyPr/>
                    <a:lstStyle/>
                    <a:p>
                      <a:pPr algn="ctr"/>
                      <a:r>
                        <a:rPr lang="en-US" sz="4000" b="0" dirty="0"/>
                        <a:t>0.01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-0.31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-0.43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0.11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0.06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-0.53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-0.17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14233061"/>
                  </a:ext>
                </a:extLst>
              </a:tr>
            </a:tbl>
          </a:graphicData>
        </a:graphic>
      </p:graphicFrame>
      <p:sp>
        <p:nvSpPr>
          <p:cNvPr id="3" name="Rectangle 2">
            <a:extLst>
              <a:ext uri="{FF2B5EF4-FFF2-40B4-BE49-F238E27FC236}">
                <a16:creationId xmlns:a16="http://schemas.microsoft.com/office/drawing/2014/main" id="{606D65A9-39BD-DDF1-33DE-2E594FC34B2C}"/>
              </a:ext>
            </a:extLst>
          </p:cNvPr>
          <p:cNvSpPr/>
          <p:nvPr/>
        </p:nvSpPr>
        <p:spPr>
          <a:xfrm>
            <a:off x="27448221" y="4573144"/>
            <a:ext cx="3313191" cy="16184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Trebuchet MS" panose="020B0603020202020204" pitchFamily="34" charset="0"/>
              </a:rPr>
              <a:t>512 </a:t>
            </a:r>
          </a:p>
          <a:p>
            <a:pPr algn="ctr">
              <a:lnSpc>
                <a:spcPct val="90000"/>
              </a:lnSpc>
            </a:pPr>
            <a:r>
              <a:rPr lang="en-US" sz="4000" dirty="0">
                <a:solidFill>
                  <a:schemeClr val="tx1"/>
                </a:solidFill>
                <a:latin typeface="Trebuchet MS" panose="020B0603020202020204" pitchFamily="34" charset="0"/>
              </a:rPr>
              <a:t>features</a:t>
            </a:r>
          </a:p>
        </p:txBody>
      </p:sp>
    </p:spTree>
    <p:extLst>
      <p:ext uri="{BB962C8B-B14F-4D97-AF65-F5344CB8AC3E}">
        <p14:creationId xmlns:p14="http://schemas.microsoft.com/office/powerpoint/2010/main" val="14230543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From Class to Context</a:t>
            </a:r>
          </a:p>
        </p:txBody>
      </p:sp>
      <p:sp>
        <p:nvSpPr>
          <p:cNvPr id="19" name="Text Placeholder 6">
            <a:extLst>
              <a:ext uri="{FF2B5EF4-FFF2-40B4-BE49-F238E27FC236}">
                <a16:creationId xmlns:a16="http://schemas.microsoft.com/office/drawing/2014/main" id="{5522F812-5D62-69BC-28BF-CECB54540E83}"/>
              </a:ext>
            </a:extLst>
          </p:cNvPr>
          <p:cNvSpPr>
            <a:spLocks noGrp="1"/>
          </p:cNvSpPr>
          <p:nvPr>
            <p:ph type="body" sz="quarter" idx="10"/>
          </p:nvPr>
        </p:nvSpPr>
        <p:spPr>
          <a:xfrm>
            <a:off x="2514600" y="2487168"/>
            <a:ext cx="31546800" cy="1408176"/>
          </a:xfrm>
        </p:spPr>
        <p:txBody>
          <a:bodyPr/>
          <a:lstStyle/>
          <a:p>
            <a:endParaRPr lang="en-US" dirty="0"/>
          </a:p>
        </p:txBody>
      </p:sp>
      <p:graphicFrame>
        <p:nvGraphicFramePr>
          <p:cNvPr id="5" name="Table 4">
            <a:extLst>
              <a:ext uri="{FF2B5EF4-FFF2-40B4-BE49-F238E27FC236}">
                <a16:creationId xmlns:a16="http://schemas.microsoft.com/office/drawing/2014/main" id="{7527E3F5-927D-537A-C8E5-DDB3DB2F86B1}"/>
              </a:ext>
            </a:extLst>
          </p:cNvPr>
          <p:cNvGraphicFramePr>
            <a:graphicFrameLocks noGrp="1"/>
          </p:cNvGraphicFramePr>
          <p:nvPr>
            <p:extLst>
              <p:ext uri="{D42A27DB-BD31-4B8C-83A1-F6EECF244321}">
                <p14:modId xmlns:p14="http://schemas.microsoft.com/office/powerpoint/2010/main" val="3520002736"/>
              </p:ext>
            </p:extLst>
          </p:nvPr>
        </p:nvGraphicFramePr>
        <p:xfrm>
          <a:off x="11334747" y="5953887"/>
          <a:ext cx="16694730" cy="1618488"/>
        </p:xfrm>
        <a:graphic>
          <a:graphicData uri="http://schemas.openxmlformats.org/drawingml/2006/table">
            <a:tbl>
              <a:tblPr firstRow="1" bandRow="1">
                <a:tableStyleId>{5C22544A-7EE6-4342-B048-85BDC9FD1C3A}</a:tableStyleId>
              </a:tblPr>
              <a:tblGrid>
                <a:gridCol w="1669473">
                  <a:extLst>
                    <a:ext uri="{9D8B030D-6E8A-4147-A177-3AD203B41FA5}">
                      <a16:colId xmlns:a16="http://schemas.microsoft.com/office/drawing/2014/main" val="630354608"/>
                    </a:ext>
                  </a:extLst>
                </a:gridCol>
                <a:gridCol w="1669473">
                  <a:extLst>
                    <a:ext uri="{9D8B030D-6E8A-4147-A177-3AD203B41FA5}">
                      <a16:colId xmlns:a16="http://schemas.microsoft.com/office/drawing/2014/main" val="3377707653"/>
                    </a:ext>
                  </a:extLst>
                </a:gridCol>
                <a:gridCol w="1669473">
                  <a:extLst>
                    <a:ext uri="{9D8B030D-6E8A-4147-A177-3AD203B41FA5}">
                      <a16:colId xmlns:a16="http://schemas.microsoft.com/office/drawing/2014/main" val="3066269223"/>
                    </a:ext>
                  </a:extLst>
                </a:gridCol>
                <a:gridCol w="1669473">
                  <a:extLst>
                    <a:ext uri="{9D8B030D-6E8A-4147-A177-3AD203B41FA5}">
                      <a16:colId xmlns:a16="http://schemas.microsoft.com/office/drawing/2014/main" val="2810319559"/>
                    </a:ext>
                  </a:extLst>
                </a:gridCol>
                <a:gridCol w="1669473">
                  <a:extLst>
                    <a:ext uri="{9D8B030D-6E8A-4147-A177-3AD203B41FA5}">
                      <a16:colId xmlns:a16="http://schemas.microsoft.com/office/drawing/2014/main" val="387909722"/>
                    </a:ext>
                  </a:extLst>
                </a:gridCol>
                <a:gridCol w="1669473">
                  <a:extLst>
                    <a:ext uri="{9D8B030D-6E8A-4147-A177-3AD203B41FA5}">
                      <a16:colId xmlns:a16="http://schemas.microsoft.com/office/drawing/2014/main" val="418334888"/>
                    </a:ext>
                  </a:extLst>
                </a:gridCol>
                <a:gridCol w="1669473">
                  <a:extLst>
                    <a:ext uri="{9D8B030D-6E8A-4147-A177-3AD203B41FA5}">
                      <a16:colId xmlns:a16="http://schemas.microsoft.com/office/drawing/2014/main" val="1119581319"/>
                    </a:ext>
                  </a:extLst>
                </a:gridCol>
                <a:gridCol w="1669473">
                  <a:extLst>
                    <a:ext uri="{9D8B030D-6E8A-4147-A177-3AD203B41FA5}">
                      <a16:colId xmlns:a16="http://schemas.microsoft.com/office/drawing/2014/main" val="151483870"/>
                    </a:ext>
                  </a:extLst>
                </a:gridCol>
                <a:gridCol w="1669473">
                  <a:extLst>
                    <a:ext uri="{9D8B030D-6E8A-4147-A177-3AD203B41FA5}">
                      <a16:colId xmlns:a16="http://schemas.microsoft.com/office/drawing/2014/main" val="3255265369"/>
                    </a:ext>
                  </a:extLst>
                </a:gridCol>
                <a:gridCol w="1669473">
                  <a:extLst>
                    <a:ext uri="{9D8B030D-6E8A-4147-A177-3AD203B41FA5}">
                      <a16:colId xmlns:a16="http://schemas.microsoft.com/office/drawing/2014/main" val="3977628053"/>
                    </a:ext>
                  </a:extLst>
                </a:gridCol>
              </a:tblGrid>
              <a:tr h="1618488">
                <a:tc>
                  <a:txBody>
                    <a:bodyPr/>
                    <a:lstStyle/>
                    <a:p>
                      <a:pPr algn="ctr"/>
                      <a:r>
                        <a:rPr lang="en-US" sz="4000" b="0" dirty="0"/>
                        <a:t>0.01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-0.31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0.23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sz="4000" b="0" dirty="0"/>
                        <a:t>-0.43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sz="4000" b="0" dirty="0"/>
                        <a:t>0.11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0.06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-0.53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-0.17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14233061"/>
                  </a:ext>
                </a:extLst>
              </a:tr>
            </a:tbl>
          </a:graphicData>
        </a:graphic>
      </p:graphicFrame>
      <p:sp>
        <p:nvSpPr>
          <p:cNvPr id="6" name="Rectangle 5">
            <a:extLst>
              <a:ext uri="{FF2B5EF4-FFF2-40B4-BE49-F238E27FC236}">
                <a16:creationId xmlns:a16="http://schemas.microsoft.com/office/drawing/2014/main" id="{F80D13C1-2E66-4278-2292-FCE1F2ECC4B6}"/>
              </a:ext>
            </a:extLst>
          </p:cNvPr>
          <p:cNvSpPr/>
          <p:nvPr/>
        </p:nvSpPr>
        <p:spPr>
          <a:xfrm>
            <a:off x="5814588" y="5953887"/>
            <a:ext cx="4198356" cy="16184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CLIP Encoding</a:t>
            </a:r>
          </a:p>
        </p:txBody>
      </p:sp>
      <p:sp>
        <p:nvSpPr>
          <p:cNvPr id="8" name="Rectangle 7">
            <a:extLst>
              <a:ext uri="{FF2B5EF4-FFF2-40B4-BE49-F238E27FC236}">
                <a16:creationId xmlns:a16="http://schemas.microsoft.com/office/drawing/2014/main" id="{655261B3-2506-F4BA-F7A1-BB9870C06F90}"/>
              </a:ext>
            </a:extLst>
          </p:cNvPr>
          <p:cNvSpPr/>
          <p:nvPr/>
        </p:nvSpPr>
        <p:spPr>
          <a:xfrm>
            <a:off x="15843314" y="4424553"/>
            <a:ext cx="6108987" cy="1171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Trebuchet MS" panose="020B0603020202020204" pitchFamily="34" charset="0"/>
              </a:rPr>
              <a:t>“a snazzy sneaker”</a:t>
            </a:r>
          </a:p>
        </p:txBody>
      </p:sp>
      <p:graphicFrame>
        <p:nvGraphicFramePr>
          <p:cNvPr id="9" name="Table 8">
            <a:extLst>
              <a:ext uri="{FF2B5EF4-FFF2-40B4-BE49-F238E27FC236}">
                <a16:creationId xmlns:a16="http://schemas.microsoft.com/office/drawing/2014/main" id="{8C9A8322-EC9A-89F0-5058-087E3894DC5A}"/>
              </a:ext>
            </a:extLst>
          </p:cNvPr>
          <p:cNvGraphicFramePr>
            <a:graphicFrameLocks noGrp="1"/>
          </p:cNvGraphicFramePr>
          <p:nvPr>
            <p:extLst>
              <p:ext uri="{D42A27DB-BD31-4B8C-83A1-F6EECF244321}">
                <p14:modId xmlns:p14="http://schemas.microsoft.com/office/powerpoint/2010/main" val="4293303282"/>
              </p:ext>
            </p:extLst>
          </p:nvPr>
        </p:nvGraphicFramePr>
        <p:xfrm>
          <a:off x="11334747" y="9253156"/>
          <a:ext cx="16694730" cy="1618488"/>
        </p:xfrm>
        <a:graphic>
          <a:graphicData uri="http://schemas.openxmlformats.org/drawingml/2006/table">
            <a:tbl>
              <a:tblPr firstRow="1" bandRow="1">
                <a:tableStyleId>{5C22544A-7EE6-4342-B048-85BDC9FD1C3A}</a:tableStyleId>
              </a:tblPr>
              <a:tblGrid>
                <a:gridCol w="1669473">
                  <a:extLst>
                    <a:ext uri="{9D8B030D-6E8A-4147-A177-3AD203B41FA5}">
                      <a16:colId xmlns:a16="http://schemas.microsoft.com/office/drawing/2014/main" val="630354608"/>
                    </a:ext>
                  </a:extLst>
                </a:gridCol>
                <a:gridCol w="1669473">
                  <a:extLst>
                    <a:ext uri="{9D8B030D-6E8A-4147-A177-3AD203B41FA5}">
                      <a16:colId xmlns:a16="http://schemas.microsoft.com/office/drawing/2014/main" val="3377707653"/>
                    </a:ext>
                  </a:extLst>
                </a:gridCol>
                <a:gridCol w="1669473">
                  <a:extLst>
                    <a:ext uri="{9D8B030D-6E8A-4147-A177-3AD203B41FA5}">
                      <a16:colId xmlns:a16="http://schemas.microsoft.com/office/drawing/2014/main" val="3066269223"/>
                    </a:ext>
                  </a:extLst>
                </a:gridCol>
                <a:gridCol w="1669473">
                  <a:extLst>
                    <a:ext uri="{9D8B030D-6E8A-4147-A177-3AD203B41FA5}">
                      <a16:colId xmlns:a16="http://schemas.microsoft.com/office/drawing/2014/main" val="2810319559"/>
                    </a:ext>
                  </a:extLst>
                </a:gridCol>
                <a:gridCol w="1669473">
                  <a:extLst>
                    <a:ext uri="{9D8B030D-6E8A-4147-A177-3AD203B41FA5}">
                      <a16:colId xmlns:a16="http://schemas.microsoft.com/office/drawing/2014/main" val="387909722"/>
                    </a:ext>
                  </a:extLst>
                </a:gridCol>
                <a:gridCol w="1669473">
                  <a:extLst>
                    <a:ext uri="{9D8B030D-6E8A-4147-A177-3AD203B41FA5}">
                      <a16:colId xmlns:a16="http://schemas.microsoft.com/office/drawing/2014/main" val="418334888"/>
                    </a:ext>
                  </a:extLst>
                </a:gridCol>
                <a:gridCol w="1669473">
                  <a:extLst>
                    <a:ext uri="{9D8B030D-6E8A-4147-A177-3AD203B41FA5}">
                      <a16:colId xmlns:a16="http://schemas.microsoft.com/office/drawing/2014/main" val="1119581319"/>
                    </a:ext>
                  </a:extLst>
                </a:gridCol>
                <a:gridCol w="1669473">
                  <a:extLst>
                    <a:ext uri="{9D8B030D-6E8A-4147-A177-3AD203B41FA5}">
                      <a16:colId xmlns:a16="http://schemas.microsoft.com/office/drawing/2014/main" val="151483870"/>
                    </a:ext>
                  </a:extLst>
                </a:gridCol>
                <a:gridCol w="1669473">
                  <a:extLst>
                    <a:ext uri="{9D8B030D-6E8A-4147-A177-3AD203B41FA5}">
                      <a16:colId xmlns:a16="http://schemas.microsoft.com/office/drawing/2014/main" val="3255265369"/>
                    </a:ext>
                  </a:extLst>
                </a:gridCol>
                <a:gridCol w="1669473">
                  <a:extLst>
                    <a:ext uri="{9D8B030D-6E8A-4147-A177-3AD203B41FA5}">
                      <a16:colId xmlns:a16="http://schemas.microsoft.com/office/drawing/2014/main" val="3977628053"/>
                    </a:ext>
                  </a:extLst>
                </a:gridCol>
              </a:tblGrid>
              <a:tr h="1618488">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14233061"/>
                  </a:ext>
                </a:extLst>
              </a:tr>
            </a:tbl>
          </a:graphicData>
        </a:graphic>
      </p:graphicFrame>
      <p:grpSp>
        <p:nvGrpSpPr>
          <p:cNvPr id="17" name="Group 16">
            <a:extLst>
              <a:ext uri="{FF2B5EF4-FFF2-40B4-BE49-F238E27FC236}">
                <a16:creationId xmlns:a16="http://schemas.microsoft.com/office/drawing/2014/main" id="{1CA838E6-571E-79F8-BC31-B9A5A96C3E65}"/>
              </a:ext>
            </a:extLst>
          </p:cNvPr>
          <p:cNvGrpSpPr/>
          <p:nvPr/>
        </p:nvGrpSpPr>
        <p:grpSpPr>
          <a:xfrm>
            <a:off x="5814588" y="9253156"/>
            <a:ext cx="4198356" cy="2514600"/>
            <a:chOff x="5814588" y="9253156"/>
            <a:chExt cx="4198356" cy="2514600"/>
          </a:xfrm>
        </p:grpSpPr>
        <p:sp>
          <p:nvSpPr>
            <p:cNvPr id="10" name="Rectangle 9">
              <a:extLst>
                <a:ext uri="{FF2B5EF4-FFF2-40B4-BE49-F238E27FC236}">
                  <a16:creationId xmlns:a16="http://schemas.microsoft.com/office/drawing/2014/main" id="{8CE9ED24-D0AC-BEB7-59FC-0802387C83B2}"/>
                </a:ext>
              </a:extLst>
            </p:cNvPr>
            <p:cNvSpPr/>
            <p:nvPr/>
          </p:nvSpPr>
          <p:spPr>
            <a:xfrm>
              <a:off x="5814588" y="9253156"/>
              <a:ext cx="4198356" cy="161848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Bernoulli mask</a:t>
              </a:r>
            </a:p>
          </p:txBody>
        </p:sp>
        <p:sp>
          <p:nvSpPr>
            <p:cNvPr id="11" name="Rectangle 10">
              <a:extLst>
                <a:ext uri="{FF2B5EF4-FFF2-40B4-BE49-F238E27FC236}">
                  <a16:creationId xmlns:a16="http://schemas.microsoft.com/office/drawing/2014/main" id="{69DC0C0A-403E-7CED-62D2-57C1AA55034B}"/>
                </a:ext>
              </a:extLst>
            </p:cNvPr>
            <p:cNvSpPr/>
            <p:nvPr/>
          </p:nvSpPr>
          <p:spPr>
            <a:xfrm>
              <a:off x="6257170" y="10596181"/>
              <a:ext cx="3313191" cy="1171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Trebuchet MS" panose="020B0603020202020204" pitchFamily="34" charset="0"/>
                </a:rPr>
                <a:t>p = .9</a:t>
              </a:r>
            </a:p>
          </p:txBody>
        </p:sp>
      </p:grpSp>
      <p:grpSp>
        <p:nvGrpSpPr>
          <p:cNvPr id="23" name="Group 22">
            <a:extLst>
              <a:ext uri="{FF2B5EF4-FFF2-40B4-BE49-F238E27FC236}">
                <a16:creationId xmlns:a16="http://schemas.microsoft.com/office/drawing/2014/main" id="{13E38C6F-DC72-F823-4766-C015D217F540}"/>
              </a:ext>
            </a:extLst>
          </p:cNvPr>
          <p:cNvGrpSpPr/>
          <p:nvPr/>
        </p:nvGrpSpPr>
        <p:grpSpPr>
          <a:xfrm>
            <a:off x="17011103" y="7425288"/>
            <a:ext cx="2028825" cy="5068083"/>
            <a:chOff x="17011103" y="7425288"/>
            <a:chExt cx="2028825" cy="5068083"/>
          </a:xfrm>
        </p:grpSpPr>
        <p:sp>
          <p:nvSpPr>
            <p:cNvPr id="20" name="Multiplication Sign 19">
              <a:extLst>
                <a:ext uri="{FF2B5EF4-FFF2-40B4-BE49-F238E27FC236}">
                  <a16:creationId xmlns:a16="http://schemas.microsoft.com/office/drawing/2014/main" id="{809E66CB-D4BE-8AA0-A6AE-5DFE853C09F3}"/>
                </a:ext>
              </a:extLst>
            </p:cNvPr>
            <p:cNvSpPr/>
            <p:nvPr/>
          </p:nvSpPr>
          <p:spPr>
            <a:xfrm>
              <a:off x="17011103" y="7425288"/>
              <a:ext cx="2028825" cy="1909403"/>
            </a:xfrm>
            <a:prstGeom prst="mathMultiply">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1" name="Equals 20">
              <a:extLst>
                <a:ext uri="{FF2B5EF4-FFF2-40B4-BE49-F238E27FC236}">
                  <a16:creationId xmlns:a16="http://schemas.microsoft.com/office/drawing/2014/main" id="{619B5CE3-EE03-0462-F08A-9B54633E0B88}"/>
                </a:ext>
              </a:extLst>
            </p:cNvPr>
            <p:cNvSpPr/>
            <p:nvPr/>
          </p:nvSpPr>
          <p:spPr>
            <a:xfrm>
              <a:off x="17153222" y="10877931"/>
              <a:ext cx="1744586" cy="1615440"/>
            </a:xfrm>
            <a:prstGeom prst="mathEqual">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graphicFrame>
        <p:nvGraphicFramePr>
          <p:cNvPr id="24" name="Table 23">
            <a:extLst>
              <a:ext uri="{FF2B5EF4-FFF2-40B4-BE49-F238E27FC236}">
                <a16:creationId xmlns:a16="http://schemas.microsoft.com/office/drawing/2014/main" id="{C7D065A0-29CC-D6D1-3C29-B5E2866DB211}"/>
              </a:ext>
            </a:extLst>
          </p:cNvPr>
          <p:cNvGraphicFramePr>
            <a:graphicFrameLocks noGrp="1"/>
          </p:cNvGraphicFramePr>
          <p:nvPr>
            <p:extLst>
              <p:ext uri="{D42A27DB-BD31-4B8C-83A1-F6EECF244321}">
                <p14:modId xmlns:p14="http://schemas.microsoft.com/office/powerpoint/2010/main" val="3720379596"/>
              </p:ext>
            </p:extLst>
          </p:nvPr>
        </p:nvGraphicFramePr>
        <p:xfrm>
          <a:off x="11334747" y="12704444"/>
          <a:ext cx="16694730" cy="1618488"/>
        </p:xfrm>
        <a:graphic>
          <a:graphicData uri="http://schemas.openxmlformats.org/drawingml/2006/table">
            <a:tbl>
              <a:tblPr firstRow="1" bandRow="1">
                <a:tableStyleId>{5C22544A-7EE6-4342-B048-85BDC9FD1C3A}</a:tableStyleId>
              </a:tblPr>
              <a:tblGrid>
                <a:gridCol w="1669473">
                  <a:extLst>
                    <a:ext uri="{9D8B030D-6E8A-4147-A177-3AD203B41FA5}">
                      <a16:colId xmlns:a16="http://schemas.microsoft.com/office/drawing/2014/main" val="630354608"/>
                    </a:ext>
                  </a:extLst>
                </a:gridCol>
                <a:gridCol w="1669473">
                  <a:extLst>
                    <a:ext uri="{9D8B030D-6E8A-4147-A177-3AD203B41FA5}">
                      <a16:colId xmlns:a16="http://schemas.microsoft.com/office/drawing/2014/main" val="3377707653"/>
                    </a:ext>
                  </a:extLst>
                </a:gridCol>
                <a:gridCol w="1669473">
                  <a:extLst>
                    <a:ext uri="{9D8B030D-6E8A-4147-A177-3AD203B41FA5}">
                      <a16:colId xmlns:a16="http://schemas.microsoft.com/office/drawing/2014/main" val="3066269223"/>
                    </a:ext>
                  </a:extLst>
                </a:gridCol>
                <a:gridCol w="1669473">
                  <a:extLst>
                    <a:ext uri="{9D8B030D-6E8A-4147-A177-3AD203B41FA5}">
                      <a16:colId xmlns:a16="http://schemas.microsoft.com/office/drawing/2014/main" val="2810319559"/>
                    </a:ext>
                  </a:extLst>
                </a:gridCol>
                <a:gridCol w="1669473">
                  <a:extLst>
                    <a:ext uri="{9D8B030D-6E8A-4147-A177-3AD203B41FA5}">
                      <a16:colId xmlns:a16="http://schemas.microsoft.com/office/drawing/2014/main" val="387909722"/>
                    </a:ext>
                  </a:extLst>
                </a:gridCol>
                <a:gridCol w="1669473">
                  <a:extLst>
                    <a:ext uri="{9D8B030D-6E8A-4147-A177-3AD203B41FA5}">
                      <a16:colId xmlns:a16="http://schemas.microsoft.com/office/drawing/2014/main" val="418334888"/>
                    </a:ext>
                  </a:extLst>
                </a:gridCol>
                <a:gridCol w="1669473">
                  <a:extLst>
                    <a:ext uri="{9D8B030D-6E8A-4147-A177-3AD203B41FA5}">
                      <a16:colId xmlns:a16="http://schemas.microsoft.com/office/drawing/2014/main" val="1119581319"/>
                    </a:ext>
                  </a:extLst>
                </a:gridCol>
                <a:gridCol w="1669473">
                  <a:extLst>
                    <a:ext uri="{9D8B030D-6E8A-4147-A177-3AD203B41FA5}">
                      <a16:colId xmlns:a16="http://schemas.microsoft.com/office/drawing/2014/main" val="151483870"/>
                    </a:ext>
                  </a:extLst>
                </a:gridCol>
                <a:gridCol w="1669473">
                  <a:extLst>
                    <a:ext uri="{9D8B030D-6E8A-4147-A177-3AD203B41FA5}">
                      <a16:colId xmlns:a16="http://schemas.microsoft.com/office/drawing/2014/main" val="3255265369"/>
                    </a:ext>
                  </a:extLst>
                </a:gridCol>
                <a:gridCol w="1669473">
                  <a:extLst>
                    <a:ext uri="{9D8B030D-6E8A-4147-A177-3AD203B41FA5}">
                      <a16:colId xmlns:a16="http://schemas.microsoft.com/office/drawing/2014/main" val="3977628053"/>
                    </a:ext>
                  </a:extLst>
                </a:gridCol>
              </a:tblGrid>
              <a:tr h="1618488">
                <a:tc>
                  <a:txBody>
                    <a:bodyPr/>
                    <a:lstStyle/>
                    <a:p>
                      <a:pPr algn="ctr"/>
                      <a:r>
                        <a:rPr lang="en-US" sz="4000" b="0" dirty="0"/>
                        <a:t>0.01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-0.31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sz="4000" b="0" dirty="0"/>
                        <a:t>-0.43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20000"/>
                        <a:lumOff val="80000"/>
                      </a:schemeClr>
                    </a:solidFill>
                  </a:tcPr>
                </a:tc>
                <a:tc>
                  <a:txBody>
                    <a:bodyPr/>
                    <a:lstStyle/>
                    <a:p>
                      <a:pPr algn="ctr"/>
                      <a:r>
                        <a:rPr lang="en-US" sz="4000" b="0" dirty="0"/>
                        <a:t>0.11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0.06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-0.53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ctr"/>
                      <a:r>
                        <a:rPr lang="en-US" sz="4000" b="0" dirty="0"/>
                        <a:t>-0.17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14233061"/>
                  </a:ext>
                </a:extLst>
              </a:tr>
            </a:tbl>
          </a:graphicData>
        </a:graphic>
      </p:graphicFrame>
      <p:sp>
        <p:nvSpPr>
          <p:cNvPr id="3" name="Rectangle 2">
            <a:extLst>
              <a:ext uri="{FF2B5EF4-FFF2-40B4-BE49-F238E27FC236}">
                <a16:creationId xmlns:a16="http://schemas.microsoft.com/office/drawing/2014/main" id="{606D65A9-39BD-DDF1-33DE-2E594FC34B2C}"/>
              </a:ext>
            </a:extLst>
          </p:cNvPr>
          <p:cNvSpPr/>
          <p:nvPr/>
        </p:nvSpPr>
        <p:spPr>
          <a:xfrm>
            <a:off x="27448221" y="4573144"/>
            <a:ext cx="3313191" cy="16184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Trebuchet MS" panose="020B0603020202020204" pitchFamily="34" charset="0"/>
              </a:rPr>
              <a:t>512 </a:t>
            </a:r>
          </a:p>
          <a:p>
            <a:pPr algn="ctr">
              <a:lnSpc>
                <a:spcPct val="90000"/>
              </a:lnSpc>
            </a:pPr>
            <a:r>
              <a:rPr lang="en-US" sz="4000" dirty="0">
                <a:solidFill>
                  <a:schemeClr val="tx1"/>
                </a:solidFill>
                <a:latin typeface="Trebuchet MS" panose="020B0603020202020204" pitchFamily="34" charset="0"/>
              </a:rPr>
              <a:t>features</a:t>
            </a:r>
          </a:p>
        </p:txBody>
      </p:sp>
      <p:grpSp>
        <p:nvGrpSpPr>
          <p:cNvPr id="4" name="Group 3">
            <a:extLst>
              <a:ext uri="{FF2B5EF4-FFF2-40B4-BE49-F238E27FC236}">
                <a16:creationId xmlns:a16="http://schemas.microsoft.com/office/drawing/2014/main" id="{3DBFA876-F8CB-D7D7-2261-959229C470B6}"/>
              </a:ext>
            </a:extLst>
          </p:cNvPr>
          <p:cNvGrpSpPr/>
          <p:nvPr/>
        </p:nvGrpSpPr>
        <p:grpSpPr>
          <a:xfrm>
            <a:off x="18288000" y="14807276"/>
            <a:ext cx="10075354" cy="2387159"/>
            <a:chOff x="11939201" y="12443266"/>
            <a:chExt cx="10075354" cy="2387159"/>
          </a:xfrm>
        </p:grpSpPr>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FA54821-7398-12CC-AA6A-6280A98E8137}"/>
                    </a:ext>
                  </a:extLst>
                </p:cNvPr>
                <p:cNvSpPr/>
                <p:nvPr/>
              </p:nvSpPr>
              <p:spPr>
                <a:xfrm>
                  <a:off x="15460982" y="13466843"/>
                  <a:ext cx="6553573"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1 −</m:t>
                      </m:r>
                      <m:r>
                        <a:rPr lang="en-US" sz="4000" b="0" i="1" smtClean="0">
                          <a:solidFill>
                            <a:schemeClr val="bg1"/>
                          </a:solidFill>
                          <a:latin typeface="Cambria Math" panose="02040503050406030204" pitchFamily="18" charset="0"/>
                          <a:cs typeface="NVIDIA Sans" panose="020B0503020203020204" pitchFamily="34" charset="0"/>
                        </a:rPr>
                        <m:t>𝑝</m:t>
                      </m:r>
                    </m:oMath>
                  </a14:m>
                  <a:r>
                    <a:rPr lang="en-US" sz="4000" dirty="0">
                      <a:solidFill>
                        <a:schemeClr val="bg1"/>
                      </a:solidFill>
                      <a:latin typeface="NVIDIA Sans" panose="020B0503020203020204" pitchFamily="34" charset="0"/>
                      <a:cs typeface="NVIDIA Sans" panose="020B0503020203020204" pitchFamily="34" charset="0"/>
                    </a:rPr>
                    <a:t> chance feature will be dropped</a:t>
                  </a:r>
                </a:p>
              </p:txBody>
            </p:sp>
          </mc:Choice>
          <mc:Fallback xmlns="">
            <p:sp>
              <p:nvSpPr>
                <p:cNvPr id="7" name="Rectangle 6">
                  <a:extLst>
                    <a:ext uri="{FF2B5EF4-FFF2-40B4-BE49-F238E27FC236}">
                      <a16:creationId xmlns:a16="http://schemas.microsoft.com/office/drawing/2014/main" id="{2FA54821-7398-12CC-AA6A-6280A98E8137}"/>
                    </a:ext>
                  </a:extLst>
                </p:cNvPr>
                <p:cNvSpPr>
                  <a:spLocks noRot="1" noChangeAspect="1" noMove="1" noResize="1" noEditPoints="1" noAdjustHandles="1" noChangeArrowheads="1" noChangeShapeType="1" noTextEdit="1"/>
                </p:cNvSpPr>
                <p:nvPr/>
              </p:nvSpPr>
              <p:spPr>
                <a:xfrm>
                  <a:off x="15460982" y="13466843"/>
                  <a:ext cx="6553573" cy="1363582"/>
                </a:xfrm>
                <a:prstGeom prst="rect">
                  <a:avLst/>
                </a:prstGeom>
                <a:blipFill>
                  <a:blip r:embed="rId3"/>
                  <a:stretch>
                    <a:fillRect t="-5263" r="-1297" b="-15789"/>
                  </a:stretch>
                </a:blipFill>
                <a:ln>
                  <a:solidFill>
                    <a:schemeClr val="tx2"/>
                  </a:solidFill>
                </a:ln>
              </p:spPr>
              <p:txBody>
                <a:bodyPr/>
                <a:lstStyle/>
                <a:p>
                  <a:r>
                    <a:rPr lang="en-US">
                      <a:noFill/>
                    </a:rPr>
                    <a:t> </a:t>
                  </a:r>
                </a:p>
              </p:txBody>
            </p:sp>
          </mc:Fallback>
        </mc:AlternateContent>
        <p:sp>
          <p:nvSpPr>
            <p:cNvPr id="12" name="Arrow: Bent 11">
              <a:extLst>
                <a:ext uri="{FF2B5EF4-FFF2-40B4-BE49-F238E27FC236}">
                  <a16:creationId xmlns:a16="http://schemas.microsoft.com/office/drawing/2014/main" id="{13FF7B22-C0A1-A333-2848-BD3C6D361AEF}"/>
                </a:ext>
              </a:extLst>
            </p:cNvPr>
            <p:cNvSpPr/>
            <p:nvPr/>
          </p:nvSpPr>
          <p:spPr>
            <a:xfrm rot="16200000">
              <a:off x="12554882" y="11827585"/>
              <a:ext cx="1873977" cy="3105339"/>
            </a:xfrm>
            <a:prstGeom prst="bentArrow">
              <a:avLst>
                <a:gd name="adj1" fmla="val 26669"/>
                <a:gd name="adj2" fmla="val 33545"/>
                <a:gd name="adj3" fmla="val 38982"/>
                <a:gd name="adj4" fmla="val 4375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spTree>
    <p:extLst>
      <p:ext uri="{BB962C8B-B14F-4D97-AF65-F5344CB8AC3E}">
        <p14:creationId xmlns:p14="http://schemas.microsoft.com/office/powerpoint/2010/main" val="6843594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Experimenting with CLIP</a:t>
            </a:r>
          </a:p>
        </p:txBody>
      </p:sp>
      <p:sp>
        <p:nvSpPr>
          <p:cNvPr id="5" name="Text Placeholder 4">
            <a:extLst>
              <a:ext uri="{FF2B5EF4-FFF2-40B4-BE49-F238E27FC236}">
                <a16:creationId xmlns:a16="http://schemas.microsoft.com/office/drawing/2014/main" id="{9EDE7DF4-5B8F-A811-57CB-8C41C3BD7066}"/>
              </a:ext>
            </a:extLst>
          </p:cNvPr>
          <p:cNvSpPr>
            <a:spLocks noGrp="1"/>
          </p:cNvSpPr>
          <p:nvPr>
            <p:ph type="body" sz="quarter" idx="10"/>
          </p:nvPr>
        </p:nvSpPr>
        <p:spPr/>
        <p:txBody>
          <a:bodyPr/>
          <a:lstStyle/>
          <a:p>
            <a:endParaRPr lang="en-US" dirty="0"/>
          </a:p>
        </p:txBody>
      </p:sp>
      <p:sp>
        <p:nvSpPr>
          <p:cNvPr id="12" name="Rectangle 11">
            <a:extLst>
              <a:ext uri="{FF2B5EF4-FFF2-40B4-BE49-F238E27FC236}">
                <a16:creationId xmlns:a16="http://schemas.microsoft.com/office/drawing/2014/main" id="{57B316CB-03EA-4519-EB35-D029F7D00C0B}"/>
              </a:ext>
            </a:extLst>
          </p:cNvPr>
          <p:cNvSpPr/>
          <p:nvPr/>
        </p:nvSpPr>
        <p:spPr>
          <a:xfrm>
            <a:off x="6245376" y="13676259"/>
            <a:ext cx="6553573"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“A bunch of different marbles”</a:t>
            </a:r>
          </a:p>
        </p:txBody>
      </p:sp>
      <p:pic>
        <p:nvPicPr>
          <p:cNvPr id="14" name="Picture 13">
            <a:extLst>
              <a:ext uri="{FF2B5EF4-FFF2-40B4-BE49-F238E27FC236}">
                <a16:creationId xmlns:a16="http://schemas.microsoft.com/office/drawing/2014/main" id="{911306AE-8E2E-5E20-88C8-C34C7D9BAFC4}"/>
              </a:ext>
            </a:extLst>
          </p:cNvPr>
          <p:cNvPicPr>
            <a:picLocks noChangeAspect="1"/>
          </p:cNvPicPr>
          <p:nvPr/>
        </p:nvPicPr>
        <p:blipFill>
          <a:blip r:embed="rId3"/>
          <a:stretch>
            <a:fillRect/>
          </a:stretch>
        </p:blipFill>
        <p:spPr>
          <a:xfrm>
            <a:off x="6982032" y="5192261"/>
            <a:ext cx="5224019" cy="4724511"/>
          </a:xfrm>
          <a:prstGeom prst="rect">
            <a:avLst/>
          </a:prstGeom>
        </p:spPr>
      </p:pic>
      <p:pic>
        <p:nvPicPr>
          <p:cNvPr id="16" name="Picture 15" descr="A black background with a black square&#10;&#10;Description automatically generated with medium confidence">
            <a:extLst>
              <a:ext uri="{FF2B5EF4-FFF2-40B4-BE49-F238E27FC236}">
                <a16:creationId xmlns:a16="http://schemas.microsoft.com/office/drawing/2014/main" id="{FF233647-8062-BED4-3CB2-51A9C775B5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36415" y="12494184"/>
            <a:ext cx="3727732" cy="3727732"/>
          </a:xfrm>
          <a:prstGeom prst="rect">
            <a:avLst/>
          </a:prstGeom>
        </p:spPr>
      </p:pic>
      <p:sp>
        <p:nvSpPr>
          <p:cNvPr id="18" name="Arrow: Right 17">
            <a:extLst>
              <a:ext uri="{FF2B5EF4-FFF2-40B4-BE49-F238E27FC236}">
                <a16:creationId xmlns:a16="http://schemas.microsoft.com/office/drawing/2014/main" id="{58243C89-8950-B197-C775-7CC11A2AED6C}"/>
              </a:ext>
            </a:extLst>
          </p:cNvPr>
          <p:cNvSpPr/>
          <p:nvPr/>
        </p:nvSpPr>
        <p:spPr>
          <a:xfrm>
            <a:off x="13662135" y="13815125"/>
            <a:ext cx="5074280" cy="108585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9" name="Rectangle 18">
            <a:extLst>
              <a:ext uri="{FF2B5EF4-FFF2-40B4-BE49-F238E27FC236}">
                <a16:creationId xmlns:a16="http://schemas.microsoft.com/office/drawing/2014/main" id="{8CE42C0D-3D40-C7ED-3D00-02F2D8547C5B}"/>
              </a:ext>
            </a:extLst>
          </p:cNvPr>
          <p:cNvSpPr/>
          <p:nvPr/>
        </p:nvSpPr>
        <p:spPr>
          <a:xfrm>
            <a:off x="23036199" y="6880726"/>
            <a:ext cx="6553573"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[-0.13, …, 0.00]</a:t>
            </a:r>
          </a:p>
        </p:txBody>
      </p:sp>
      <p:sp>
        <p:nvSpPr>
          <p:cNvPr id="3" name="Rectangle 2">
            <a:extLst>
              <a:ext uri="{FF2B5EF4-FFF2-40B4-BE49-F238E27FC236}">
                <a16:creationId xmlns:a16="http://schemas.microsoft.com/office/drawing/2014/main" id="{1676316B-3C02-1137-A5B3-1FF917E302F8}"/>
              </a:ext>
            </a:extLst>
          </p:cNvPr>
          <p:cNvSpPr/>
          <p:nvPr/>
        </p:nvSpPr>
        <p:spPr>
          <a:xfrm>
            <a:off x="23036199" y="13676259"/>
            <a:ext cx="6553573"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[-0.17, …, -0.11]</a:t>
            </a:r>
          </a:p>
        </p:txBody>
      </p:sp>
      <p:pic>
        <p:nvPicPr>
          <p:cNvPr id="4" name="Picture 3" descr="A black background with a black square&#10;&#10;Description automatically generated with medium confidence">
            <a:extLst>
              <a:ext uri="{FF2B5EF4-FFF2-40B4-BE49-F238E27FC236}">
                <a16:creationId xmlns:a16="http://schemas.microsoft.com/office/drawing/2014/main" id="{F526F279-E3F6-C876-1B6C-7465A89C6F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36414" y="5698651"/>
            <a:ext cx="3727732" cy="3727732"/>
          </a:xfrm>
          <a:prstGeom prst="rect">
            <a:avLst/>
          </a:prstGeom>
        </p:spPr>
      </p:pic>
      <p:sp>
        <p:nvSpPr>
          <p:cNvPr id="6" name="Arrow: Right 5">
            <a:extLst>
              <a:ext uri="{FF2B5EF4-FFF2-40B4-BE49-F238E27FC236}">
                <a16:creationId xmlns:a16="http://schemas.microsoft.com/office/drawing/2014/main" id="{0FE61242-07BD-C293-E96E-217AA7FF2308}"/>
              </a:ext>
            </a:extLst>
          </p:cNvPr>
          <p:cNvSpPr/>
          <p:nvPr/>
        </p:nvSpPr>
        <p:spPr>
          <a:xfrm>
            <a:off x="13662134" y="7019592"/>
            <a:ext cx="5074280" cy="108585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7" name="Text Placeholder 17">
            <a:extLst>
              <a:ext uri="{FF2B5EF4-FFF2-40B4-BE49-F238E27FC236}">
                <a16:creationId xmlns:a16="http://schemas.microsoft.com/office/drawing/2014/main" id="{001A5DDA-DF54-01DD-84E6-43DD5EF9B151}"/>
              </a:ext>
            </a:extLst>
          </p:cNvPr>
          <p:cNvSpPr txBox="1">
            <a:spLocks/>
          </p:cNvSpPr>
          <p:nvPr/>
        </p:nvSpPr>
        <p:spPr>
          <a:xfrm>
            <a:off x="18736414" y="8947556"/>
            <a:ext cx="3272043" cy="647366"/>
          </a:xfrm>
          <a:prstGeom prst="rect">
            <a:avLst/>
          </a:prstGeom>
        </p:spPr>
        <p:txBody>
          <a:bodyPr/>
          <a:lstStyle>
            <a:lvl1pPr marL="685800" indent="-685800" algn="l" defTabSz="2743200" rtl="0" eaLnBrk="1" latinLnBrk="0" hangingPunct="1">
              <a:lnSpc>
                <a:spcPct val="90000"/>
              </a:lnSpc>
              <a:spcBef>
                <a:spcPts val="3000"/>
              </a:spcBef>
              <a:buFont typeface="NVIDIA Sans" panose="020B0503020203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NVIDIA Sans" panose="020B0503020203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NVIDIA Sans" panose="020B0503020203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marR="0" lvl="0" indent="0" algn="ctr" defTabSz="2743200" rtl="0" eaLnBrk="1" fontAlgn="auto" latinLnBrk="0" hangingPunct="1">
              <a:lnSpc>
                <a:spcPct val="90000"/>
              </a:lnSpc>
              <a:spcBef>
                <a:spcPts val="1200"/>
              </a:spcBef>
              <a:spcAft>
                <a:spcPts val="0"/>
              </a:spcAft>
              <a:buClrTx/>
              <a:buSzTx/>
              <a:buFontTx/>
              <a:buNone/>
              <a:tabLst/>
              <a:defRPr/>
            </a:pPr>
            <a:r>
              <a:rPr kumimoji="0" lang="en-US" sz="4000" b="0" i="0" u="none" strike="noStrike" kern="1200" cap="none" spc="0" normalizeH="0" baseline="0" noProof="0" dirty="0">
                <a:ln>
                  <a:noFill/>
                </a:ln>
                <a:solidFill>
                  <a:srgbClr val="000000"/>
                </a:solidFill>
                <a:effectLst/>
                <a:uLnTx/>
                <a:uFillTx/>
                <a:latin typeface="NVIDIA Sans Medium"/>
                <a:ea typeface="+mn-ea"/>
                <a:cs typeface="NVIDIA Sans" panose="020B0503020203020204" pitchFamily="34" charset="0"/>
              </a:rPr>
              <a:t>CLIP</a:t>
            </a:r>
            <a:endParaRPr lang="en-US" dirty="0"/>
          </a:p>
        </p:txBody>
      </p:sp>
      <p:sp>
        <p:nvSpPr>
          <p:cNvPr id="8" name="Text Placeholder 17">
            <a:extLst>
              <a:ext uri="{FF2B5EF4-FFF2-40B4-BE49-F238E27FC236}">
                <a16:creationId xmlns:a16="http://schemas.microsoft.com/office/drawing/2014/main" id="{D84EE7D7-B3A3-D163-5C5E-14F683424594}"/>
              </a:ext>
            </a:extLst>
          </p:cNvPr>
          <p:cNvSpPr txBox="1">
            <a:spLocks/>
          </p:cNvSpPr>
          <p:nvPr/>
        </p:nvSpPr>
        <p:spPr>
          <a:xfrm>
            <a:off x="18736414" y="15911337"/>
            <a:ext cx="3272043" cy="647366"/>
          </a:xfrm>
          <a:prstGeom prst="rect">
            <a:avLst/>
          </a:prstGeom>
        </p:spPr>
        <p:txBody>
          <a:bodyPr/>
          <a:lstStyle>
            <a:lvl1pPr marL="685800" indent="-685800" algn="l" defTabSz="2743200" rtl="0" eaLnBrk="1" latinLnBrk="0" hangingPunct="1">
              <a:lnSpc>
                <a:spcPct val="90000"/>
              </a:lnSpc>
              <a:spcBef>
                <a:spcPts val="3000"/>
              </a:spcBef>
              <a:buFont typeface="NVIDIA Sans" panose="020B0503020203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NVIDIA Sans" panose="020B0503020203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NVIDIA Sans" panose="020B0503020203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NVIDIA Sans" panose="020B0503020203020204" pitchFamily="34" charset="0"/>
              <a:buChar char="•"/>
              <a:defRPr sz="5400" kern="1200">
                <a:solidFill>
                  <a:schemeClr val="tx1"/>
                </a:solidFill>
                <a:latin typeface="+mn-lt"/>
                <a:ea typeface="+mn-ea"/>
                <a:cs typeface="+mn-cs"/>
              </a:defRPr>
            </a:lvl9pPr>
          </a:lstStyle>
          <a:p>
            <a:pPr marL="0" marR="0" lvl="0" indent="0" algn="ctr" defTabSz="2743200" rtl="0" eaLnBrk="1" fontAlgn="auto" latinLnBrk="0" hangingPunct="1">
              <a:lnSpc>
                <a:spcPct val="90000"/>
              </a:lnSpc>
              <a:spcBef>
                <a:spcPts val="1200"/>
              </a:spcBef>
              <a:spcAft>
                <a:spcPts val="0"/>
              </a:spcAft>
              <a:buClrTx/>
              <a:buSzTx/>
              <a:buFontTx/>
              <a:buNone/>
              <a:tabLst/>
              <a:defRPr/>
            </a:pPr>
            <a:r>
              <a:rPr kumimoji="0" lang="en-US" sz="4000" b="0" i="0" u="none" strike="noStrike" kern="1200" cap="none" spc="0" normalizeH="0" baseline="0" noProof="0" dirty="0">
                <a:ln>
                  <a:noFill/>
                </a:ln>
                <a:solidFill>
                  <a:srgbClr val="000000"/>
                </a:solidFill>
                <a:effectLst/>
                <a:uLnTx/>
                <a:uFillTx/>
                <a:latin typeface="NVIDIA Sans Medium"/>
                <a:ea typeface="+mn-ea"/>
                <a:cs typeface="NVIDIA Sans" panose="020B0503020203020204" pitchFamily="34" charset="0"/>
              </a:rPr>
              <a:t>CLIP</a:t>
            </a:r>
            <a:endParaRPr lang="en-US" dirty="0"/>
          </a:p>
        </p:txBody>
      </p:sp>
      <p:sp>
        <p:nvSpPr>
          <p:cNvPr id="9" name="Rectangle 8">
            <a:extLst>
              <a:ext uri="{FF2B5EF4-FFF2-40B4-BE49-F238E27FC236}">
                <a16:creationId xmlns:a16="http://schemas.microsoft.com/office/drawing/2014/main" id="{605E5506-764D-5AE0-4273-FF080AE7C97A}"/>
              </a:ext>
            </a:extLst>
          </p:cNvPr>
          <p:cNvSpPr/>
          <p:nvPr/>
        </p:nvSpPr>
        <p:spPr>
          <a:xfrm>
            <a:off x="5686425" y="4303314"/>
            <a:ext cx="25460325" cy="6383736"/>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0" name="Rectangle 9">
            <a:extLst>
              <a:ext uri="{FF2B5EF4-FFF2-40B4-BE49-F238E27FC236}">
                <a16:creationId xmlns:a16="http://schemas.microsoft.com/office/drawing/2014/main" id="{AF84EA80-D342-5AC8-F7DA-BF7CB6498F42}"/>
              </a:ext>
            </a:extLst>
          </p:cNvPr>
          <p:cNvSpPr/>
          <p:nvPr/>
        </p:nvSpPr>
        <p:spPr>
          <a:xfrm>
            <a:off x="5686425" y="11354347"/>
            <a:ext cx="25460325" cy="6383736"/>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1" name="Rectangle 10">
            <a:extLst>
              <a:ext uri="{FF2B5EF4-FFF2-40B4-BE49-F238E27FC236}">
                <a16:creationId xmlns:a16="http://schemas.microsoft.com/office/drawing/2014/main" id="{5D406D27-00A8-B1E6-893D-756F212D3F27}"/>
              </a:ext>
            </a:extLst>
          </p:cNvPr>
          <p:cNvSpPr/>
          <p:nvPr/>
        </p:nvSpPr>
        <p:spPr>
          <a:xfrm>
            <a:off x="15750860" y="3835031"/>
            <a:ext cx="5074280" cy="16184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Trebuchet MS" panose="020B0603020202020204" pitchFamily="34" charset="0"/>
              </a:rPr>
              <a:t>Training</a:t>
            </a:r>
          </a:p>
        </p:txBody>
      </p:sp>
      <p:sp>
        <p:nvSpPr>
          <p:cNvPr id="13" name="Rectangle 12">
            <a:extLst>
              <a:ext uri="{FF2B5EF4-FFF2-40B4-BE49-F238E27FC236}">
                <a16:creationId xmlns:a16="http://schemas.microsoft.com/office/drawing/2014/main" id="{279CB9CE-BFD9-4E21-3E62-27BEB83E4AA9}"/>
              </a:ext>
            </a:extLst>
          </p:cNvPr>
          <p:cNvSpPr/>
          <p:nvPr/>
        </p:nvSpPr>
        <p:spPr>
          <a:xfrm>
            <a:off x="15879447" y="11077917"/>
            <a:ext cx="5074280" cy="16184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dirty="0">
                <a:solidFill>
                  <a:schemeClr val="tx1"/>
                </a:solidFill>
                <a:latin typeface="Trebuchet MS" panose="020B0603020202020204" pitchFamily="34" charset="0"/>
              </a:rPr>
              <a:t>Prediction</a:t>
            </a:r>
          </a:p>
        </p:txBody>
      </p:sp>
    </p:spTree>
    <p:extLst>
      <p:ext uri="{BB962C8B-B14F-4D97-AF65-F5344CB8AC3E}">
        <p14:creationId xmlns:p14="http://schemas.microsoft.com/office/powerpoint/2010/main" val="37726879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US" dirty="0"/>
              <a:t>Let’s get started!</a:t>
            </a:r>
          </a:p>
        </p:txBody>
      </p:sp>
    </p:spTree>
    <p:extLst>
      <p:ext uri="{BB962C8B-B14F-4D97-AF65-F5344CB8AC3E}">
        <p14:creationId xmlns:p14="http://schemas.microsoft.com/office/powerpoint/2010/main" val="311023945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7888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78E0B866-8D5C-ABB7-396A-E5AC69D40BD8}"/>
              </a:ext>
            </a:extLst>
          </p:cNvPr>
          <p:cNvGraphicFramePr>
            <a:graphicFrameLocks noGrp="1"/>
          </p:cNvGraphicFramePr>
          <p:nvPr>
            <p:extLst>
              <p:ext uri="{D42A27DB-BD31-4B8C-83A1-F6EECF244321}">
                <p14:modId xmlns:p14="http://schemas.microsoft.com/office/powerpoint/2010/main" val="2032409278"/>
              </p:ext>
            </p:extLst>
          </p:nvPr>
        </p:nvGraphicFramePr>
        <p:xfrm>
          <a:off x="18651265" y="7034764"/>
          <a:ext cx="15895909" cy="10777308"/>
        </p:xfrm>
        <a:graphic>
          <a:graphicData uri="http://schemas.openxmlformats.org/drawingml/2006/table">
            <a:tbl>
              <a:tblPr firstRow="1" bandRow="1">
                <a:tableStyleId>{5C22544A-7EE6-4342-B048-85BDC9FD1C3A}</a:tableStyleId>
              </a:tblPr>
              <a:tblGrid>
                <a:gridCol w="988254">
                  <a:extLst>
                    <a:ext uri="{9D8B030D-6E8A-4147-A177-3AD203B41FA5}">
                      <a16:colId xmlns:a16="http://schemas.microsoft.com/office/drawing/2014/main" val="2906691046"/>
                    </a:ext>
                  </a:extLst>
                </a:gridCol>
                <a:gridCol w="14907655">
                  <a:extLst>
                    <a:ext uri="{9D8B030D-6E8A-4147-A177-3AD203B41FA5}">
                      <a16:colId xmlns:a16="http://schemas.microsoft.com/office/drawing/2014/main" val="3388937594"/>
                    </a:ext>
                  </a:extLst>
                </a:gridCol>
              </a:tblGrid>
              <a:tr h="1796218">
                <a:tc>
                  <a:txBody>
                    <a:bodyPr/>
                    <a:lstStyle/>
                    <a:p>
                      <a:pPr marL="0" indent="0" algn="l">
                        <a:buFont typeface="NVIDIA Sans" panose="020B0503020203020204" pitchFamily="34" charset="0"/>
                        <a:buNone/>
                      </a:pPr>
                      <a:r>
                        <a:rPr lang="en-US" sz="5400" b="0" dirty="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Clr>
                          <a:srgbClr val="B6A56F"/>
                        </a:buClr>
                        <a:buSzPct val="120000"/>
                        <a:buFontTx/>
                        <a:buNone/>
                      </a:pPr>
                      <a:r>
                        <a:rPr lang="en-US" sz="4000" b="0" dirty="0">
                          <a:solidFill>
                            <a:schemeClr val="bg1"/>
                          </a:solidFill>
                          <a:latin typeface="NVIDIA Sans Medium" panose="020B0603020203020204" pitchFamily="34" charset="0"/>
                          <a:cs typeface="NVIDIA Sans Medium" panose="020B0603020203020204" pitchFamily="34" charset="0"/>
                        </a:rPr>
                        <a:t>Part 1: From U-Nets to Diffusion</a:t>
                      </a:r>
                    </a:p>
                  </a:txBody>
                  <a:tcPr marL="0" marR="365760"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4958080"/>
                  </a:ext>
                </a:extLst>
              </a:tr>
              <a:tr h="1796218">
                <a:tc>
                  <a:txBody>
                    <a:bodyPr/>
                    <a:lstStyle/>
                    <a:p>
                      <a:pPr marL="0" indent="0" algn="l">
                        <a:buFont typeface="NVIDIA Sans" panose="020B0503020203020204" pitchFamily="34" charset="0"/>
                        <a:buNone/>
                      </a:pPr>
                      <a:r>
                        <a:rPr lang="en-US" sz="5400" dirty="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2743200" rtl="0" eaLnBrk="1" fontAlgn="auto" latinLnBrk="0" hangingPunct="1">
                        <a:lnSpc>
                          <a:spcPct val="100000"/>
                        </a:lnSpc>
                        <a:spcBef>
                          <a:spcPts val="0"/>
                        </a:spcBef>
                        <a:spcAft>
                          <a:spcPts val="0"/>
                        </a:spcAft>
                        <a:buClr>
                          <a:srgbClr val="B6A56F"/>
                        </a:buClr>
                        <a:buSzPct val="120000"/>
                        <a:buFontTx/>
                        <a:buNone/>
                        <a:tabLst/>
                        <a:defRPr/>
                      </a:pPr>
                      <a:r>
                        <a:rPr kumimoji="0" lang="en-US" sz="4000" b="0" i="0" u="none" strike="noStrike" kern="1200" cap="none" spc="0" normalizeH="0" baseline="0" noProof="0" dirty="0">
                          <a:ln>
                            <a:noFill/>
                          </a:ln>
                          <a:solidFill>
                            <a:schemeClr val="bg1"/>
                          </a:solidFill>
                          <a:effectLst/>
                          <a:uLnTx/>
                          <a:uFillTx/>
                          <a:latin typeface="NVIDIA Sans Medium" panose="020B0603020203020204" pitchFamily="34" charset="0"/>
                          <a:ea typeface="+mn-ea"/>
                          <a:cs typeface="NVIDIA Sans Medium" panose="020B0603020203020204" pitchFamily="34" charset="0"/>
                        </a:rPr>
                        <a:t>Part 2: Denoising Diffusion Probabilistic Models</a:t>
                      </a:r>
                    </a:p>
                  </a:txBody>
                  <a:tcPr marL="0" marR="365760" marT="0" marB="0"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38812821"/>
                  </a:ext>
                </a:extLst>
              </a:tr>
              <a:tr h="1796218">
                <a:tc>
                  <a:txBody>
                    <a:bodyPr/>
                    <a:lstStyle/>
                    <a:p>
                      <a:pPr marL="0" indent="0" algn="l">
                        <a:buFont typeface="NVIDIA Sans" panose="020B0503020203020204" pitchFamily="34" charset="0"/>
                        <a:buNone/>
                      </a:pPr>
                      <a:r>
                        <a:rPr lang="en-US" sz="5400" dirty="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2743200" rtl="0" eaLnBrk="1" fontAlgn="auto" latinLnBrk="0" hangingPunct="1">
                        <a:lnSpc>
                          <a:spcPct val="100000"/>
                        </a:lnSpc>
                        <a:spcBef>
                          <a:spcPts val="0"/>
                        </a:spcBef>
                        <a:spcAft>
                          <a:spcPts val="0"/>
                        </a:spcAft>
                        <a:buClr>
                          <a:srgbClr val="B6A56F"/>
                        </a:buClr>
                        <a:buSzPct val="120000"/>
                        <a:buFontTx/>
                        <a:buNone/>
                        <a:tabLst/>
                        <a:defRPr/>
                      </a:pPr>
                      <a:r>
                        <a:rPr kumimoji="0" lang="en-US" sz="4000" b="0" i="0" u="none" strike="noStrike" kern="1200" cap="none" spc="0" normalizeH="0" baseline="0" noProof="0" dirty="0">
                          <a:ln>
                            <a:noFill/>
                          </a:ln>
                          <a:solidFill>
                            <a:schemeClr val="bg1"/>
                          </a:solidFill>
                          <a:effectLst/>
                          <a:uLnTx/>
                          <a:uFillTx/>
                          <a:latin typeface="NVIDIA Sans Medium" panose="020B0603020203020204" pitchFamily="34" charset="0"/>
                          <a:ea typeface="+mn-ea"/>
                          <a:cs typeface="NVIDIA Sans Medium" panose="020B0603020203020204" pitchFamily="34" charset="0"/>
                        </a:rPr>
                        <a:t>Part 3: Optimizations</a:t>
                      </a:r>
                    </a:p>
                  </a:txBody>
                  <a:tcPr marL="0" marR="365760" marT="0" marB="0"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3311925"/>
                  </a:ext>
                </a:extLst>
              </a:tr>
              <a:tr h="1796218">
                <a:tc>
                  <a:txBody>
                    <a:bodyPr/>
                    <a:lstStyle/>
                    <a:p>
                      <a:pPr algn="l"/>
                      <a:r>
                        <a:rPr lang="en-US" sz="5400" dirty="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2743200" rtl="0" eaLnBrk="1" fontAlgn="auto" latinLnBrk="0" hangingPunct="1">
                        <a:lnSpc>
                          <a:spcPct val="100000"/>
                        </a:lnSpc>
                        <a:spcBef>
                          <a:spcPts val="0"/>
                        </a:spcBef>
                        <a:spcAft>
                          <a:spcPts val="0"/>
                        </a:spcAft>
                        <a:buClr>
                          <a:srgbClr val="B6A56F"/>
                        </a:buClr>
                        <a:buSzPct val="120000"/>
                        <a:buFontTx/>
                        <a:buNone/>
                        <a:tabLst/>
                        <a:defRPr/>
                      </a:pPr>
                      <a:r>
                        <a:rPr kumimoji="0" lang="en-US" sz="4000" b="0" i="0" u="none" strike="noStrike" kern="1200" cap="none" spc="0" normalizeH="0" baseline="0" noProof="0" dirty="0">
                          <a:ln>
                            <a:noFill/>
                          </a:ln>
                          <a:solidFill>
                            <a:schemeClr val="bg1"/>
                          </a:solidFill>
                          <a:effectLst/>
                          <a:uLnTx/>
                          <a:uFillTx/>
                          <a:latin typeface="NVIDIA Sans Medium" panose="020B0603020203020204" pitchFamily="34" charset="0"/>
                          <a:ea typeface="+mn-ea"/>
                          <a:cs typeface="NVIDIA Sans Medium" panose="020B0603020203020204" pitchFamily="34" charset="0"/>
                        </a:rPr>
                        <a:t>Part 4: Classifier-Free Diffusion Guidance</a:t>
                      </a:r>
                    </a:p>
                  </a:txBody>
                  <a:tcPr marL="0" marR="365760" marT="0" marB="0"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6270836"/>
                  </a:ext>
                </a:extLst>
              </a:tr>
              <a:tr h="1796218">
                <a:tc>
                  <a:txBody>
                    <a:bodyPr/>
                    <a:lstStyle/>
                    <a:p>
                      <a:pPr marL="0" marR="0" lvl="0" indent="0" algn="l" defTabSz="2743200" rtl="0" eaLnBrk="1" fontAlgn="auto" latinLnBrk="0" hangingPunct="1">
                        <a:lnSpc>
                          <a:spcPct val="100000"/>
                        </a:lnSpc>
                        <a:spcBef>
                          <a:spcPts val="0"/>
                        </a:spcBef>
                        <a:spcAft>
                          <a:spcPts val="0"/>
                        </a:spcAft>
                        <a:buClrTx/>
                        <a:buSzTx/>
                        <a:buFontTx/>
                        <a:buNone/>
                        <a:tabLst/>
                        <a:defRPr/>
                      </a:pPr>
                      <a:r>
                        <a:rPr lang="en-US" sz="5400" dirty="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2743200" rtl="0" eaLnBrk="1" fontAlgn="auto" latinLnBrk="0" hangingPunct="1">
                        <a:lnSpc>
                          <a:spcPct val="100000"/>
                        </a:lnSpc>
                        <a:spcBef>
                          <a:spcPts val="0"/>
                        </a:spcBef>
                        <a:spcAft>
                          <a:spcPts val="0"/>
                        </a:spcAft>
                        <a:buClr>
                          <a:srgbClr val="B6A56F"/>
                        </a:buClr>
                        <a:buSzPct val="120000"/>
                        <a:buFontTx/>
                        <a:buNone/>
                        <a:tabLst/>
                        <a:defRPr/>
                      </a:pPr>
                      <a:r>
                        <a:rPr kumimoji="0" lang="en-US" sz="4000" b="0" i="0" u="none" strike="noStrike" kern="1200" cap="none" spc="0" normalizeH="0" baseline="0" noProof="0" dirty="0">
                          <a:ln>
                            <a:noFill/>
                          </a:ln>
                          <a:solidFill>
                            <a:schemeClr val="bg1"/>
                          </a:solidFill>
                          <a:effectLst/>
                          <a:uLnTx/>
                          <a:uFillTx/>
                          <a:latin typeface="NVIDIA Sans Medium" panose="020B0603020203020204" pitchFamily="34" charset="0"/>
                          <a:ea typeface="+mn-ea"/>
                          <a:cs typeface="NVIDIA Sans Medium" panose="020B0603020203020204" pitchFamily="34" charset="0"/>
                        </a:rPr>
                        <a:t>Part 5: CLIP</a:t>
                      </a:r>
                    </a:p>
                  </a:txBody>
                  <a:tcPr marL="0" marR="365760" marT="0" marB="0" anchor="ctr">
                    <a:lnL w="12700" cmpd="sng">
                      <a:noFill/>
                    </a:lnL>
                    <a:lnR w="12700" cmpd="sng">
                      <a:noFill/>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864478"/>
                  </a:ext>
                </a:extLst>
              </a:tr>
              <a:tr h="1796218">
                <a:tc>
                  <a:txBody>
                    <a:bodyPr/>
                    <a:lstStyle/>
                    <a:p>
                      <a:pPr algn="l"/>
                      <a:r>
                        <a:rPr lang="en-US" sz="5400" dirty="0">
                          <a:solidFill>
                            <a:schemeClr val="tx2"/>
                          </a:solidFill>
                          <a:latin typeface="NVIDIA Sans Light" panose="020B0303020203020204" pitchFamily="34" charset="0"/>
                          <a:cs typeface="NVIDIA Sans Light" panose="020B0303020203020204" pitchFamily="34" charset="0"/>
                        </a:rPr>
                        <a:t>•</a:t>
                      </a:r>
                    </a:p>
                  </a:txBody>
                  <a:tcPr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2743200" rtl="0" eaLnBrk="1" fontAlgn="auto" latinLnBrk="0" hangingPunct="1">
                        <a:lnSpc>
                          <a:spcPct val="100000"/>
                        </a:lnSpc>
                        <a:spcBef>
                          <a:spcPts val="0"/>
                        </a:spcBef>
                        <a:spcAft>
                          <a:spcPts val="0"/>
                        </a:spcAft>
                        <a:buClr>
                          <a:srgbClr val="B6A56F"/>
                        </a:buClr>
                        <a:buSzPct val="120000"/>
                        <a:buFontTx/>
                        <a:buNone/>
                        <a:tabLst/>
                        <a:defRPr/>
                      </a:pPr>
                      <a:r>
                        <a:rPr kumimoji="0" lang="en-US" sz="4000" b="0" i="0" u="none" strike="noStrike" kern="1200" cap="none" spc="0" normalizeH="0" baseline="0" noProof="0" dirty="0">
                          <a:ln>
                            <a:noFill/>
                          </a:ln>
                          <a:solidFill>
                            <a:schemeClr val="bg1"/>
                          </a:solidFill>
                          <a:effectLst/>
                          <a:uLnTx/>
                          <a:uFillTx/>
                          <a:latin typeface="NVIDIA Sans Medium" panose="020B0603020203020204" pitchFamily="34" charset="0"/>
                          <a:ea typeface="+mn-ea"/>
                          <a:cs typeface="NVIDIA Sans Medium" panose="020B0603020203020204" pitchFamily="34" charset="0"/>
                        </a:rPr>
                        <a:t>Part 6: Wrap-up &amp; Assessment</a:t>
                      </a:r>
                    </a:p>
                  </a:txBody>
                  <a:tcPr marL="0" marR="365760" marT="0" marB="0" anchor="ctr">
                    <a:lnL w="12700" cmpd="sng">
                      <a:noFill/>
                    </a:lnL>
                    <a:lnR w="12700" cmpd="sng">
                      <a:noFill/>
                    </a:lnR>
                    <a:lnT w="12700" cap="flat" cmpd="sng" algn="ctr">
                      <a:solidFill>
                        <a:schemeClr val="accent4"/>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8937403"/>
                  </a:ext>
                </a:extLst>
              </a:tr>
            </a:tbl>
          </a:graphicData>
        </a:graphic>
      </p:graphicFrame>
      <p:sp>
        <p:nvSpPr>
          <p:cNvPr id="6" name="TextBox 5">
            <a:extLst>
              <a:ext uri="{FF2B5EF4-FFF2-40B4-BE49-F238E27FC236}">
                <a16:creationId xmlns:a16="http://schemas.microsoft.com/office/drawing/2014/main" id="{F743F418-8875-D8F7-3CC1-B6DE2F73A307}"/>
              </a:ext>
            </a:extLst>
          </p:cNvPr>
          <p:cNvSpPr txBox="1"/>
          <p:nvPr/>
        </p:nvSpPr>
        <p:spPr>
          <a:xfrm>
            <a:off x="19524558" y="5114484"/>
            <a:ext cx="11248985" cy="1569660"/>
          </a:xfrm>
          <a:prstGeom prst="rect">
            <a:avLst/>
          </a:prstGeom>
          <a:noFill/>
        </p:spPr>
        <p:txBody>
          <a:bodyPr wrap="square"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600" b="1" i="0" u="none" strike="noStrike" kern="1200" cap="none" spc="0" normalizeH="0" baseline="0" noProof="0" dirty="0">
                <a:ln>
                  <a:noFill/>
                </a:ln>
                <a:solidFill>
                  <a:srgbClr val="76B900"/>
                </a:solidFill>
                <a:effectLst/>
                <a:uLnTx/>
                <a:uFillTx/>
                <a:latin typeface="NVIDIA Sans" panose="020B0503020203020204" pitchFamily="34" charset="0"/>
                <a:cs typeface="NVIDIA Sans" panose="020B0503020203020204" pitchFamily="34" charset="0"/>
              </a:rPr>
              <a:t>Agenda</a:t>
            </a:r>
          </a:p>
        </p:txBody>
      </p:sp>
      <p:sp>
        <p:nvSpPr>
          <p:cNvPr id="2" name="Rectangle 1">
            <a:extLst>
              <a:ext uri="{FF2B5EF4-FFF2-40B4-BE49-F238E27FC236}">
                <a16:creationId xmlns:a16="http://schemas.microsoft.com/office/drawing/2014/main" id="{B8E6121E-A96A-F527-8E76-FFB24307ED22}"/>
              </a:ext>
            </a:extLst>
          </p:cNvPr>
          <p:cNvSpPr/>
          <p:nvPr/>
        </p:nvSpPr>
        <p:spPr>
          <a:xfrm>
            <a:off x="18013680" y="14324157"/>
            <a:ext cx="17129760" cy="1569660"/>
          </a:xfrm>
          <a:prstGeom prst="rect">
            <a:avLst/>
          </a:prstGeom>
          <a:noFill/>
          <a:ln w="190500">
            <a:solidFill>
              <a:srgbClr val="76B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Tree>
    <p:extLst>
      <p:ext uri="{BB962C8B-B14F-4D97-AF65-F5344CB8AC3E}">
        <p14:creationId xmlns:p14="http://schemas.microsoft.com/office/powerpoint/2010/main" val="327574308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CAE76B-19B2-46FF-A08B-3014226D9367}"/>
              </a:ext>
            </a:extLst>
          </p:cNvPr>
          <p:cNvSpPr>
            <a:spLocks noGrp="1"/>
          </p:cNvSpPr>
          <p:nvPr>
            <p:ph type="body" sz="quarter" idx="13"/>
          </p:nvPr>
        </p:nvSpPr>
        <p:spPr>
          <a:xfrm>
            <a:off x="1473200" y="1865313"/>
            <a:ext cx="18476913" cy="5943600"/>
          </a:xfrm>
        </p:spPr>
        <p:txBody>
          <a:bodyPr/>
          <a:lstStyle/>
          <a:p>
            <a:r>
              <a:rPr lang="en-US" dirty="0"/>
              <a:t>Contrastive Language-Image Pre-Training (CLIP)</a:t>
            </a:r>
          </a:p>
        </p:txBody>
      </p:sp>
    </p:spTree>
    <p:extLst>
      <p:ext uri="{BB962C8B-B14F-4D97-AF65-F5344CB8AC3E}">
        <p14:creationId xmlns:p14="http://schemas.microsoft.com/office/powerpoint/2010/main" val="10627005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Matching Text to Image</a:t>
            </a:r>
          </a:p>
        </p:txBody>
      </p:sp>
      <p:sp>
        <p:nvSpPr>
          <p:cNvPr id="5" name="Text Placeholder 4">
            <a:extLst>
              <a:ext uri="{FF2B5EF4-FFF2-40B4-BE49-F238E27FC236}">
                <a16:creationId xmlns:a16="http://schemas.microsoft.com/office/drawing/2014/main" id="{9EDE7DF4-5B8F-A811-57CB-8C41C3BD7066}"/>
              </a:ext>
            </a:extLst>
          </p:cNvPr>
          <p:cNvSpPr>
            <a:spLocks noGrp="1"/>
          </p:cNvSpPr>
          <p:nvPr>
            <p:ph type="body" sz="quarter" idx="10"/>
          </p:nvPr>
        </p:nvSpPr>
        <p:spPr/>
        <p:txBody>
          <a:bodyPr/>
          <a:lstStyle/>
          <a:p>
            <a:r>
              <a:rPr lang="en-US" dirty="0"/>
              <a:t>Is it Possible?</a:t>
            </a:r>
          </a:p>
        </p:txBody>
      </p:sp>
      <p:sp>
        <p:nvSpPr>
          <p:cNvPr id="12" name="Rectangle 11">
            <a:extLst>
              <a:ext uri="{FF2B5EF4-FFF2-40B4-BE49-F238E27FC236}">
                <a16:creationId xmlns:a16="http://schemas.microsoft.com/office/drawing/2014/main" id="{57B316CB-03EA-4519-EB35-D029F7D00C0B}"/>
              </a:ext>
            </a:extLst>
          </p:cNvPr>
          <p:cNvSpPr/>
          <p:nvPr/>
        </p:nvSpPr>
        <p:spPr>
          <a:xfrm>
            <a:off x="6245375" y="16252611"/>
            <a:ext cx="6553573"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“A bunch of different marbles”</a:t>
            </a:r>
          </a:p>
        </p:txBody>
      </p:sp>
      <p:pic>
        <p:nvPicPr>
          <p:cNvPr id="14" name="Picture 13">
            <a:extLst>
              <a:ext uri="{FF2B5EF4-FFF2-40B4-BE49-F238E27FC236}">
                <a16:creationId xmlns:a16="http://schemas.microsoft.com/office/drawing/2014/main" id="{911306AE-8E2E-5E20-88C8-C34C7D9BAFC4}"/>
              </a:ext>
            </a:extLst>
          </p:cNvPr>
          <p:cNvPicPr>
            <a:picLocks noChangeAspect="1"/>
          </p:cNvPicPr>
          <p:nvPr/>
        </p:nvPicPr>
        <p:blipFill>
          <a:blip r:embed="rId3"/>
          <a:stretch>
            <a:fillRect/>
          </a:stretch>
        </p:blipFill>
        <p:spPr>
          <a:xfrm>
            <a:off x="4156751" y="5562489"/>
            <a:ext cx="10730823" cy="9704768"/>
          </a:xfrm>
          <a:prstGeom prst="rect">
            <a:avLst/>
          </a:prstGeom>
        </p:spPr>
      </p:pic>
      <p:grpSp>
        <p:nvGrpSpPr>
          <p:cNvPr id="22" name="Group 21">
            <a:extLst>
              <a:ext uri="{FF2B5EF4-FFF2-40B4-BE49-F238E27FC236}">
                <a16:creationId xmlns:a16="http://schemas.microsoft.com/office/drawing/2014/main" id="{1E02F4BF-54C0-8383-1A92-B07DA1ACAEDD}"/>
              </a:ext>
            </a:extLst>
          </p:cNvPr>
          <p:cNvGrpSpPr/>
          <p:nvPr/>
        </p:nvGrpSpPr>
        <p:grpSpPr>
          <a:xfrm>
            <a:off x="13662134" y="6899127"/>
            <a:ext cx="17262889" cy="11899141"/>
            <a:chOff x="13662134" y="6899127"/>
            <a:chExt cx="17262889" cy="11899141"/>
          </a:xfrm>
        </p:grpSpPr>
        <p:pic>
          <p:nvPicPr>
            <p:cNvPr id="15" name="Picture 14" descr="A black background with a black square&#10;&#10;Description automatically generated with medium confidence">
              <a:extLst>
                <a:ext uri="{FF2B5EF4-FFF2-40B4-BE49-F238E27FC236}">
                  <a16:creationId xmlns:a16="http://schemas.microsoft.com/office/drawing/2014/main" id="{568AFB11-E532-2F93-59FA-1B2DB7FD3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36414" y="6899127"/>
              <a:ext cx="3727732" cy="3727732"/>
            </a:xfrm>
            <a:prstGeom prst="rect">
              <a:avLst/>
            </a:prstGeom>
          </p:spPr>
        </p:pic>
        <p:pic>
          <p:nvPicPr>
            <p:cNvPr id="16" name="Picture 15" descr="A black background with a black square&#10;&#10;Description automatically generated with medium confidence">
              <a:extLst>
                <a:ext uri="{FF2B5EF4-FFF2-40B4-BE49-F238E27FC236}">
                  <a16:creationId xmlns:a16="http://schemas.microsoft.com/office/drawing/2014/main" id="{FF233647-8062-BED4-3CB2-51A9C775B5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36414" y="15070536"/>
              <a:ext cx="3727732" cy="3727732"/>
            </a:xfrm>
            <a:prstGeom prst="rect">
              <a:avLst/>
            </a:prstGeom>
          </p:spPr>
        </p:pic>
        <p:sp>
          <p:nvSpPr>
            <p:cNvPr id="17" name="Arrow: Right 16">
              <a:extLst>
                <a:ext uri="{FF2B5EF4-FFF2-40B4-BE49-F238E27FC236}">
                  <a16:creationId xmlns:a16="http://schemas.microsoft.com/office/drawing/2014/main" id="{1BF52849-0014-5F25-0308-90231C89539E}"/>
                </a:ext>
              </a:extLst>
            </p:cNvPr>
            <p:cNvSpPr/>
            <p:nvPr/>
          </p:nvSpPr>
          <p:spPr>
            <a:xfrm>
              <a:off x="15353561" y="8220068"/>
              <a:ext cx="3382853" cy="108585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8" name="Arrow: Right 17">
              <a:extLst>
                <a:ext uri="{FF2B5EF4-FFF2-40B4-BE49-F238E27FC236}">
                  <a16:creationId xmlns:a16="http://schemas.microsoft.com/office/drawing/2014/main" id="{58243C89-8950-B197-C775-7CC11A2AED6C}"/>
                </a:ext>
              </a:extLst>
            </p:cNvPr>
            <p:cNvSpPr/>
            <p:nvPr/>
          </p:nvSpPr>
          <p:spPr>
            <a:xfrm>
              <a:off x="13662134" y="16391477"/>
              <a:ext cx="5074280" cy="108585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9" name="Rectangle 18">
              <a:extLst>
                <a:ext uri="{FF2B5EF4-FFF2-40B4-BE49-F238E27FC236}">
                  <a16:creationId xmlns:a16="http://schemas.microsoft.com/office/drawing/2014/main" id="{8CE42C0D-3D40-C7ED-3D00-02F2D8547C5B}"/>
                </a:ext>
              </a:extLst>
            </p:cNvPr>
            <p:cNvSpPr/>
            <p:nvPr/>
          </p:nvSpPr>
          <p:spPr>
            <a:xfrm>
              <a:off x="24371450" y="12271686"/>
              <a:ext cx="6553573"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[0.8, -0.6, 0.7]</a:t>
              </a:r>
            </a:p>
          </p:txBody>
        </p:sp>
        <p:sp>
          <p:nvSpPr>
            <p:cNvPr id="20" name="Arrow: Bent 19">
              <a:extLst>
                <a:ext uri="{FF2B5EF4-FFF2-40B4-BE49-F238E27FC236}">
                  <a16:creationId xmlns:a16="http://schemas.microsoft.com/office/drawing/2014/main" id="{A2094C6B-9DC9-95C8-1092-2A7A99E6E7DB}"/>
                </a:ext>
              </a:extLst>
            </p:cNvPr>
            <p:cNvSpPr/>
            <p:nvPr/>
          </p:nvSpPr>
          <p:spPr>
            <a:xfrm rot="5400000">
              <a:off x="24274462" y="6843715"/>
              <a:ext cx="2686050" cy="5857875"/>
            </a:xfrm>
            <a:prstGeom prst="bentArrow">
              <a:avLst>
                <a:gd name="adj1" fmla="val 22039"/>
                <a:gd name="adj2" fmla="val 25000"/>
                <a:gd name="adj3" fmla="val 25000"/>
                <a:gd name="adj4" fmla="val 4375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1" name="Arrow: Bent 20">
              <a:extLst>
                <a:ext uri="{FF2B5EF4-FFF2-40B4-BE49-F238E27FC236}">
                  <a16:creationId xmlns:a16="http://schemas.microsoft.com/office/drawing/2014/main" id="{A2A07E56-9C72-292E-9F98-8ACD1DFE3A60}"/>
                </a:ext>
              </a:extLst>
            </p:cNvPr>
            <p:cNvSpPr/>
            <p:nvPr/>
          </p:nvSpPr>
          <p:spPr>
            <a:xfrm rot="16200000" flipV="1">
              <a:off x="24274462" y="13205364"/>
              <a:ext cx="2686050" cy="5857875"/>
            </a:xfrm>
            <a:prstGeom prst="bentArrow">
              <a:avLst>
                <a:gd name="adj1" fmla="val 22039"/>
                <a:gd name="adj2" fmla="val 25000"/>
                <a:gd name="adj3" fmla="val 25000"/>
                <a:gd name="adj4" fmla="val 4375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grpSp>
    </p:spTree>
    <p:extLst>
      <p:ext uri="{BB962C8B-B14F-4D97-AF65-F5344CB8AC3E}">
        <p14:creationId xmlns:p14="http://schemas.microsoft.com/office/powerpoint/2010/main" val="373164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Cosine Similarity</a:t>
            </a:r>
          </a:p>
        </p:txBody>
      </p:sp>
      <p:sp>
        <p:nvSpPr>
          <p:cNvPr id="5" name="Text Placeholder 4">
            <a:extLst>
              <a:ext uri="{FF2B5EF4-FFF2-40B4-BE49-F238E27FC236}">
                <a16:creationId xmlns:a16="http://schemas.microsoft.com/office/drawing/2014/main" id="{9EDE7DF4-5B8F-A811-57CB-8C41C3BD7066}"/>
              </a:ext>
            </a:extLst>
          </p:cNvPr>
          <p:cNvSpPr>
            <a:spLocks noGrp="1"/>
          </p:cNvSpPr>
          <p:nvPr>
            <p:ph type="body" sz="quarter" idx="10"/>
          </p:nvPr>
        </p:nvSpPr>
        <p:spPr/>
        <p:txBody>
          <a:bodyPr/>
          <a:lstStyle/>
          <a:p>
            <a:endParaRPr lang="en-US" dirty="0"/>
          </a:p>
        </p:txBody>
      </p:sp>
      <p:sp>
        <p:nvSpPr>
          <p:cNvPr id="12" name="Rectangle 11">
            <a:extLst>
              <a:ext uri="{FF2B5EF4-FFF2-40B4-BE49-F238E27FC236}">
                <a16:creationId xmlns:a16="http://schemas.microsoft.com/office/drawing/2014/main" id="{57B316CB-03EA-4519-EB35-D029F7D00C0B}"/>
              </a:ext>
            </a:extLst>
          </p:cNvPr>
          <p:cNvSpPr/>
          <p:nvPr/>
        </p:nvSpPr>
        <p:spPr>
          <a:xfrm>
            <a:off x="6245375" y="16252611"/>
            <a:ext cx="6553573"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“A bunch of different marbles”</a:t>
            </a:r>
          </a:p>
        </p:txBody>
      </p:sp>
      <p:pic>
        <p:nvPicPr>
          <p:cNvPr id="14" name="Picture 13">
            <a:extLst>
              <a:ext uri="{FF2B5EF4-FFF2-40B4-BE49-F238E27FC236}">
                <a16:creationId xmlns:a16="http://schemas.microsoft.com/office/drawing/2014/main" id="{911306AE-8E2E-5E20-88C8-C34C7D9BAFC4}"/>
              </a:ext>
            </a:extLst>
          </p:cNvPr>
          <p:cNvPicPr>
            <a:picLocks noChangeAspect="1"/>
          </p:cNvPicPr>
          <p:nvPr/>
        </p:nvPicPr>
        <p:blipFill>
          <a:blip r:embed="rId3"/>
          <a:stretch>
            <a:fillRect/>
          </a:stretch>
        </p:blipFill>
        <p:spPr>
          <a:xfrm>
            <a:off x="4156751" y="5562489"/>
            <a:ext cx="10730823" cy="9704768"/>
          </a:xfrm>
          <a:prstGeom prst="rect">
            <a:avLst/>
          </a:prstGeom>
        </p:spPr>
      </p:pic>
      <p:pic>
        <p:nvPicPr>
          <p:cNvPr id="15" name="Picture 14" descr="A black background with a black square&#10;&#10;Description automatically generated with medium confidence">
            <a:extLst>
              <a:ext uri="{FF2B5EF4-FFF2-40B4-BE49-F238E27FC236}">
                <a16:creationId xmlns:a16="http://schemas.microsoft.com/office/drawing/2014/main" id="{568AFB11-E532-2F93-59FA-1B2DB7FD3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36414" y="6899127"/>
            <a:ext cx="3727732" cy="3727732"/>
          </a:xfrm>
          <a:prstGeom prst="rect">
            <a:avLst/>
          </a:prstGeom>
        </p:spPr>
      </p:pic>
      <p:pic>
        <p:nvPicPr>
          <p:cNvPr id="16" name="Picture 15" descr="A black background with a black square&#10;&#10;Description automatically generated with medium confidence">
            <a:extLst>
              <a:ext uri="{FF2B5EF4-FFF2-40B4-BE49-F238E27FC236}">
                <a16:creationId xmlns:a16="http://schemas.microsoft.com/office/drawing/2014/main" id="{FF233647-8062-BED4-3CB2-51A9C775B5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36414" y="15070536"/>
            <a:ext cx="3727732" cy="3727732"/>
          </a:xfrm>
          <a:prstGeom prst="rect">
            <a:avLst/>
          </a:prstGeom>
        </p:spPr>
      </p:pic>
      <p:sp>
        <p:nvSpPr>
          <p:cNvPr id="17" name="Arrow: Right 16">
            <a:extLst>
              <a:ext uri="{FF2B5EF4-FFF2-40B4-BE49-F238E27FC236}">
                <a16:creationId xmlns:a16="http://schemas.microsoft.com/office/drawing/2014/main" id="{1BF52849-0014-5F25-0308-90231C89539E}"/>
              </a:ext>
            </a:extLst>
          </p:cNvPr>
          <p:cNvSpPr/>
          <p:nvPr/>
        </p:nvSpPr>
        <p:spPr>
          <a:xfrm>
            <a:off x="15353561" y="8220068"/>
            <a:ext cx="3382853" cy="108585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8" name="Arrow: Right 17">
            <a:extLst>
              <a:ext uri="{FF2B5EF4-FFF2-40B4-BE49-F238E27FC236}">
                <a16:creationId xmlns:a16="http://schemas.microsoft.com/office/drawing/2014/main" id="{58243C89-8950-B197-C775-7CC11A2AED6C}"/>
              </a:ext>
            </a:extLst>
          </p:cNvPr>
          <p:cNvSpPr/>
          <p:nvPr/>
        </p:nvSpPr>
        <p:spPr>
          <a:xfrm>
            <a:off x="13662134" y="16391477"/>
            <a:ext cx="5074280" cy="108585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19" name="Rectangle 18">
            <a:extLst>
              <a:ext uri="{FF2B5EF4-FFF2-40B4-BE49-F238E27FC236}">
                <a16:creationId xmlns:a16="http://schemas.microsoft.com/office/drawing/2014/main" id="{8CE42C0D-3D40-C7ED-3D00-02F2D8547C5B}"/>
              </a:ext>
            </a:extLst>
          </p:cNvPr>
          <p:cNvSpPr/>
          <p:nvPr/>
        </p:nvSpPr>
        <p:spPr>
          <a:xfrm>
            <a:off x="23036199" y="8080876"/>
            <a:ext cx="6553573"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[0.0, 1.0]</a:t>
            </a:r>
          </a:p>
        </p:txBody>
      </p:sp>
      <p:sp>
        <p:nvSpPr>
          <p:cNvPr id="3" name="Rectangle 2">
            <a:extLst>
              <a:ext uri="{FF2B5EF4-FFF2-40B4-BE49-F238E27FC236}">
                <a16:creationId xmlns:a16="http://schemas.microsoft.com/office/drawing/2014/main" id="{1676316B-3C02-1137-A5B3-1FF917E302F8}"/>
              </a:ext>
            </a:extLst>
          </p:cNvPr>
          <p:cNvSpPr/>
          <p:nvPr/>
        </p:nvSpPr>
        <p:spPr>
          <a:xfrm>
            <a:off x="23036198" y="16252611"/>
            <a:ext cx="6553573"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[1.0, 1.0]</a:t>
            </a:r>
          </a:p>
        </p:txBody>
      </p:sp>
    </p:spTree>
    <p:extLst>
      <p:ext uri="{BB962C8B-B14F-4D97-AF65-F5344CB8AC3E}">
        <p14:creationId xmlns:p14="http://schemas.microsoft.com/office/powerpoint/2010/main" val="4013116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Cosine Similarity</a:t>
            </a:r>
          </a:p>
        </p:txBody>
      </p:sp>
      <p:sp>
        <p:nvSpPr>
          <p:cNvPr id="5" name="Text Placeholder 4">
            <a:extLst>
              <a:ext uri="{FF2B5EF4-FFF2-40B4-BE49-F238E27FC236}">
                <a16:creationId xmlns:a16="http://schemas.microsoft.com/office/drawing/2014/main" id="{9EDE7DF4-5B8F-A811-57CB-8C41C3BD7066}"/>
              </a:ext>
            </a:extLst>
          </p:cNvPr>
          <p:cNvSpPr>
            <a:spLocks noGrp="1"/>
          </p:cNvSpPr>
          <p:nvPr>
            <p:ph type="body" sz="quarter" idx="10"/>
          </p:nvPr>
        </p:nvSpPr>
        <p:spPr/>
        <p:txBody>
          <a:bodyPr/>
          <a:lstStyle/>
          <a:p>
            <a:endParaRPr lang="en-US" dirty="0"/>
          </a:p>
        </p:txBody>
      </p:sp>
      <p:cxnSp>
        <p:nvCxnSpPr>
          <p:cNvPr id="8" name="Straight Arrow Connector 7">
            <a:extLst>
              <a:ext uri="{FF2B5EF4-FFF2-40B4-BE49-F238E27FC236}">
                <a16:creationId xmlns:a16="http://schemas.microsoft.com/office/drawing/2014/main" id="{5E3663AE-0461-2E95-0030-5A82CEC0FD71}"/>
              </a:ext>
            </a:extLst>
          </p:cNvPr>
          <p:cNvCxnSpPr/>
          <p:nvPr/>
        </p:nvCxnSpPr>
        <p:spPr>
          <a:xfrm flipV="1">
            <a:off x="7229475" y="7611122"/>
            <a:ext cx="0" cy="9829800"/>
          </a:xfrm>
          <a:prstGeom prst="straightConnector1">
            <a:avLst/>
          </a:prstGeom>
          <a:ln w="152400">
            <a:solidFill>
              <a:schemeClr val="bg1">
                <a:lumMod val="95000"/>
                <a:lumOff val="5000"/>
              </a:schemeClr>
            </a:solidFill>
            <a:headEnd type="oval"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403035C-992B-1DDE-D135-9E77F6D272B8}"/>
              </a:ext>
            </a:extLst>
          </p:cNvPr>
          <p:cNvCxnSpPr>
            <a:cxnSpLocks/>
          </p:cNvCxnSpPr>
          <p:nvPr/>
        </p:nvCxnSpPr>
        <p:spPr>
          <a:xfrm flipV="1">
            <a:off x="7229475" y="7611121"/>
            <a:ext cx="9829801" cy="9829801"/>
          </a:xfrm>
          <a:prstGeom prst="straightConnector1">
            <a:avLst/>
          </a:prstGeom>
          <a:ln w="152400">
            <a:solidFill>
              <a:schemeClr val="bg1">
                <a:lumMod val="95000"/>
                <a:lumOff val="5000"/>
              </a:schemeClr>
            </a:solidFill>
            <a:headEnd type="oval" w="sm" len="sm"/>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4C670D0-E64D-E220-3BD5-564804945FFE}"/>
              </a:ext>
            </a:extLst>
          </p:cNvPr>
          <p:cNvSpPr/>
          <p:nvPr/>
        </p:nvSpPr>
        <p:spPr>
          <a:xfrm>
            <a:off x="5876832" y="5657752"/>
            <a:ext cx="2705286"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[0.0, 1.0]</a:t>
            </a:r>
          </a:p>
        </p:txBody>
      </p:sp>
      <p:sp>
        <p:nvSpPr>
          <p:cNvPr id="28" name="Rectangle 27">
            <a:extLst>
              <a:ext uri="{FF2B5EF4-FFF2-40B4-BE49-F238E27FC236}">
                <a16:creationId xmlns:a16="http://schemas.microsoft.com/office/drawing/2014/main" id="{5FB6B05E-E20A-774A-7139-12B12964EFC4}"/>
              </a:ext>
            </a:extLst>
          </p:cNvPr>
          <p:cNvSpPr/>
          <p:nvPr/>
        </p:nvSpPr>
        <p:spPr>
          <a:xfrm>
            <a:off x="15706633" y="5657752"/>
            <a:ext cx="2705286"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[1.0, 1.0]</a:t>
            </a:r>
          </a:p>
        </p:txBody>
      </p:sp>
      <p:pic>
        <p:nvPicPr>
          <p:cNvPr id="29" name="Picture 28">
            <a:extLst>
              <a:ext uri="{FF2B5EF4-FFF2-40B4-BE49-F238E27FC236}">
                <a16:creationId xmlns:a16="http://schemas.microsoft.com/office/drawing/2014/main" id="{4AAF4DDE-CCDE-4A6B-0FFB-4A2C9A74F19A}"/>
              </a:ext>
            </a:extLst>
          </p:cNvPr>
          <p:cNvPicPr>
            <a:picLocks noChangeAspect="1"/>
          </p:cNvPicPr>
          <p:nvPr/>
        </p:nvPicPr>
        <p:blipFill>
          <a:blip r:embed="rId3"/>
          <a:stretch>
            <a:fillRect/>
          </a:stretch>
        </p:blipFill>
        <p:spPr>
          <a:xfrm>
            <a:off x="2464138" y="5001769"/>
            <a:ext cx="2958424" cy="2675547"/>
          </a:xfrm>
          <a:prstGeom prst="rect">
            <a:avLst/>
          </a:prstGeom>
        </p:spPr>
      </p:pic>
      <p:grpSp>
        <p:nvGrpSpPr>
          <p:cNvPr id="34" name="Group 33">
            <a:extLst>
              <a:ext uri="{FF2B5EF4-FFF2-40B4-BE49-F238E27FC236}">
                <a16:creationId xmlns:a16="http://schemas.microsoft.com/office/drawing/2014/main" id="{DED83A8A-DF9A-D4A3-A89C-52939CC49B39}"/>
              </a:ext>
            </a:extLst>
          </p:cNvPr>
          <p:cNvGrpSpPr/>
          <p:nvPr/>
        </p:nvGrpSpPr>
        <p:grpSpPr>
          <a:xfrm>
            <a:off x="6000749" y="12526021"/>
            <a:ext cx="9436598" cy="4903543"/>
            <a:chOff x="9344024" y="11887199"/>
            <a:chExt cx="9436598" cy="4903543"/>
          </a:xfrm>
        </p:grpSpPr>
        <p:sp>
          <p:nvSpPr>
            <p:cNvPr id="31" name="Arrow: Circular 30">
              <a:extLst>
                <a:ext uri="{FF2B5EF4-FFF2-40B4-BE49-F238E27FC236}">
                  <a16:creationId xmlns:a16="http://schemas.microsoft.com/office/drawing/2014/main" id="{3A20EDA5-F918-8B26-194A-7E0127F0A571}"/>
                </a:ext>
              </a:extLst>
            </p:cNvPr>
            <p:cNvSpPr/>
            <p:nvPr/>
          </p:nvSpPr>
          <p:spPr>
            <a:xfrm rot="3089527" flipH="1">
              <a:off x="9253490" y="12756858"/>
              <a:ext cx="4124418" cy="3943350"/>
            </a:xfrm>
            <a:prstGeom prst="circularArrow">
              <a:avLst>
                <a:gd name="adj1" fmla="val 13249"/>
                <a:gd name="adj2" fmla="val 1142319"/>
                <a:gd name="adj3" fmla="val 19570667"/>
                <a:gd name="adj4" fmla="val 14999400"/>
                <a:gd name="adj5" fmla="val 1288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DC94D8BB-8615-A18F-1C8D-9FCA1922693B}"/>
                    </a:ext>
                  </a:extLst>
                </p:cNvPr>
                <p:cNvSpPr/>
                <p:nvPr/>
              </p:nvSpPr>
              <p:spPr>
                <a:xfrm>
                  <a:off x="11728384" y="11887199"/>
                  <a:ext cx="1641321" cy="13635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4000" i="1" smtClean="0">
                                <a:solidFill>
                                  <a:schemeClr val="bg1"/>
                                </a:solidFill>
                                <a:latin typeface="Cambria Math" panose="02040503050406030204" pitchFamily="18" charset="0"/>
                                <a:cs typeface="NVIDIA Sans" panose="020B0503020203020204" pitchFamily="34" charset="0"/>
                              </a:rPr>
                            </m:ctrlPr>
                          </m:sSupPr>
                          <m:e>
                            <m:r>
                              <a:rPr lang="en-US" sz="4000" b="0" i="1" smtClean="0">
                                <a:solidFill>
                                  <a:schemeClr val="bg1"/>
                                </a:solidFill>
                                <a:latin typeface="Cambria Math" panose="02040503050406030204" pitchFamily="18" charset="0"/>
                                <a:cs typeface="NVIDIA Sans" panose="020B0503020203020204" pitchFamily="34" charset="0"/>
                              </a:rPr>
                              <m:t>45</m:t>
                            </m:r>
                          </m:e>
                          <m:sup>
                            <m:r>
                              <a:rPr lang="en-US" sz="400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sup>
                        </m:sSup>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32" name="Rectangle 31">
                  <a:extLst>
                    <a:ext uri="{FF2B5EF4-FFF2-40B4-BE49-F238E27FC236}">
                      <a16:creationId xmlns:a16="http://schemas.microsoft.com/office/drawing/2014/main" id="{DC94D8BB-8615-A18F-1C8D-9FCA1922693B}"/>
                    </a:ext>
                  </a:extLst>
                </p:cNvPr>
                <p:cNvSpPr>
                  <a:spLocks noRot="1" noChangeAspect="1" noMove="1" noResize="1" noEditPoints="1" noAdjustHandles="1" noChangeArrowheads="1" noChangeShapeType="1" noTextEdit="1"/>
                </p:cNvSpPr>
                <p:nvPr/>
              </p:nvSpPr>
              <p:spPr>
                <a:xfrm>
                  <a:off x="11728384" y="11887199"/>
                  <a:ext cx="1641321" cy="1363582"/>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2A1C1958-DA7C-F294-B9E6-84BF854DC655}"/>
                    </a:ext>
                  </a:extLst>
                </p:cNvPr>
                <p:cNvSpPr/>
                <p:nvPr/>
              </p:nvSpPr>
              <p:spPr>
                <a:xfrm>
                  <a:off x="12656660" y="14344649"/>
                  <a:ext cx="6123962" cy="13635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𝑐𝑜𝑠</m:t>
                        </m:r>
                        <m:d>
                          <m:dPr>
                            <m:ctrlPr>
                              <a:rPr lang="en-US" sz="4000" b="0" i="1" smtClean="0">
                                <a:solidFill>
                                  <a:schemeClr val="bg1"/>
                                </a:solidFill>
                                <a:latin typeface="Cambria Math" panose="02040503050406030204" pitchFamily="18" charset="0"/>
                                <a:cs typeface="NVIDIA Sans" panose="020B0503020203020204" pitchFamily="34" charset="0"/>
                              </a:rPr>
                            </m:ctrlPr>
                          </m:dPr>
                          <m:e>
                            <m:sSup>
                              <m:sSupPr>
                                <m:ctrlPr>
                                  <a:rPr lang="en-US" sz="4000" b="0" i="1" smtClean="0">
                                    <a:solidFill>
                                      <a:schemeClr val="bg1"/>
                                    </a:solidFill>
                                    <a:latin typeface="Cambria Math" panose="02040503050406030204" pitchFamily="18" charset="0"/>
                                    <a:cs typeface="NVIDIA Sans" panose="020B0503020203020204" pitchFamily="34" charset="0"/>
                                  </a:rPr>
                                </m:ctrlPr>
                              </m:sSupPr>
                              <m:e>
                                <m:r>
                                  <a:rPr lang="en-US" sz="4000" b="0" i="1" smtClean="0">
                                    <a:solidFill>
                                      <a:schemeClr val="bg1"/>
                                    </a:solidFill>
                                    <a:latin typeface="Cambria Math" panose="02040503050406030204" pitchFamily="18" charset="0"/>
                                    <a:cs typeface="NVIDIA Sans" panose="020B0503020203020204" pitchFamily="34" charset="0"/>
                                  </a:rPr>
                                  <m:t>45</m:t>
                                </m:r>
                              </m:e>
                              <m:sup>
                                <m: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sup>
                            </m:sSup>
                          </m:e>
                        </m:d>
                        <m: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f>
                          <m:fPr>
                            <m:ctrlP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fPr>
                          <m:num>
                            <m:rad>
                              <m:radPr>
                                <m:degHide m:val="on"/>
                                <m:ctrlP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radPr>
                              <m:deg/>
                              <m:e>
                                <m: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2</m:t>
                                </m:r>
                              </m:e>
                            </m:rad>
                          </m:num>
                          <m:den>
                            <m: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2</m:t>
                            </m:r>
                          </m:den>
                        </m:f>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33" name="Rectangle 32">
                  <a:extLst>
                    <a:ext uri="{FF2B5EF4-FFF2-40B4-BE49-F238E27FC236}">
                      <a16:creationId xmlns:a16="http://schemas.microsoft.com/office/drawing/2014/main" id="{2A1C1958-DA7C-F294-B9E6-84BF854DC655}"/>
                    </a:ext>
                  </a:extLst>
                </p:cNvPr>
                <p:cNvSpPr>
                  <a:spLocks noRot="1" noChangeAspect="1" noMove="1" noResize="1" noEditPoints="1" noAdjustHandles="1" noChangeArrowheads="1" noChangeShapeType="1" noTextEdit="1"/>
                </p:cNvSpPr>
                <p:nvPr/>
              </p:nvSpPr>
              <p:spPr>
                <a:xfrm>
                  <a:off x="12656660" y="14344649"/>
                  <a:ext cx="6123962" cy="1363582"/>
                </a:xfrm>
                <a:prstGeom prst="rect">
                  <a:avLst/>
                </a:prstGeom>
                <a:blipFill>
                  <a:blip r:embed="rId5"/>
                  <a:stretch>
                    <a:fillRect/>
                  </a:stretch>
                </a:blipFill>
                <a:ln>
                  <a:noFill/>
                </a:ln>
              </p:spPr>
              <p:txBody>
                <a:bodyPr/>
                <a:lstStyle/>
                <a:p>
                  <a:r>
                    <a:rPr lang="en-US">
                      <a:noFill/>
                    </a:rPr>
                    <a:t> </a:t>
                  </a:r>
                </a:p>
              </p:txBody>
            </p:sp>
          </mc:Fallback>
        </mc:AlternateContent>
      </p:grpSp>
      <p:grpSp>
        <p:nvGrpSpPr>
          <p:cNvPr id="50" name="Group 49">
            <a:extLst>
              <a:ext uri="{FF2B5EF4-FFF2-40B4-BE49-F238E27FC236}">
                <a16:creationId xmlns:a16="http://schemas.microsoft.com/office/drawing/2014/main" id="{05E59567-3252-F545-AEDF-59CBAA652C91}"/>
              </a:ext>
            </a:extLst>
          </p:cNvPr>
          <p:cNvGrpSpPr/>
          <p:nvPr/>
        </p:nvGrpSpPr>
        <p:grpSpPr>
          <a:xfrm>
            <a:off x="20581460" y="7677316"/>
            <a:ext cx="12247924" cy="9565087"/>
            <a:chOff x="20581460" y="7677316"/>
            <a:chExt cx="12247924" cy="9565087"/>
          </a:xfrm>
        </p:grpSpPr>
        <p:cxnSp>
          <p:nvCxnSpPr>
            <p:cNvPr id="35" name="Straight Arrow Connector 34">
              <a:extLst>
                <a:ext uri="{FF2B5EF4-FFF2-40B4-BE49-F238E27FC236}">
                  <a16:creationId xmlns:a16="http://schemas.microsoft.com/office/drawing/2014/main" id="{823436C2-1C59-6010-1B04-B2A35484E5E3}"/>
                </a:ext>
              </a:extLst>
            </p:cNvPr>
            <p:cNvCxnSpPr>
              <a:cxnSpLocks/>
            </p:cNvCxnSpPr>
            <p:nvPr/>
          </p:nvCxnSpPr>
          <p:spPr>
            <a:xfrm flipV="1">
              <a:off x="21269325" y="7677316"/>
              <a:ext cx="0" cy="4124159"/>
            </a:xfrm>
            <a:prstGeom prst="straightConnector1">
              <a:avLst/>
            </a:prstGeom>
            <a:ln w="152400">
              <a:solidFill>
                <a:schemeClr val="bg1">
                  <a:lumMod val="95000"/>
                  <a:lumOff val="5000"/>
                </a:schemeClr>
              </a:solidFill>
              <a:headEnd type="oval"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8384F63-3343-6FF0-B0C6-9C20E1B47DEC}"/>
                </a:ext>
              </a:extLst>
            </p:cNvPr>
            <p:cNvCxnSpPr>
              <a:cxnSpLocks/>
            </p:cNvCxnSpPr>
            <p:nvPr/>
          </p:nvCxnSpPr>
          <p:spPr>
            <a:xfrm>
              <a:off x="21269325" y="11801475"/>
              <a:ext cx="3505200" cy="0"/>
            </a:xfrm>
            <a:prstGeom prst="straightConnector1">
              <a:avLst/>
            </a:prstGeom>
            <a:ln w="152400">
              <a:solidFill>
                <a:schemeClr val="bg1">
                  <a:lumMod val="95000"/>
                  <a:lumOff val="5000"/>
                </a:schemeClr>
              </a:solidFill>
              <a:headEnd type="oval" w="sm" len="sm"/>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D060F7E9-17C7-33CD-D06A-7E5BA0C60261}"/>
                    </a:ext>
                  </a:extLst>
                </p:cNvPr>
                <p:cNvSpPr/>
                <p:nvPr/>
              </p:nvSpPr>
              <p:spPr>
                <a:xfrm>
                  <a:off x="20581460" y="9605209"/>
                  <a:ext cx="6123962" cy="13635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𝑐𝑜𝑠</m:t>
                        </m:r>
                        <m:d>
                          <m:dPr>
                            <m:ctrlPr>
                              <a:rPr lang="en-US" sz="4000" b="0" i="1" smtClean="0">
                                <a:solidFill>
                                  <a:schemeClr val="bg1"/>
                                </a:solidFill>
                                <a:latin typeface="Cambria Math" panose="02040503050406030204" pitchFamily="18" charset="0"/>
                                <a:cs typeface="NVIDIA Sans" panose="020B0503020203020204" pitchFamily="34" charset="0"/>
                              </a:rPr>
                            </m:ctrlPr>
                          </m:dPr>
                          <m:e>
                            <m:sSup>
                              <m:sSupPr>
                                <m:ctrlPr>
                                  <a:rPr lang="en-US" sz="4000" b="0" i="1" smtClean="0">
                                    <a:solidFill>
                                      <a:schemeClr val="bg1"/>
                                    </a:solidFill>
                                    <a:latin typeface="Cambria Math" panose="02040503050406030204" pitchFamily="18" charset="0"/>
                                    <a:cs typeface="NVIDIA Sans" panose="020B0503020203020204" pitchFamily="34" charset="0"/>
                                  </a:rPr>
                                </m:ctrlPr>
                              </m:sSupPr>
                              <m:e>
                                <m:r>
                                  <a:rPr lang="en-US" sz="4000" b="0" i="1" smtClean="0">
                                    <a:solidFill>
                                      <a:schemeClr val="bg1"/>
                                    </a:solidFill>
                                    <a:latin typeface="Cambria Math" panose="02040503050406030204" pitchFamily="18" charset="0"/>
                                    <a:cs typeface="NVIDIA Sans" panose="020B0503020203020204" pitchFamily="34" charset="0"/>
                                  </a:rPr>
                                  <m:t>90</m:t>
                                </m:r>
                              </m:e>
                              <m:sup>
                                <m: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sup>
                            </m:sSup>
                          </m:e>
                        </m:d>
                        <m: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=0</m:t>
                        </m:r>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40" name="Rectangle 39">
                  <a:extLst>
                    <a:ext uri="{FF2B5EF4-FFF2-40B4-BE49-F238E27FC236}">
                      <a16:creationId xmlns:a16="http://schemas.microsoft.com/office/drawing/2014/main" id="{D060F7E9-17C7-33CD-D06A-7E5BA0C60261}"/>
                    </a:ext>
                  </a:extLst>
                </p:cNvPr>
                <p:cNvSpPr>
                  <a:spLocks noRot="1" noChangeAspect="1" noMove="1" noResize="1" noEditPoints="1" noAdjustHandles="1" noChangeArrowheads="1" noChangeShapeType="1" noTextEdit="1"/>
                </p:cNvSpPr>
                <p:nvPr/>
              </p:nvSpPr>
              <p:spPr>
                <a:xfrm>
                  <a:off x="20581460" y="9605209"/>
                  <a:ext cx="6123962" cy="1363582"/>
                </a:xfrm>
                <a:prstGeom prst="rect">
                  <a:avLst/>
                </a:prstGeom>
                <a:blipFill>
                  <a:blip r:embed="rId6"/>
                  <a:stretch>
                    <a:fillRect/>
                  </a:stretch>
                </a:blipFill>
                <a:ln>
                  <a:noFill/>
                </a:ln>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62888FAB-9661-1BD4-E843-C963812978D8}"/>
                </a:ext>
              </a:extLst>
            </p:cNvPr>
            <p:cNvCxnSpPr>
              <a:cxnSpLocks/>
            </p:cNvCxnSpPr>
            <p:nvPr/>
          </p:nvCxnSpPr>
          <p:spPr>
            <a:xfrm flipV="1">
              <a:off x="32194500" y="7677316"/>
              <a:ext cx="0" cy="4124159"/>
            </a:xfrm>
            <a:prstGeom prst="straightConnector1">
              <a:avLst/>
            </a:prstGeom>
            <a:ln w="152400">
              <a:solidFill>
                <a:schemeClr val="bg1">
                  <a:lumMod val="95000"/>
                  <a:lumOff val="5000"/>
                </a:schemeClr>
              </a:solidFill>
              <a:headEnd type="oval"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1CE1A91-D62D-F750-6839-55E617872463}"/>
                </a:ext>
              </a:extLst>
            </p:cNvPr>
            <p:cNvCxnSpPr>
              <a:cxnSpLocks/>
            </p:cNvCxnSpPr>
            <p:nvPr/>
          </p:nvCxnSpPr>
          <p:spPr>
            <a:xfrm flipH="1">
              <a:off x="28689300" y="11801475"/>
              <a:ext cx="3505200" cy="0"/>
            </a:xfrm>
            <a:prstGeom prst="straightConnector1">
              <a:avLst/>
            </a:prstGeom>
            <a:ln w="152400">
              <a:solidFill>
                <a:schemeClr val="bg1">
                  <a:lumMod val="95000"/>
                  <a:lumOff val="5000"/>
                </a:schemeClr>
              </a:solidFill>
              <a:headEnd type="oval" w="sm" len="sm"/>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1077C868-56D4-BB61-98F5-7A2B2138D762}"/>
                    </a:ext>
                  </a:extLst>
                </p:cNvPr>
                <p:cNvSpPr/>
                <p:nvPr/>
              </p:nvSpPr>
              <p:spPr>
                <a:xfrm>
                  <a:off x="26705422" y="9605209"/>
                  <a:ext cx="6123962" cy="13635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𝑐𝑜𝑠</m:t>
                        </m:r>
                        <m:d>
                          <m:dPr>
                            <m:ctrlPr>
                              <a:rPr lang="en-US" sz="4000" b="0" i="1" smtClean="0">
                                <a:solidFill>
                                  <a:schemeClr val="bg1"/>
                                </a:solidFill>
                                <a:latin typeface="Cambria Math" panose="02040503050406030204" pitchFamily="18" charset="0"/>
                                <a:cs typeface="NVIDIA Sans" panose="020B0503020203020204" pitchFamily="34" charset="0"/>
                              </a:rPr>
                            </m:ctrlPr>
                          </m:dPr>
                          <m:e>
                            <m:sSup>
                              <m:sSupPr>
                                <m:ctrlPr>
                                  <a:rPr lang="en-US" sz="4000" b="0" i="1" smtClean="0">
                                    <a:solidFill>
                                      <a:schemeClr val="bg1"/>
                                    </a:solidFill>
                                    <a:latin typeface="Cambria Math" panose="02040503050406030204" pitchFamily="18" charset="0"/>
                                    <a:cs typeface="NVIDIA Sans" panose="020B0503020203020204" pitchFamily="34" charset="0"/>
                                  </a:rPr>
                                </m:ctrlPr>
                              </m:sSupPr>
                              <m:e>
                                <m:r>
                                  <a:rPr lang="en-US" sz="4000" b="0" i="1" smtClean="0">
                                    <a:solidFill>
                                      <a:schemeClr val="bg1"/>
                                    </a:solidFill>
                                    <a:latin typeface="Cambria Math" panose="02040503050406030204" pitchFamily="18" charset="0"/>
                                    <a:cs typeface="NVIDIA Sans" panose="020B0503020203020204" pitchFamily="34" charset="0"/>
                                  </a:rPr>
                                  <m:t>270</m:t>
                                </m:r>
                              </m:e>
                              <m:sup>
                                <m: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sup>
                            </m:sSup>
                          </m:e>
                        </m:d>
                        <m: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=0</m:t>
                        </m:r>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43" name="Rectangle 42">
                  <a:extLst>
                    <a:ext uri="{FF2B5EF4-FFF2-40B4-BE49-F238E27FC236}">
                      <a16:creationId xmlns:a16="http://schemas.microsoft.com/office/drawing/2014/main" id="{1077C868-56D4-BB61-98F5-7A2B2138D762}"/>
                    </a:ext>
                  </a:extLst>
                </p:cNvPr>
                <p:cNvSpPr>
                  <a:spLocks noRot="1" noChangeAspect="1" noMove="1" noResize="1" noEditPoints="1" noAdjustHandles="1" noChangeArrowheads="1" noChangeShapeType="1" noTextEdit="1"/>
                </p:cNvSpPr>
                <p:nvPr/>
              </p:nvSpPr>
              <p:spPr>
                <a:xfrm>
                  <a:off x="26705422" y="9605209"/>
                  <a:ext cx="6123962" cy="1363582"/>
                </a:xfrm>
                <a:prstGeom prst="rect">
                  <a:avLst/>
                </a:prstGeom>
                <a:blipFill>
                  <a:blip r:embed="rId7"/>
                  <a:stretch>
                    <a:fillRect/>
                  </a:stretch>
                </a:blipFill>
                <a:ln>
                  <a:noFill/>
                </a:ln>
              </p:spPr>
              <p:txBody>
                <a:bodyPr/>
                <a:lstStyle/>
                <a:p>
                  <a:r>
                    <a:rPr lang="en-US">
                      <a:noFill/>
                    </a:rPr>
                    <a:t> </a:t>
                  </a:r>
                </a:p>
              </p:txBody>
            </p:sp>
          </mc:Fallback>
        </mc:AlternateContent>
        <p:cxnSp>
          <p:nvCxnSpPr>
            <p:cNvPr id="44" name="Straight Arrow Connector 43">
              <a:extLst>
                <a:ext uri="{FF2B5EF4-FFF2-40B4-BE49-F238E27FC236}">
                  <a16:creationId xmlns:a16="http://schemas.microsoft.com/office/drawing/2014/main" id="{B9B07754-6F8E-FBA9-D556-398FF8CBDE3B}"/>
                </a:ext>
              </a:extLst>
            </p:cNvPr>
            <p:cNvCxnSpPr>
              <a:cxnSpLocks/>
            </p:cNvCxnSpPr>
            <p:nvPr/>
          </p:nvCxnSpPr>
          <p:spPr>
            <a:xfrm flipV="1">
              <a:off x="21269325" y="13118244"/>
              <a:ext cx="0" cy="4124159"/>
            </a:xfrm>
            <a:prstGeom prst="straightConnector1">
              <a:avLst/>
            </a:prstGeom>
            <a:ln w="152400">
              <a:solidFill>
                <a:schemeClr val="bg1">
                  <a:lumMod val="95000"/>
                  <a:lumOff val="5000"/>
                </a:schemeClr>
              </a:solidFill>
              <a:headEnd type="oval"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68C68BF-EF5C-2424-FCEF-81347E3C1CB4}"/>
                </a:ext>
              </a:extLst>
            </p:cNvPr>
            <p:cNvCxnSpPr>
              <a:cxnSpLocks/>
            </p:cNvCxnSpPr>
            <p:nvPr/>
          </p:nvCxnSpPr>
          <p:spPr>
            <a:xfrm flipV="1">
              <a:off x="21878925" y="13118243"/>
              <a:ext cx="0" cy="4124159"/>
            </a:xfrm>
            <a:prstGeom prst="straightConnector1">
              <a:avLst/>
            </a:prstGeom>
            <a:ln w="152400">
              <a:solidFill>
                <a:schemeClr val="bg1">
                  <a:lumMod val="95000"/>
                  <a:lumOff val="5000"/>
                </a:schemeClr>
              </a:solidFill>
              <a:headEnd type="oval" w="sm" len="sm"/>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5605FF7E-85B1-4D63-3573-A6887AA950F2}"/>
                    </a:ext>
                  </a:extLst>
                </p:cNvPr>
                <p:cNvSpPr/>
                <p:nvPr/>
              </p:nvSpPr>
              <p:spPr>
                <a:xfrm>
                  <a:off x="21269325" y="14301680"/>
                  <a:ext cx="6123962" cy="13635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𝑐𝑜𝑠</m:t>
                        </m:r>
                        <m:d>
                          <m:dPr>
                            <m:ctrlPr>
                              <a:rPr lang="en-US" sz="4000" b="0" i="1" smtClean="0">
                                <a:solidFill>
                                  <a:schemeClr val="bg1"/>
                                </a:solidFill>
                                <a:latin typeface="Cambria Math" panose="02040503050406030204" pitchFamily="18" charset="0"/>
                                <a:cs typeface="NVIDIA Sans" panose="020B0503020203020204" pitchFamily="34" charset="0"/>
                              </a:rPr>
                            </m:ctrlPr>
                          </m:dPr>
                          <m:e>
                            <m:sSup>
                              <m:sSupPr>
                                <m:ctrlPr>
                                  <a:rPr lang="en-US" sz="4000" b="0" i="1" smtClean="0">
                                    <a:solidFill>
                                      <a:schemeClr val="bg1"/>
                                    </a:solidFill>
                                    <a:latin typeface="Cambria Math" panose="02040503050406030204" pitchFamily="18" charset="0"/>
                                    <a:cs typeface="NVIDIA Sans" panose="020B0503020203020204" pitchFamily="34" charset="0"/>
                                  </a:rPr>
                                </m:ctrlPr>
                              </m:sSupPr>
                              <m:e>
                                <m:r>
                                  <a:rPr lang="en-US" sz="4000" b="0" i="1" smtClean="0">
                                    <a:solidFill>
                                      <a:schemeClr val="bg1"/>
                                    </a:solidFill>
                                    <a:latin typeface="Cambria Math" panose="02040503050406030204" pitchFamily="18" charset="0"/>
                                    <a:cs typeface="NVIDIA Sans" panose="020B0503020203020204" pitchFamily="34" charset="0"/>
                                  </a:rPr>
                                  <m:t>0</m:t>
                                </m:r>
                              </m:e>
                              <m:sup>
                                <m: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sup>
                            </m:sSup>
                          </m:e>
                        </m:d>
                        <m: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=1</m:t>
                        </m:r>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46" name="Rectangle 45">
                  <a:extLst>
                    <a:ext uri="{FF2B5EF4-FFF2-40B4-BE49-F238E27FC236}">
                      <a16:creationId xmlns:a16="http://schemas.microsoft.com/office/drawing/2014/main" id="{5605FF7E-85B1-4D63-3573-A6887AA950F2}"/>
                    </a:ext>
                  </a:extLst>
                </p:cNvPr>
                <p:cNvSpPr>
                  <a:spLocks noRot="1" noChangeAspect="1" noMove="1" noResize="1" noEditPoints="1" noAdjustHandles="1" noChangeArrowheads="1" noChangeShapeType="1" noTextEdit="1"/>
                </p:cNvSpPr>
                <p:nvPr/>
              </p:nvSpPr>
              <p:spPr>
                <a:xfrm>
                  <a:off x="21269325" y="14301680"/>
                  <a:ext cx="6123962" cy="1363582"/>
                </a:xfrm>
                <a:prstGeom prst="rect">
                  <a:avLst/>
                </a:prstGeom>
                <a:blipFill>
                  <a:blip r:embed="rId8"/>
                  <a:stretch>
                    <a:fillRect/>
                  </a:stretch>
                </a:blipFill>
                <a:ln>
                  <a:noFill/>
                </a:ln>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E4E2A489-AC03-168A-D16E-35BF55855D3A}"/>
                </a:ext>
              </a:extLst>
            </p:cNvPr>
            <p:cNvCxnSpPr>
              <a:cxnSpLocks/>
            </p:cNvCxnSpPr>
            <p:nvPr/>
          </p:nvCxnSpPr>
          <p:spPr>
            <a:xfrm>
              <a:off x="31584900" y="13118242"/>
              <a:ext cx="0" cy="4124159"/>
            </a:xfrm>
            <a:prstGeom prst="straightConnector1">
              <a:avLst/>
            </a:prstGeom>
            <a:ln w="152400">
              <a:solidFill>
                <a:schemeClr val="bg1">
                  <a:lumMod val="95000"/>
                  <a:lumOff val="5000"/>
                </a:schemeClr>
              </a:solidFill>
              <a:headEnd type="oval"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7E196DE-68EF-A3FC-479A-0A2BF9CB6663}"/>
                </a:ext>
              </a:extLst>
            </p:cNvPr>
            <p:cNvCxnSpPr>
              <a:cxnSpLocks/>
            </p:cNvCxnSpPr>
            <p:nvPr/>
          </p:nvCxnSpPr>
          <p:spPr>
            <a:xfrm flipV="1">
              <a:off x="32194500" y="12893173"/>
              <a:ext cx="0" cy="4124159"/>
            </a:xfrm>
            <a:prstGeom prst="straightConnector1">
              <a:avLst/>
            </a:prstGeom>
            <a:ln w="152400">
              <a:solidFill>
                <a:schemeClr val="bg1">
                  <a:lumMod val="95000"/>
                  <a:lumOff val="5000"/>
                </a:schemeClr>
              </a:solidFill>
              <a:headEnd type="oval" w="sm" len="sm"/>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EB2D197C-09E2-2DFC-1227-4C2144A7441A}"/>
                    </a:ext>
                  </a:extLst>
                </p:cNvPr>
                <p:cNvSpPr/>
                <p:nvPr/>
              </p:nvSpPr>
              <p:spPr>
                <a:xfrm>
                  <a:off x="27393287" y="14273461"/>
                  <a:ext cx="4342696" cy="13635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𝑐𝑜𝑠</m:t>
                        </m:r>
                        <m:d>
                          <m:dPr>
                            <m:ctrlPr>
                              <a:rPr lang="en-US" sz="4000" b="0" i="1" smtClean="0">
                                <a:solidFill>
                                  <a:schemeClr val="bg1"/>
                                </a:solidFill>
                                <a:latin typeface="Cambria Math" panose="02040503050406030204" pitchFamily="18" charset="0"/>
                                <a:cs typeface="NVIDIA Sans" panose="020B0503020203020204" pitchFamily="34" charset="0"/>
                              </a:rPr>
                            </m:ctrlPr>
                          </m:dPr>
                          <m:e>
                            <m:sSup>
                              <m:sSupPr>
                                <m:ctrlPr>
                                  <a:rPr lang="en-US" sz="4000" b="0" i="1" smtClean="0">
                                    <a:solidFill>
                                      <a:schemeClr val="bg1"/>
                                    </a:solidFill>
                                    <a:latin typeface="Cambria Math" panose="02040503050406030204" pitchFamily="18" charset="0"/>
                                    <a:cs typeface="NVIDIA Sans" panose="020B0503020203020204" pitchFamily="34" charset="0"/>
                                  </a:rPr>
                                </m:ctrlPr>
                              </m:sSupPr>
                              <m:e>
                                <m:r>
                                  <a:rPr lang="en-US" sz="4000" b="0" i="1" smtClean="0">
                                    <a:solidFill>
                                      <a:schemeClr val="bg1"/>
                                    </a:solidFill>
                                    <a:latin typeface="Cambria Math" panose="02040503050406030204" pitchFamily="18" charset="0"/>
                                    <a:cs typeface="NVIDIA Sans" panose="020B0503020203020204" pitchFamily="34" charset="0"/>
                                  </a:rPr>
                                  <m:t>180</m:t>
                                </m:r>
                              </m:e>
                              <m:sup>
                                <m: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sup>
                            </m:sSup>
                          </m:e>
                        </m:d>
                        <m: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=−1</m:t>
                        </m:r>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49" name="Rectangle 48">
                  <a:extLst>
                    <a:ext uri="{FF2B5EF4-FFF2-40B4-BE49-F238E27FC236}">
                      <a16:creationId xmlns:a16="http://schemas.microsoft.com/office/drawing/2014/main" id="{EB2D197C-09E2-2DFC-1227-4C2144A7441A}"/>
                    </a:ext>
                  </a:extLst>
                </p:cNvPr>
                <p:cNvSpPr>
                  <a:spLocks noRot="1" noChangeAspect="1" noMove="1" noResize="1" noEditPoints="1" noAdjustHandles="1" noChangeArrowheads="1" noChangeShapeType="1" noTextEdit="1"/>
                </p:cNvSpPr>
                <p:nvPr/>
              </p:nvSpPr>
              <p:spPr>
                <a:xfrm>
                  <a:off x="27393287" y="14273461"/>
                  <a:ext cx="4342696" cy="1363582"/>
                </a:xfrm>
                <a:prstGeom prst="rect">
                  <a:avLst/>
                </a:prstGeom>
                <a:blipFill>
                  <a:blip r:embed="rId9"/>
                  <a:stretch>
                    <a:fillRect/>
                  </a:stretch>
                </a:blipFill>
                <a:ln>
                  <a:noFill/>
                </a:ln>
              </p:spPr>
              <p:txBody>
                <a:bodyPr/>
                <a:lstStyle/>
                <a:p>
                  <a:r>
                    <a:rPr lang="en-US">
                      <a:noFill/>
                    </a:rPr>
                    <a:t> </a:t>
                  </a:r>
                </a:p>
              </p:txBody>
            </p:sp>
          </mc:Fallback>
        </mc:AlternateContent>
      </p:grpSp>
      <p:sp>
        <p:nvSpPr>
          <p:cNvPr id="3" name="Rectangle 2">
            <a:extLst>
              <a:ext uri="{FF2B5EF4-FFF2-40B4-BE49-F238E27FC236}">
                <a16:creationId xmlns:a16="http://schemas.microsoft.com/office/drawing/2014/main" id="{B333E001-10F0-29DD-2817-132391C993BC}"/>
              </a:ext>
            </a:extLst>
          </p:cNvPr>
          <p:cNvSpPr/>
          <p:nvPr/>
        </p:nvSpPr>
        <p:spPr>
          <a:xfrm>
            <a:off x="12264024" y="8923418"/>
            <a:ext cx="6553573" cy="1363582"/>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“A bunch of different marbles”</a:t>
            </a:r>
          </a:p>
        </p:txBody>
      </p:sp>
    </p:spTree>
    <p:extLst>
      <p:ext uri="{BB962C8B-B14F-4D97-AF65-F5344CB8AC3E}">
        <p14:creationId xmlns:p14="http://schemas.microsoft.com/office/powerpoint/2010/main" val="28855747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Dot Product</a:t>
            </a:r>
          </a:p>
        </p:txBody>
      </p:sp>
      <p:sp>
        <p:nvSpPr>
          <p:cNvPr id="5" name="Text Placeholder 4">
            <a:extLst>
              <a:ext uri="{FF2B5EF4-FFF2-40B4-BE49-F238E27FC236}">
                <a16:creationId xmlns:a16="http://schemas.microsoft.com/office/drawing/2014/main" id="{9EDE7DF4-5B8F-A811-57CB-8C41C3BD7066}"/>
              </a:ext>
            </a:extLst>
          </p:cNvPr>
          <p:cNvSpPr>
            <a:spLocks noGrp="1"/>
          </p:cNvSpPr>
          <p:nvPr>
            <p:ph type="body" sz="quarter" idx="10"/>
          </p:nvPr>
        </p:nvSpPr>
        <p:spPr/>
        <p:txBody>
          <a:bodyPr/>
          <a:lstStyle/>
          <a:p>
            <a:endParaRPr lang="en-US" dirty="0"/>
          </a:p>
        </p:txBody>
      </p:sp>
      <p:sp>
        <p:nvSpPr>
          <p:cNvPr id="3" name="Oval 2">
            <a:extLst>
              <a:ext uri="{FF2B5EF4-FFF2-40B4-BE49-F238E27FC236}">
                <a16:creationId xmlns:a16="http://schemas.microsoft.com/office/drawing/2014/main" id="{CBA7B88D-C67E-D109-725D-1B4C708C4FDB}"/>
              </a:ext>
            </a:extLst>
          </p:cNvPr>
          <p:cNvSpPr/>
          <p:nvPr/>
        </p:nvSpPr>
        <p:spPr>
          <a:xfrm>
            <a:off x="20471514" y="6339542"/>
            <a:ext cx="11901489" cy="11195867"/>
          </a:xfrm>
          <a:prstGeom prst="ellipse">
            <a:avLst/>
          </a:prstGeom>
          <a:noFill/>
          <a:ln w="762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cxnSp>
        <p:nvCxnSpPr>
          <p:cNvPr id="4" name="Straight Arrow Connector 3">
            <a:extLst>
              <a:ext uri="{FF2B5EF4-FFF2-40B4-BE49-F238E27FC236}">
                <a16:creationId xmlns:a16="http://schemas.microsoft.com/office/drawing/2014/main" id="{4A74A6C6-612E-6D27-D2F4-5982E1EE7F91}"/>
              </a:ext>
            </a:extLst>
          </p:cNvPr>
          <p:cNvCxnSpPr>
            <a:cxnSpLocks/>
          </p:cNvCxnSpPr>
          <p:nvPr/>
        </p:nvCxnSpPr>
        <p:spPr>
          <a:xfrm flipV="1">
            <a:off x="26393591" y="6339542"/>
            <a:ext cx="0" cy="5597933"/>
          </a:xfrm>
          <a:prstGeom prst="straightConnector1">
            <a:avLst/>
          </a:prstGeom>
          <a:ln w="152400">
            <a:solidFill>
              <a:schemeClr val="bg1">
                <a:lumMod val="95000"/>
                <a:lumOff val="5000"/>
              </a:schemeClr>
            </a:solidFill>
            <a:headEnd type="oval"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FB28DF6-4D09-9A7C-FC8A-D02D24891BF7}"/>
              </a:ext>
            </a:extLst>
          </p:cNvPr>
          <p:cNvCxnSpPr>
            <a:cxnSpLocks/>
          </p:cNvCxnSpPr>
          <p:nvPr/>
        </p:nvCxnSpPr>
        <p:spPr>
          <a:xfrm flipV="1">
            <a:off x="26422258" y="6715125"/>
            <a:ext cx="5548741" cy="5230467"/>
          </a:xfrm>
          <a:prstGeom prst="straightConnector1">
            <a:avLst/>
          </a:prstGeom>
          <a:ln w="152400">
            <a:solidFill>
              <a:schemeClr val="bg1">
                <a:lumMod val="95000"/>
                <a:lumOff val="5000"/>
              </a:schemeClr>
            </a:solidFill>
            <a:headEnd type="oval" w="sm" len="sm"/>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C7DB360-6516-5572-6C5F-455A926232A4}"/>
              </a:ext>
            </a:extLst>
          </p:cNvPr>
          <p:cNvSpPr/>
          <p:nvPr/>
        </p:nvSpPr>
        <p:spPr>
          <a:xfrm>
            <a:off x="24774432" y="4530480"/>
            <a:ext cx="2705286"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[0.0, 1.0]</a:t>
            </a:r>
          </a:p>
        </p:txBody>
      </p:sp>
      <p:sp>
        <p:nvSpPr>
          <p:cNvPr id="11" name="Rectangle 10">
            <a:extLst>
              <a:ext uri="{FF2B5EF4-FFF2-40B4-BE49-F238E27FC236}">
                <a16:creationId xmlns:a16="http://schemas.microsoft.com/office/drawing/2014/main" id="{E3BCC4D0-7813-ADEB-54F8-AA00FBCDE427}"/>
              </a:ext>
            </a:extLst>
          </p:cNvPr>
          <p:cNvSpPr/>
          <p:nvPr/>
        </p:nvSpPr>
        <p:spPr>
          <a:xfrm>
            <a:off x="31020360" y="4530480"/>
            <a:ext cx="2705286"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[1.0, 1.0]</a:t>
            </a:r>
          </a:p>
        </p:txBody>
      </p:sp>
      <p:cxnSp>
        <p:nvCxnSpPr>
          <p:cNvPr id="18" name="Straight Arrow Connector 17">
            <a:extLst>
              <a:ext uri="{FF2B5EF4-FFF2-40B4-BE49-F238E27FC236}">
                <a16:creationId xmlns:a16="http://schemas.microsoft.com/office/drawing/2014/main" id="{FECAD8AA-CBA5-70FB-CC82-485A06A6C49D}"/>
              </a:ext>
            </a:extLst>
          </p:cNvPr>
          <p:cNvCxnSpPr/>
          <p:nvPr/>
        </p:nvCxnSpPr>
        <p:spPr>
          <a:xfrm flipV="1">
            <a:off x="7229475" y="7611122"/>
            <a:ext cx="0" cy="9829800"/>
          </a:xfrm>
          <a:prstGeom prst="straightConnector1">
            <a:avLst/>
          </a:prstGeom>
          <a:ln w="152400">
            <a:solidFill>
              <a:schemeClr val="bg1">
                <a:lumMod val="95000"/>
                <a:lumOff val="5000"/>
              </a:schemeClr>
            </a:solidFill>
            <a:headEnd type="oval"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D2D6E4C-689B-03B4-D1A7-00F2BD17D8C6}"/>
              </a:ext>
            </a:extLst>
          </p:cNvPr>
          <p:cNvCxnSpPr>
            <a:cxnSpLocks/>
          </p:cNvCxnSpPr>
          <p:nvPr/>
        </p:nvCxnSpPr>
        <p:spPr>
          <a:xfrm flipV="1">
            <a:off x="7229475" y="7611121"/>
            <a:ext cx="9829801" cy="9829801"/>
          </a:xfrm>
          <a:prstGeom prst="straightConnector1">
            <a:avLst/>
          </a:prstGeom>
          <a:ln w="152400">
            <a:solidFill>
              <a:schemeClr val="bg1">
                <a:lumMod val="95000"/>
                <a:lumOff val="5000"/>
              </a:schemeClr>
            </a:solidFill>
            <a:headEnd type="oval" w="sm" len="sm"/>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25836090-609D-D578-DABE-D3E758F1B19D}"/>
              </a:ext>
            </a:extLst>
          </p:cNvPr>
          <p:cNvSpPr/>
          <p:nvPr/>
        </p:nvSpPr>
        <p:spPr>
          <a:xfrm>
            <a:off x="5876832" y="5657752"/>
            <a:ext cx="2705286"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[0.0, 1.0]</a:t>
            </a:r>
          </a:p>
        </p:txBody>
      </p:sp>
      <p:sp>
        <p:nvSpPr>
          <p:cNvPr id="22" name="Rectangle 21">
            <a:extLst>
              <a:ext uri="{FF2B5EF4-FFF2-40B4-BE49-F238E27FC236}">
                <a16:creationId xmlns:a16="http://schemas.microsoft.com/office/drawing/2014/main" id="{98F9B1B8-7523-C10F-3985-E741E722172B}"/>
              </a:ext>
            </a:extLst>
          </p:cNvPr>
          <p:cNvSpPr/>
          <p:nvPr/>
        </p:nvSpPr>
        <p:spPr>
          <a:xfrm>
            <a:off x="15706633" y="5657752"/>
            <a:ext cx="2705286"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[1.0, 1.0]</a:t>
            </a:r>
          </a:p>
        </p:txBody>
      </p:sp>
      <p:pic>
        <p:nvPicPr>
          <p:cNvPr id="23" name="Picture 22">
            <a:extLst>
              <a:ext uri="{FF2B5EF4-FFF2-40B4-BE49-F238E27FC236}">
                <a16:creationId xmlns:a16="http://schemas.microsoft.com/office/drawing/2014/main" id="{40530777-192B-A97A-0A14-3F24BB2705E2}"/>
              </a:ext>
            </a:extLst>
          </p:cNvPr>
          <p:cNvPicPr>
            <a:picLocks noChangeAspect="1"/>
          </p:cNvPicPr>
          <p:nvPr/>
        </p:nvPicPr>
        <p:blipFill>
          <a:blip r:embed="rId3"/>
          <a:stretch>
            <a:fillRect/>
          </a:stretch>
        </p:blipFill>
        <p:spPr>
          <a:xfrm>
            <a:off x="2464138" y="5001769"/>
            <a:ext cx="2958424" cy="2675547"/>
          </a:xfrm>
          <a:prstGeom prst="rect">
            <a:avLst/>
          </a:prstGeom>
        </p:spPr>
      </p:pic>
      <p:sp>
        <p:nvSpPr>
          <p:cNvPr id="38" name="Rectangle 37">
            <a:extLst>
              <a:ext uri="{FF2B5EF4-FFF2-40B4-BE49-F238E27FC236}">
                <a16:creationId xmlns:a16="http://schemas.microsoft.com/office/drawing/2014/main" id="{C842FDAB-2A9C-ACB8-B171-42D397FA036C}"/>
              </a:ext>
            </a:extLst>
          </p:cNvPr>
          <p:cNvSpPr/>
          <p:nvPr/>
        </p:nvSpPr>
        <p:spPr>
          <a:xfrm>
            <a:off x="12264024" y="8923418"/>
            <a:ext cx="6553573" cy="1363582"/>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“A bunch of different marbles”</a:t>
            </a:r>
          </a:p>
        </p:txBody>
      </p:sp>
    </p:spTree>
    <p:extLst>
      <p:ext uri="{BB962C8B-B14F-4D97-AF65-F5344CB8AC3E}">
        <p14:creationId xmlns:p14="http://schemas.microsoft.com/office/powerpoint/2010/main" val="3012740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4762A18-61EC-40FA-57AF-B1A3170F7533}"/>
              </a:ext>
            </a:extLst>
          </p:cNvPr>
          <p:cNvSpPr/>
          <p:nvPr/>
        </p:nvSpPr>
        <p:spPr>
          <a:xfrm>
            <a:off x="17974061" y="13020842"/>
            <a:ext cx="1840366" cy="405549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Dot Product</a:t>
            </a:r>
          </a:p>
        </p:txBody>
      </p:sp>
      <p:sp>
        <p:nvSpPr>
          <p:cNvPr id="5" name="Text Placeholder 4">
            <a:extLst>
              <a:ext uri="{FF2B5EF4-FFF2-40B4-BE49-F238E27FC236}">
                <a16:creationId xmlns:a16="http://schemas.microsoft.com/office/drawing/2014/main" id="{9EDE7DF4-5B8F-A811-57CB-8C41C3BD7066}"/>
              </a:ext>
            </a:extLst>
          </p:cNvPr>
          <p:cNvSpPr>
            <a:spLocks noGrp="1"/>
          </p:cNvSpPr>
          <p:nvPr>
            <p:ph type="body" sz="quarter" idx="10"/>
          </p:nvPr>
        </p:nvSpPr>
        <p:spPr/>
        <p:txBody>
          <a:bodyPr/>
          <a:lstStyle/>
          <a:p>
            <a:endParaRPr lang="en-US" dirty="0"/>
          </a:p>
        </p:txBody>
      </p:sp>
      <p:sp>
        <p:nvSpPr>
          <p:cNvPr id="3" name="Oval 2">
            <a:extLst>
              <a:ext uri="{FF2B5EF4-FFF2-40B4-BE49-F238E27FC236}">
                <a16:creationId xmlns:a16="http://schemas.microsoft.com/office/drawing/2014/main" id="{CBA7B88D-C67E-D109-725D-1B4C708C4FDB}"/>
              </a:ext>
            </a:extLst>
          </p:cNvPr>
          <p:cNvSpPr/>
          <p:nvPr/>
        </p:nvSpPr>
        <p:spPr>
          <a:xfrm>
            <a:off x="20471514" y="6339542"/>
            <a:ext cx="11901489" cy="11195867"/>
          </a:xfrm>
          <a:prstGeom prst="ellipse">
            <a:avLst/>
          </a:prstGeom>
          <a:noFill/>
          <a:ln w="762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cxnSp>
        <p:nvCxnSpPr>
          <p:cNvPr id="4" name="Straight Arrow Connector 3">
            <a:extLst>
              <a:ext uri="{FF2B5EF4-FFF2-40B4-BE49-F238E27FC236}">
                <a16:creationId xmlns:a16="http://schemas.microsoft.com/office/drawing/2014/main" id="{4A74A6C6-612E-6D27-D2F4-5982E1EE7F91}"/>
              </a:ext>
            </a:extLst>
          </p:cNvPr>
          <p:cNvCxnSpPr>
            <a:cxnSpLocks/>
          </p:cNvCxnSpPr>
          <p:nvPr/>
        </p:nvCxnSpPr>
        <p:spPr>
          <a:xfrm flipV="1">
            <a:off x="26393591" y="6339542"/>
            <a:ext cx="0" cy="5597933"/>
          </a:xfrm>
          <a:prstGeom prst="straightConnector1">
            <a:avLst/>
          </a:prstGeom>
          <a:ln w="152400">
            <a:solidFill>
              <a:schemeClr val="bg1">
                <a:lumMod val="95000"/>
                <a:lumOff val="5000"/>
              </a:schemeClr>
            </a:solidFill>
            <a:headEnd type="oval"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FB28DF6-4D09-9A7C-FC8A-D02D24891BF7}"/>
              </a:ext>
            </a:extLst>
          </p:cNvPr>
          <p:cNvCxnSpPr>
            <a:cxnSpLocks/>
            <a:endCxn id="3" idx="7"/>
          </p:cNvCxnSpPr>
          <p:nvPr/>
        </p:nvCxnSpPr>
        <p:spPr>
          <a:xfrm flipV="1">
            <a:off x="26422258" y="7979139"/>
            <a:ext cx="4207812" cy="3966453"/>
          </a:xfrm>
          <a:prstGeom prst="straightConnector1">
            <a:avLst/>
          </a:prstGeom>
          <a:ln w="152400">
            <a:solidFill>
              <a:schemeClr val="bg1">
                <a:lumMod val="95000"/>
                <a:lumOff val="5000"/>
              </a:schemeClr>
            </a:solidFill>
            <a:headEnd type="oval" w="sm" len="sm"/>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C7DB360-6516-5572-6C5F-455A926232A4}"/>
              </a:ext>
            </a:extLst>
          </p:cNvPr>
          <p:cNvSpPr/>
          <p:nvPr/>
        </p:nvSpPr>
        <p:spPr>
          <a:xfrm>
            <a:off x="24774432" y="4530480"/>
            <a:ext cx="2705286"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[0.0, 1.0]</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E3BCC4D0-7813-ADEB-54F8-AA00FBCDE427}"/>
                  </a:ext>
                </a:extLst>
              </p:cNvPr>
              <p:cNvSpPr/>
              <p:nvPr/>
            </p:nvSpPr>
            <p:spPr>
              <a:xfrm>
                <a:off x="31049026" y="5867403"/>
                <a:ext cx="2705286" cy="230786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sz="4000" i="1" smtClean="0">
                              <a:solidFill>
                                <a:schemeClr val="bg1"/>
                              </a:solidFill>
                              <a:latin typeface="Cambria Math" panose="02040503050406030204" pitchFamily="18" charset="0"/>
                              <a:cs typeface="NVIDIA Sans" panose="020B0503020203020204" pitchFamily="34" charset="0"/>
                            </a:rPr>
                          </m:ctrlPr>
                        </m:fPr>
                        <m:num>
                          <m:rad>
                            <m:radPr>
                              <m:degHide m:val="on"/>
                              <m:ctrlPr>
                                <a:rPr lang="en-US" sz="4000" i="1" smtClean="0">
                                  <a:solidFill>
                                    <a:schemeClr val="bg1"/>
                                  </a:solidFill>
                                  <a:latin typeface="Cambria Math" panose="02040503050406030204" pitchFamily="18" charset="0"/>
                                  <a:cs typeface="NVIDIA Sans" panose="020B0503020203020204" pitchFamily="34" charset="0"/>
                                </a:rPr>
                              </m:ctrlPr>
                            </m:radPr>
                            <m:deg/>
                            <m:e>
                              <m:r>
                                <a:rPr lang="en-US" sz="4000" b="0" i="1" smtClean="0">
                                  <a:solidFill>
                                    <a:schemeClr val="bg1"/>
                                  </a:solidFill>
                                  <a:latin typeface="Cambria Math" panose="02040503050406030204" pitchFamily="18" charset="0"/>
                                  <a:cs typeface="NVIDIA Sans" panose="020B0503020203020204" pitchFamily="34" charset="0"/>
                                </a:rPr>
                                <m:t>2</m:t>
                              </m:r>
                            </m:e>
                          </m:rad>
                        </m:num>
                        <m:den>
                          <m:r>
                            <a:rPr lang="en-US" sz="4000" b="0" i="1" smtClean="0">
                              <a:solidFill>
                                <a:schemeClr val="bg1"/>
                              </a:solidFill>
                              <a:latin typeface="Cambria Math" panose="02040503050406030204" pitchFamily="18" charset="0"/>
                              <a:cs typeface="NVIDIA Sans" panose="020B0503020203020204" pitchFamily="34" charset="0"/>
                            </a:rPr>
                            <m:t>2</m:t>
                          </m:r>
                        </m:den>
                      </m:f>
                      <m:r>
                        <a:rPr lang="en-US" sz="4000" b="0" i="1" smtClean="0">
                          <a:solidFill>
                            <a:schemeClr val="bg1"/>
                          </a:solidFill>
                          <a:latin typeface="Cambria Math" panose="02040503050406030204" pitchFamily="18" charset="0"/>
                          <a:cs typeface="NVIDIA Sans" panose="020B0503020203020204" pitchFamily="34" charset="0"/>
                        </a:rPr>
                        <m:t>,</m:t>
                      </m:r>
                      <m:f>
                        <m:fPr>
                          <m:ctrlPr>
                            <a:rPr lang="en-US" sz="4000" i="1">
                              <a:solidFill>
                                <a:schemeClr val="bg1"/>
                              </a:solidFill>
                              <a:latin typeface="Cambria Math" panose="02040503050406030204" pitchFamily="18" charset="0"/>
                              <a:cs typeface="NVIDIA Sans" panose="020B0503020203020204" pitchFamily="34" charset="0"/>
                            </a:rPr>
                          </m:ctrlPr>
                        </m:fPr>
                        <m:num>
                          <m:rad>
                            <m:radPr>
                              <m:degHide m:val="on"/>
                              <m:ctrlPr>
                                <a:rPr lang="en-US" sz="4000" i="1">
                                  <a:solidFill>
                                    <a:schemeClr val="bg1"/>
                                  </a:solidFill>
                                  <a:latin typeface="Cambria Math" panose="02040503050406030204" pitchFamily="18" charset="0"/>
                                  <a:cs typeface="NVIDIA Sans" panose="020B0503020203020204" pitchFamily="34" charset="0"/>
                                </a:rPr>
                              </m:ctrlPr>
                            </m:radPr>
                            <m:deg/>
                            <m:e>
                              <m:r>
                                <a:rPr lang="en-US" sz="4000" i="1">
                                  <a:solidFill>
                                    <a:schemeClr val="bg1"/>
                                  </a:solidFill>
                                  <a:latin typeface="Cambria Math" panose="02040503050406030204" pitchFamily="18" charset="0"/>
                                  <a:cs typeface="NVIDIA Sans" panose="020B0503020203020204" pitchFamily="34" charset="0"/>
                                </a:rPr>
                                <m:t>2</m:t>
                              </m:r>
                            </m:e>
                          </m:rad>
                        </m:num>
                        <m:den>
                          <m:r>
                            <a:rPr lang="en-US" sz="4000" i="1">
                              <a:solidFill>
                                <a:schemeClr val="bg1"/>
                              </a:solidFill>
                              <a:latin typeface="Cambria Math" panose="02040503050406030204" pitchFamily="18" charset="0"/>
                              <a:cs typeface="NVIDIA Sans" panose="020B0503020203020204" pitchFamily="34" charset="0"/>
                            </a:rPr>
                            <m:t>2</m:t>
                          </m:r>
                        </m:den>
                      </m:f>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1" name="Rectangle 10">
                <a:extLst>
                  <a:ext uri="{FF2B5EF4-FFF2-40B4-BE49-F238E27FC236}">
                    <a16:creationId xmlns:a16="http://schemas.microsoft.com/office/drawing/2014/main" id="{E3BCC4D0-7813-ADEB-54F8-AA00FBCDE427}"/>
                  </a:ext>
                </a:extLst>
              </p:cNvPr>
              <p:cNvSpPr>
                <a:spLocks noRot="1" noChangeAspect="1" noMove="1" noResize="1" noEditPoints="1" noAdjustHandles="1" noChangeArrowheads="1" noChangeShapeType="1" noTextEdit="1"/>
              </p:cNvSpPr>
              <p:nvPr/>
            </p:nvSpPr>
            <p:spPr>
              <a:xfrm>
                <a:off x="31049026" y="5867403"/>
                <a:ext cx="2705286" cy="2307861"/>
              </a:xfrm>
              <a:prstGeom prst="rect">
                <a:avLst/>
              </a:prstGeom>
              <a:blipFill>
                <a:blip r:embed="rId3"/>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3" name="Table 13">
                <a:extLst>
                  <a:ext uri="{FF2B5EF4-FFF2-40B4-BE49-F238E27FC236}">
                    <a16:creationId xmlns:a16="http://schemas.microsoft.com/office/drawing/2014/main" id="{C08799E7-2463-7AAF-153E-42B259444D50}"/>
                  </a:ext>
                </a:extLst>
              </p:cNvPr>
              <p:cNvGraphicFramePr>
                <a:graphicFrameLocks noGrp="1"/>
              </p:cNvGraphicFramePr>
              <p:nvPr>
                <p:extLst>
                  <p:ext uri="{D42A27DB-BD31-4B8C-83A1-F6EECF244321}">
                    <p14:modId xmlns:p14="http://schemas.microsoft.com/office/powerpoint/2010/main" val="4070310683"/>
                  </p:ext>
                </p:extLst>
              </p:nvPr>
            </p:nvGraphicFramePr>
            <p:xfrm>
              <a:off x="12394547" y="13020842"/>
              <a:ext cx="7419880" cy="4055497"/>
            </p:xfrm>
            <a:graphic>
              <a:graphicData uri="http://schemas.openxmlformats.org/drawingml/2006/table">
                <a:tbl>
                  <a:tblPr firstRow="1" bandRow="1">
                    <a:tableStyleId>{5C22544A-7EE6-4342-B048-85BDC9FD1C3A}</a:tableStyleId>
                  </a:tblPr>
                  <a:tblGrid>
                    <a:gridCol w="1854970">
                      <a:extLst>
                        <a:ext uri="{9D8B030D-6E8A-4147-A177-3AD203B41FA5}">
                          <a16:colId xmlns:a16="http://schemas.microsoft.com/office/drawing/2014/main" val="315781999"/>
                        </a:ext>
                      </a:extLst>
                    </a:gridCol>
                    <a:gridCol w="1854970">
                      <a:extLst>
                        <a:ext uri="{9D8B030D-6E8A-4147-A177-3AD203B41FA5}">
                          <a16:colId xmlns:a16="http://schemas.microsoft.com/office/drawing/2014/main" val="4125437195"/>
                        </a:ext>
                      </a:extLst>
                    </a:gridCol>
                    <a:gridCol w="1854970">
                      <a:extLst>
                        <a:ext uri="{9D8B030D-6E8A-4147-A177-3AD203B41FA5}">
                          <a16:colId xmlns:a16="http://schemas.microsoft.com/office/drawing/2014/main" val="1669418738"/>
                        </a:ext>
                      </a:extLst>
                    </a:gridCol>
                    <a:gridCol w="1854970">
                      <a:extLst>
                        <a:ext uri="{9D8B030D-6E8A-4147-A177-3AD203B41FA5}">
                          <a16:colId xmlns:a16="http://schemas.microsoft.com/office/drawing/2014/main" val="2462266595"/>
                        </a:ext>
                      </a:extLst>
                    </a:gridCol>
                  </a:tblGrid>
                  <a:tr h="825273">
                    <a:tc>
                      <a:txBody>
                        <a:bodyPr/>
                        <a:lstStyle/>
                        <a:p>
                          <a:pPr algn="ctr"/>
                          <a:endParaRPr lang="en-US" sz="4000" b="0" dirty="0">
                            <a:solidFill>
                              <a:sysClr val="windowText" lastClr="00000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0" dirty="0">
                              <a:solidFill>
                                <a:sysClr val="windowText" lastClr="000000"/>
                              </a:solidFill>
                              <a:latin typeface="+mn-lt"/>
                            </a:rPr>
                            <a:t>A</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0" dirty="0">
                              <a:solidFill>
                                <a:sysClr val="windowText" lastClr="000000"/>
                              </a:solidFill>
                              <a:latin typeface="+mn-lt"/>
                            </a:rPr>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0" dirty="0">
                              <a:solidFill>
                                <a:sysClr val="windowText" lastClr="000000"/>
                              </a:solidFill>
                              <a:latin typeface="+mn-lt"/>
                            </a:rPr>
                            <a:t>A x 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273962"/>
                      </a:ext>
                    </a:extLst>
                  </a:tr>
                  <a:tr h="1615112">
                    <a:tc>
                      <a:txBody>
                        <a:bodyPr/>
                        <a:lstStyle/>
                        <a:p>
                          <a:pPr algn="ctr"/>
                          <a:r>
                            <a:rPr lang="en-US" sz="4000" b="0" dirty="0">
                              <a:solidFill>
                                <a:sysClr val="windowText" lastClr="000000"/>
                              </a:solidFill>
                              <a:latin typeface="+mn-lt"/>
                            </a:rPr>
                            <a:t>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0" dirty="0">
                              <a:solidFill>
                                <a:sysClr val="windowText" lastClr="000000"/>
                              </a:solidFill>
                              <a:latin typeface="+mn-lt"/>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f>
                                  <m:fPr>
                                    <m:ctrlPr>
                                      <a:rPr lang="en-US" sz="4000" i="1" smtClean="0">
                                        <a:solidFill>
                                          <a:schemeClr val="bg1"/>
                                        </a:solidFill>
                                        <a:latin typeface="Cambria Math" panose="02040503050406030204" pitchFamily="18" charset="0"/>
                                        <a:cs typeface="NVIDIA Sans" panose="020B0503020203020204" pitchFamily="34" charset="0"/>
                                      </a:rPr>
                                    </m:ctrlPr>
                                  </m:fPr>
                                  <m:num>
                                    <m:rad>
                                      <m:radPr>
                                        <m:degHide m:val="on"/>
                                        <m:ctrlPr>
                                          <a:rPr lang="en-US" sz="4000" i="1" smtClean="0">
                                            <a:solidFill>
                                              <a:schemeClr val="bg1"/>
                                            </a:solidFill>
                                            <a:latin typeface="Cambria Math" panose="02040503050406030204" pitchFamily="18" charset="0"/>
                                            <a:cs typeface="NVIDIA Sans" panose="020B0503020203020204" pitchFamily="34" charset="0"/>
                                          </a:rPr>
                                        </m:ctrlPr>
                                      </m:radPr>
                                      <m:deg/>
                                      <m:e>
                                        <m:r>
                                          <a:rPr lang="en-US" sz="4000" b="0" i="1" smtClean="0">
                                            <a:solidFill>
                                              <a:schemeClr val="bg1"/>
                                            </a:solidFill>
                                            <a:latin typeface="Cambria Math" panose="02040503050406030204" pitchFamily="18" charset="0"/>
                                            <a:cs typeface="NVIDIA Sans" panose="020B0503020203020204" pitchFamily="34" charset="0"/>
                                          </a:rPr>
                                          <m:t>2</m:t>
                                        </m:r>
                                      </m:e>
                                    </m:rad>
                                  </m:num>
                                  <m:den>
                                    <m:r>
                                      <a:rPr lang="en-US" sz="4000" b="0" i="1" smtClean="0">
                                        <a:solidFill>
                                          <a:schemeClr val="bg1"/>
                                        </a:solidFill>
                                        <a:latin typeface="Cambria Math" panose="02040503050406030204" pitchFamily="18" charset="0"/>
                                        <a:cs typeface="NVIDIA Sans" panose="020B0503020203020204" pitchFamily="34" charset="0"/>
                                      </a:rPr>
                                      <m:t>2</m:t>
                                    </m:r>
                                  </m:den>
                                </m:f>
                              </m:oMath>
                            </m:oMathPara>
                          </a14:m>
                          <a:endParaRPr lang="en-US" sz="4000" b="0" dirty="0">
                            <a:solidFill>
                              <a:sysClr val="windowText" lastClr="00000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0" dirty="0">
                              <a:solidFill>
                                <a:sysClr val="windowText" lastClr="000000"/>
                              </a:solidFill>
                              <a:latin typeface="+mn-lt"/>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993222"/>
                      </a:ext>
                    </a:extLst>
                  </a:tr>
                  <a:tr h="1615112">
                    <a:tc>
                      <a:txBody>
                        <a:bodyPr/>
                        <a:lstStyle/>
                        <a:p>
                          <a:pPr algn="ctr"/>
                          <a:r>
                            <a:rPr lang="en-US" sz="4000" b="0" dirty="0">
                              <a:solidFill>
                                <a:sysClr val="windowText" lastClr="000000"/>
                              </a:solidFill>
                              <a:latin typeface="+mn-lt"/>
                            </a:rPr>
                            <a:t>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0" dirty="0">
                              <a:solidFill>
                                <a:sysClr val="windowText" lastClr="000000"/>
                              </a:solidFill>
                              <a:latin typeface="+mn-lt"/>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f>
                                  <m:fPr>
                                    <m:ctrlPr>
                                      <a:rPr lang="en-US" sz="4000" i="1" smtClean="0">
                                        <a:solidFill>
                                          <a:schemeClr val="bg1"/>
                                        </a:solidFill>
                                        <a:latin typeface="Cambria Math" panose="02040503050406030204" pitchFamily="18" charset="0"/>
                                        <a:cs typeface="NVIDIA Sans" panose="020B0503020203020204" pitchFamily="34" charset="0"/>
                                      </a:rPr>
                                    </m:ctrlPr>
                                  </m:fPr>
                                  <m:num>
                                    <m:rad>
                                      <m:radPr>
                                        <m:degHide m:val="on"/>
                                        <m:ctrlPr>
                                          <a:rPr lang="en-US" sz="4000" i="1" smtClean="0">
                                            <a:solidFill>
                                              <a:schemeClr val="bg1"/>
                                            </a:solidFill>
                                            <a:latin typeface="Cambria Math" panose="02040503050406030204" pitchFamily="18" charset="0"/>
                                            <a:cs typeface="NVIDIA Sans" panose="020B0503020203020204" pitchFamily="34" charset="0"/>
                                          </a:rPr>
                                        </m:ctrlPr>
                                      </m:radPr>
                                      <m:deg/>
                                      <m:e>
                                        <m:r>
                                          <a:rPr lang="en-US" sz="4000" b="0" i="1" smtClean="0">
                                            <a:solidFill>
                                              <a:schemeClr val="bg1"/>
                                            </a:solidFill>
                                            <a:latin typeface="Cambria Math" panose="02040503050406030204" pitchFamily="18" charset="0"/>
                                            <a:cs typeface="NVIDIA Sans" panose="020B0503020203020204" pitchFamily="34" charset="0"/>
                                          </a:rPr>
                                          <m:t>2</m:t>
                                        </m:r>
                                      </m:e>
                                    </m:rad>
                                  </m:num>
                                  <m:den>
                                    <m:r>
                                      <a:rPr lang="en-US" sz="4000" b="0" i="1" smtClean="0">
                                        <a:solidFill>
                                          <a:schemeClr val="bg1"/>
                                        </a:solidFill>
                                        <a:latin typeface="Cambria Math" panose="02040503050406030204" pitchFamily="18" charset="0"/>
                                        <a:cs typeface="NVIDIA Sans" panose="020B0503020203020204" pitchFamily="34" charset="0"/>
                                      </a:rPr>
                                      <m:t>2</m:t>
                                    </m:r>
                                  </m:den>
                                </m:f>
                              </m:oMath>
                            </m:oMathPara>
                          </a14:m>
                          <a:endParaRPr lang="en-US" sz="4000" b="0" dirty="0">
                            <a:solidFill>
                              <a:sysClr val="windowText" lastClr="00000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f>
                                  <m:fPr>
                                    <m:ctrlPr>
                                      <a:rPr lang="en-US" sz="4000" i="1" smtClean="0">
                                        <a:solidFill>
                                          <a:schemeClr val="bg1"/>
                                        </a:solidFill>
                                        <a:latin typeface="Cambria Math" panose="02040503050406030204" pitchFamily="18" charset="0"/>
                                        <a:cs typeface="NVIDIA Sans" panose="020B0503020203020204" pitchFamily="34" charset="0"/>
                                      </a:rPr>
                                    </m:ctrlPr>
                                  </m:fPr>
                                  <m:num>
                                    <m:rad>
                                      <m:radPr>
                                        <m:degHide m:val="on"/>
                                        <m:ctrlPr>
                                          <a:rPr lang="en-US" sz="4000" i="1" smtClean="0">
                                            <a:solidFill>
                                              <a:schemeClr val="bg1"/>
                                            </a:solidFill>
                                            <a:latin typeface="Cambria Math" panose="02040503050406030204" pitchFamily="18" charset="0"/>
                                            <a:cs typeface="NVIDIA Sans" panose="020B0503020203020204" pitchFamily="34" charset="0"/>
                                          </a:rPr>
                                        </m:ctrlPr>
                                      </m:radPr>
                                      <m:deg/>
                                      <m:e>
                                        <m:r>
                                          <a:rPr lang="en-US" sz="4000" b="0" i="1" smtClean="0">
                                            <a:solidFill>
                                              <a:schemeClr val="bg1"/>
                                            </a:solidFill>
                                            <a:latin typeface="Cambria Math" panose="02040503050406030204" pitchFamily="18" charset="0"/>
                                            <a:cs typeface="NVIDIA Sans" panose="020B0503020203020204" pitchFamily="34" charset="0"/>
                                          </a:rPr>
                                          <m:t>2</m:t>
                                        </m:r>
                                      </m:e>
                                    </m:rad>
                                  </m:num>
                                  <m:den>
                                    <m:r>
                                      <a:rPr lang="en-US" sz="4000" b="0" i="1" smtClean="0">
                                        <a:solidFill>
                                          <a:schemeClr val="bg1"/>
                                        </a:solidFill>
                                        <a:latin typeface="Cambria Math" panose="02040503050406030204" pitchFamily="18" charset="0"/>
                                        <a:cs typeface="NVIDIA Sans" panose="020B0503020203020204" pitchFamily="34" charset="0"/>
                                      </a:rPr>
                                      <m:t>2</m:t>
                                    </m:r>
                                  </m:den>
                                </m:f>
                              </m:oMath>
                            </m:oMathPara>
                          </a14:m>
                          <a:endParaRPr lang="en-US" sz="4000" b="0" dirty="0">
                            <a:solidFill>
                              <a:sysClr val="windowText" lastClr="00000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9823510"/>
                      </a:ext>
                    </a:extLst>
                  </a:tr>
                </a:tbl>
              </a:graphicData>
            </a:graphic>
          </p:graphicFrame>
        </mc:Choice>
        <mc:Fallback>
          <p:graphicFrame>
            <p:nvGraphicFramePr>
              <p:cNvPr id="13" name="Table 13">
                <a:extLst>
                  <a:ext uri="{FF2B5EF4-FFF2-40B4-BE49-F238E27FC236}">
                    <a16:creationId xmlns:a16="http://schemas.microsoft.com/office/drawing/2014/main" id="{C08799E7-2463-7AAF-153E-42B259444D50}"/>
                  </a:ext>
                </a:extLst>
              </p:cNvPr>
              <p:cNvGraphicFramePr>
                <a:graphicFrameLocks noGrp="1"/>
              </p:cNvGraphicFramePr>
              <p:nvPr>
                <p:extLst>
                  <p:ext uri="{D42A27DB-BD31-4B8C-83A1-F6EECF244321}">
                    <p14:modId xmlns:p14="http://schemas.microsoft.com/office/powerpoint/2010/main" val="4070310683"/>
                  </p:ext>
                </p:extLst>
              </p:nvPr>
            </p:nvGraphicFramePr>
            <p:xfrm>
              <a:off x="12394547" y="13020842"/>
              <a:ext cx="7419880" cy="4055497"/>
            </p:xfrm>
            <a:graphic>
              <a:graphicData uri="http://schemas.openxmlformats.org/drawingml/2006/table">
                <a:tbl>
                  <a:tblPr firstRow="1" bandRow="1">
                    <a:tableStyleId>{5C22544A-7EE6-4342-B048-85BDC9FD1C3A}</a:tableStyleId>
                  </a:tblPr>
                  <a:tblGrid>
                    <a:gridCol w="1854970">
                      <a:extLst>
                        <a:ext uri="{9D8B030D-6E8A-4147-A177-3AD203B41FA5}">
                          <a16:colId xmlns:a16="http://schemas.microsoft.com/office/drawing/2014/main" val="315781999"/>
                        </a:ext>
                      </a:extLst>
                    </a:gridCol>
                    <a:gridCol w="1854970">
                      <a:extLst>
                        <a:ext uri="{9D8B030D-6E8A-4147-A177-3AD203B41FA5}">
                          <a16:colId xmlns:a16="http://schemas.microsoft.com/office/drawing/2014/main" val="4125437195"/>
                        </a:ext>
                      </a:extLst>
                    </a:gridCol>
                    <a:gridCol w="1854970">
                      <a:extLst>
                        <a:ext uri="{9D8B030D-6E8A-4147-A177-3AD203B41FA5}">
                          <a16:colId xmlns:a16="http://schemas.microsoft.com/office/drawing/2014/main" val="1669418738"/>
                        </a:ext>
                      </a:extLst>
                    </a:gridCol>
                    <a:gridCol w="1854970">
                      <a:extLst>
                        <a:ext uri="{9D8B030D-6E8A-4147-A177-3AD203B41FA5}">
                          <a16:colId xmlns:a16="http://schemas.microsoft.com/office/drawing/2014/main" val="2462266595"/>
                        </a:ext>
                      </a:extLst>
                    </a:gridCol>
                  </a:tblGrid>
                  <a:tr h="825273">
                    <a:tc>
                      <a:txBody>
                        <a:bodyPr/>
                        <a:lstStyle/>
                        <a:p>
                          <a:pPr algn="ctr"/>
                          <a:endParaRPr lang="en-US" sz="4000" b="0" dirty="0">
                            <a:solidFill>
                              <a:sysClr val="windowText" lastClr="00000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0" dirty="0">
                              <a:solidFill>
                                <a:sysClr val="windowText" lastClr="000000"/>
                              </a:solidFill>
                              <a:latin typeface="+mn-lt"/>
                            </a:rPr>
                            <a:t>A</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0" dirty="0">
                              <a:solidFill>
                                <a:sysClr val="windowText" lastClr="000000"/>
                              </a:solidFill>
                              <a:latin typeface="+mn-lt"/>
                            </a:rPr>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0" dirty="0">
                              <a:solidFill>
                                <a:sysClr val="windowText" lastClr="000000"/>
                              </a:solidFill>
                              <a:latin typeface="+mn-lt"/>
                            </a:rPr>
                            <a:t>A x 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273962"/>
                      </a:ext>
                    </a:extLst>
                  </a:tr>
                  <a:tr h="1615112">
                    <a:tc>
                      <a:txBody>
                        <a:bodyPr/>
                        <a:lstStyle/>
                        <a:p>
                          <a:pPr algn="ctr"/>
                          <a:r>
                            <a:rPr lang="en-US" sz="4000" b="0" dirty="0">
                              <a:solidFill>
                                <a:sysClr val="windowText" lastClr="000000"/>
                              </a:solidFill>
                              <a:latin typeface="+mn-lt"/>
                            </a:rPr>
                            <a:t>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0" dirty="0">
                              <a:solidFill>
                                <a:sysClr val="windowText" lastClr="000000"/>
                              </a:solidFill>
                              <a:latin typeface="+mn-lt"/>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4"/>
                          <a:stretch>
                            <a:fillRect l="-200000" t="-53962" r="-100328" b="-101132"/>
                          </a:stretch>
                        </a:blipFill>
                      </a:tcPr>
                    </a:tc>
                    <a:tc>
                      <a:txBody>
                        <a:bodyPr/>
                        <a:lstStyle/>
                        <a:p>
                          <a:pPr algn="ctr"/>
                          <a:r>
                            <a:rPr lang="en-US" sz="4000" b="0" dirty="0">
                              <a:solidFill>
                                <a:sysClr val="windowText" lastClr="000000"/>
                              </a:solidFill>
                              <a:latin typeface="+mn-lt"/>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993222"/>
                      </a:ext>
                    </a:extLst>
                  </a:tr>
                  <a:tr h="1615112">
                    <a:tc>
                      <a:txBody>
                        <a:bodyPr/>
                        <a:lstStyle/>
                        <a:p>
                          <a:pPr algn="ctr"/>
                          <a:r>
                            <a:rPr lang="en-US" sz="4000" b="0" dirty="0">
                              <a:solidFill>
                                <a:sysClr val="windowText" lastClr="000000"/>
                              </a:solidFill>
                              <a:latin typeface="+mn-lt"/>
                            </a:rPr>
                            <a:t>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4000" b="0" dirty="0">
                              <a:solidFill>
                                <a:sysClr val="windowText" lastClr="000000"/>
                              </a:solidFill>
                              <a:latin typeface="+mn-lt"/>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4"/>
                          <a:stretch>
                            <a:fillRect l="-200000" t="-153383" r="-100328" b="-752"/>
                          </a:stretch>
                        </a:blipFill>
                      </a:tcPr>
                    </a:tc>
                    <a:tc>
                      <a:txBody>
                        <a:bodyPr/>
                        <a:lstStyle/>
                        <a:p>
                          <a:endParaRPr lang="en-US"/>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4"/>
                          <a:stretch>
                            <a:fillRect l="-300987" t="-153383" r="-658" b="-752"/>
                          </a:stretch>
                        </a:blipFill>
                      </a:tcPr>
                    </a:tc>
                    <a:extLst>
                      <a:ext uri="{0D108BD9-81ED-4DB2-BD59-A6C34878D82A}">
                        <a16:rowId xmlns:a16="http://schemas.microsoft.com/office/drawing/2014/main" val="2079823510"/>
                      </a:ext>
                    </a:extLst>
                  </a:tr>
                </a:tbl>
              </a:graphicData>
            </a:graphic>
          </p:graphicFrame>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D13E1A71-847B-7D28-AD68-8EE36C3A81EF}"/>
                  </a:ext>
                </a:extLst>
              </p:cNvPr>
              <p:cNvSpPr/>
              <p:nvPr/>
            </p:nvSpPr>
            <p:spPr>
              <a:xfrm>
                <a:off x="15052839" y="17389637"/>
                <a:ext cx="3547755" cy="13635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cs typeface="NVIDIA Sans" panose="020B0503020203020204" pitchFamily="34" charset="0"/>
                        </a:rPr>
                        <m:t>𝑐𝑜𝑠</m:t>
                      </m:r>
                      <m:d>
                        <m:dPr>
                          <m:ctrlPr>
                            <a:rPr lang="en-US" sz="4000" b="0" i="1" smtClean="0">
                              <a:solidFill>
                                <a:schemeClr val="bg1"/>
                              </a:solidFill>
                              <a:latin typeface="Cambria Math" panose="02040503050406030204" pitchFamily="18" charset="0"/>
                              <a:cs typeface="NVIDIA Sans" panose="020B0503020203020204" pitchFamily="34" charset="0"/>
                            </a:rPr>
                          </m:ctrlPr>
                        </m:dPr>
                        <m:e>
                          <m:sSup>
                            <m:sSupPr>
                              <m:ctrlPr>
                                <a:rPr lang="en-US" sz="4000" b="0" i="1" smtClean="0">
                                  <a:solidFill>
                                    <a:schemeClr val="bg1"/>
                                  </a:solidFill>
                                  <a:latin typeface="Cambria Math" panose="02040503050406030204" pitchFamily="18" charset="0"/>
                                  <a:cs typeface="NVIDIA Sans" panose="020B0503020203020204" pitchFamily="34" charset="0"/>
                                </a:rPr>
                              </m:ctrlPr>
                            </m:sSupPr>
                            <m:e>
                              <m:r>
                                <a:rPr lang="en-US" sz="4000" b="0" i="1" smtClean="0">
                                  <a:solidFill>
                                    <a:schemeClr val="bg1"/>
                                  </a:solidFill>
                                  <a:latin typeface="Cambria Math" panose="02040503050406030204" pitchFamily="18" charset="0"/>
                                  <a:cs typeface="NVIDIA Sans" panose="020B0503020203020204" pitchFamily="34" charset="0"/>
                                </a:rPr>
                                <m:t>45</m:t>
                              </m:r>
                            </m:e>
                            <m:sup>
                              <m: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sup>
                          </m:sSup>
                        </m:e>
                      </m:d>
                      <m: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m:t>
                      </m:r>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4" name="Rectangle 13">
                <a:extLst>
                  <a:ext uri="{FF2B5EF4-FFF2-40B4-BE49-F238E27FC236}">
                    <a16:creationId xmlns:a16="http://schemas.microsoft.com/office/drawing/2014/main" id="{D13E1A71-847B-7D28-AD68-8EE36C3A81EF}"/>
                  </a:ext>
                </a:extLst>
              </p:cNvPr>
              <p:cNvSpPr>
                <a:spLocks noRot="1" noChangeAspect="1" noMove="1" noResize="1" noEditPoints="1" noAdjustHandles="1" noChangeArrowheads="1" noChangeShapeType="1" noTextEdit="1"/>
              </p:cNvSpPr>
              <p:nvPr/>
            </p:nvSpPr>
            <p:spPr>
              <a:xfrm>
                <a:off x="15052839" y="17389637"/>
                <a:ext cx="3547755" cy="1363582"/>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D7010FF4-08F2-1B35-6C70-ED61A30C4758}"/>
                  </a:ext>
                </a:extLst>
              </p:cNvPr>
              <p:cNvSpPr/>
              <p:nvPr/>
            </p:nvSpPr>
            <p:spPr>
              <a:xfrm>
                <a:off x="17974061" y="17389637"/>
                <a:ext cx="1671423" cy="13635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fPr>
                        <m:num>
                          <m:rad>
                            <m:radPr>
                              <m:degHide m:val="on"/>
                              <m:ctrlP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ctrlPr>
                            </m:radPr>
                            <m:deg/>
                            <m:e>
                              <m: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2</m:t>
                              </m:r>
                            </m:e>
                          </m:rad>
                        </m:num>
                        <m:den>
                          <m:r>
                            <a:rPr lang="en-US" sz="4000" b="0" i="1" smtClean="0">
                              <a:solidFill>
                                <a:schemeClr val="bg1"/>
                              </a:solidFill>
                              <a:latin typeface="Cambria Math" panose="02040503050406030204" pitchFamily="18" charset="0"/>
                              <a:ea typeface="Cambria Math" panose="02040503050406030204" pitchFamily="18" charset="0"/>
                              <a:cs typeface="NVIDIA Sans" panose="020B0503020203020204" pitchFamily="34" charset="0"/>
                            </a:rPr>
                            <m:t>2</m:t>
                          </m:r>
                        </m:den>
                      </m:f>
                    </m:oMath>
                  </m:oMathPara>
                </a14:m>
                <a:endParaRPr lang="en-US" sz="4000" dirty="0">
                  <a:solidFill>
                    <a:schemeClr val="bg1"/>
                  </a:solidFill>
                  <a:latin typeface="NVIDIA Sans" panose="020B0503020203020204" pitchFamily="34" charset="0"/>
                  <a:cs typeface="NVIDIA Sans" panose="020B0503020203020204" pitchFamily="34" charset="0"/>
                </a:endParaRPr>
              </a:p>
            </p:txBody>
          </p:sp>
        </mc:Choice>
        <mc:Fallback xmlns="">
          <p:sp>
            <p:nvSpPr>
              <p:cNvPr id="19" name="Rectangle 18">
                <a:extLst>
                  <a:ext uri="{FF2B5EF4-FFF2-40B4-BE49-F238E27FC236}">
                    <a16:creationId xmlns:a16="http://schemas.microsoft.com/office/drawing/2014/main" id="{D7010FF4-08F2-1B35-6C70-ED61A30C4758}"/>
                  </a:ext>
                </a:extLst>
              </p:cNvPr>
              <p:cNvSpPr>
                <a:spLocks noRot="1" noChangeAspect="1" noMove="1" noResize="1" noEditPoints="1" noAdjustHandles="1" noChangeArrowheads="1" noChangeShapeType="1" noTextEdit="1"/>
              </p:cNvSpPr>
              <p:nvPr/>
            </p:nvSpPr>
            <p:spPr>
              <a:xfrm>
                <a:off x="17974061" y="17389637"/>
                <a:ext cx="1671423" cy="1363582"/>
              </a:xfrm>
              <a:prstGeom prst="rect">
                <a:avLst/>
              </a:prstGeom>
              <a:blipFill>
                <a:blip r:embed="rId6"/>
                <a:stretch>
                  <a:fillRect/>
                </a:stretch>
              </a:blipFill>
              <a:ln>
                <a:noFill/>
              </a:ln>
            </p:spPr>
            <p:txBody>
              <a:bodyPr/>
              <a:lstStyle/>
              <a:p>
                <a:r>
                  <a:rPr lang="en-US">
                    <a:noFill/>
                  </a:rPr>
                  <a:t> </a:t>
                </a:r>
              </a:p>
            </p:txBody>
          </p:sp>
        </mc:Fallback>
      </mc:AlternateContent>
      <p:grpSp>
        <p:nvGrpSpPr>
          <p:cNvPr id="23" name="Group 22">
            <a:extLst>
              <a:ext uri="{FF2B5EF4-FFF2-40B4-BE49-F238E27FC236}">
                <a16:creationId xmlns:a16="http://schemas.microsoft.com/office/drawing/2014/main" id="{3BD5DC44-7B40-5495-250B-9182E4100288}"/>
              </a:ext>
            </a:extLst>
          </p:cNvPr>
          <p:cNvGrpSpPr/>
          <p:nvPr/>
        </p:nvGrpSpPr>
        <p:grpSpPr>
          <a:xfrm>
            <a:off x="23729426" y="3498559"/>
            <a:ext cx="7813051" cy="3040046"/>
            <a:chOff x="23729426" y="3498559"/>
            <a:chExt cx="7813051" cy="3040046"/>
          </a:xfrm>
        </p:grpSpPr>
        <p:sp>
          <p:nvSpPr>
            <p:cNvPr id="21" name="Rectangle 20">
              <a:extLst>
                <a:ext uri="{FF2B5EF4-FFF2-40B4-BE49-F238E27FC236}">
                  <a16:creationId xmlns:a16="http://schemas.microsoft.com/office/drawing/2014/main" id="{3DC65FB6-64AF-CE12-ADD5-B6C7D7D824CA}"/>
                </a:ext>
              </a:extLst>
            </p:cNvPr>
            <p:cNvSpPr/>
            <p:nvPr/>
          </p:nvSpPr>
          <p:spPr>
            <a:xfrm>
              <a:off x="23729426" y="3498559"/>
              <a:ext cx="1374902" cy="1363582"/>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NVIDIA Sans" panose="020B0503020203020204" pitchFamily="34" charset="0"/>
                  <a:cs typeface="NVIDIA Sans" panose="020B0503020203020204" pitchFamily="34" charset="0"/>
                </a:rPr>
                <a:t>A</a:t>
              </a:r>
            </a:p>
          </p:txBody>
        </p:sp>
        <p:sp>
          <p:nvSpPr>
            <p:cNvPr id="22" name="Rectangle 21">
              <a:extLst>
                <a:ext uri="{FF2B5EF4-FFF2-40B4-BE49-F238E27FC236}">
                  <a16:creationId xmlns:a16="http://schemas.microsoft.com/office/drawing/2014/main" id="{7CF11DEB-4360-FC3E-2439-D8EAC5A6C8EB}"/>
                </a:ext>
              </a:extLst>
            </p:cNvPr>
            <p:cNvSpPr/>
            <p:nvPr/>
          </p:nvSpPr>
          <p:spPr>
            <a:xfrm>
              <a:off x="30167575" y="5175023"/>
              <a:ext cx="1374902" cy="1363582"/>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NVIDIA Sans" panose="020B0503020203020204" pitchFamily="34" charset="0"/>
                  <a:cs typeface="NVIDIA Sans" panose="020B0503020203020204" pitchFamily="34" charset="0"/>
                </a:rPr>
                <a:t>B</a:t>
              </a:r>
            </a:p>
          </p:txBody>
        </p:sp>
      </p:grpSp>
      <p:cxnSp>
        <p:nvCxnSpPr>
          <p:cNvPr id="25" name="Straight Arrow Connector 24">
            <a:extLst>
              <a:ext uri="{FF2B5EF4-FFF2-40B4-BE49-F238E27FC236}">
                <a16:creationId xmlns:a16="http://schemas.microsoft.com/office/drawing/2014/main" id="{D1645C8A-F64D-A60A-00DE-C00582F56861}"/>
              </a:ext>
            </a:extLst>
          </p:cNvPr>
          <p:cNvCxnSpPr/>
          <p:nvPr/>
        </p:nvCxnSpPr>
        <p:spPr>
          <a:xfrm flipV="1">
            <a:off x="7229475" y="7611122"/>
            <a:ext cx="0" cy="9829800"/>
          </a:xfrm>
          <a:prstGeom prst="straightConnector1">
            <a:avLst/>
          </a:prstGeom>
          <a:ln w="152400">
            <a:solidFill>
              <a:schemeClr val="bg1">
                <a:lumMod val="95000"/>
                <a:lumOff val="5000"/>
              </a:schemeClr>
            </a:solidFill>
            <a:headEnd type="oval" w="sm" len="sm"/>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4B234F1-8288-8CA7-9430-26F8A62E2EB4}"/>
              </a:ext>
            </a:extLst>
          </p:cNvPr>
          <p:cNvCxnSpPr>
            <a:cxnSpLocks/>
          </p:cNvCxnSpPr>
          <p:nvPr/>
        </p:nvCxnSpPr>
        <p:spPr>
          <a:xfrm flipV="1">
            <a:off x="7229475" y="7611121"/>
            <a:ext cx="9829801" cy="9829801"/>
          </a:xfrm>
          <a:prstGeom prst="straightConnector1">
            <a:avLst/>
          </a:prstGeom>
          <a:ln w="152400">
            <a:solidFill>
              <a:schemeClr val="bg1">
                <a:lumMod val="95000"/>
                <a:lumOff val="5000"/>
              </a:schemeClr>
            </a:solidFill>
            <a:headEnd type="oval" w="sm" len="sm"/>
            <a:tailEnd type="triangle" w="lg" len="lg"/>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6A7521DB-EF10-DF1C-B179-8A65D567C954}"/>
              </a:ext>
            </a:extLst>
          </p:cNvPr>
          <p:cNvSpPr/>
          <p:nvPr/>
        </p:nvSpPr>
        <p:spPr>
          <a:xfrm>
            <a:off x="5876832" y="5657752"/>
            <a:ext cx="2705286"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[0.0, 1.0]</a:t>
            </a:r>
          </a:p>
        </p:txBody>
      </p:sp>
      <p:sp>
        <p:nvSpPr>
          <p:cNvPr id="32" name="Rectangle 31">
            <a:extLst>
              <a:ext uri="{FF2B5EF4-FFF2-40B4-BE49-F238E27FC236}">
                <a16:creationId xmlns:a16="http://schemas.microsoft.com/office/drawing/2014/main" id="{92BBB38E-004B-4F32-9CD7-2C786F613FC3}"/>
              </a:ext>
            </a:extLst>
          </p:cNvPr>
          <p:cNvSpPr/>
          <p:nvPr/>
        </p:nvSpPr>
        <p:spPr>
          <a:xfrm>
            <a:off x="15706633" y="5657752"/>
            <a:ext cx="2705286" cy="136358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[1.0, 1.0]</a:t>
            </a:r>
          </a:p>
        </p:txBody>
      </p:sp>
      <p:pic>
        <p:nvPicPr>
          <p:cNvPr id="33" name="Picture 32">
            <a:extLst>
              <a:ext uri="{FF2B5EF4-FFF2-40B4-BE49-F238E27FC236}">
                <a16:creationId xmlns:a16="http://schemas.microsoft.com/office/drawing/2014/main" id="{EA0F5990-64D9-5F6D-68A5-0D40B06140B6}"/>
              </a:ext>
            </a:extLst>
          </p:cNvPr>
          <p:cNvPicPr>
            <a:picLocks noChangeAspect="1"/>
          </p:cNvPicPr>
          <p:nvPr/>
        </p:nvPicPr>
        <p:blipFill>
          <a:blip r:embed="rId7"/>
          <a:stretch>
            <a:fillRect/>
          </a:stretch>
        </p:blipFill>
        <p:spPr>
          <a:xfrm>
            <a:off x="2464138" y="5001769"/>
            <a:ext cx="2958424" cy="2675547"/>
          </a:xfrm>
          <a:prstGeom prst="rect">
            <a:avLst/>
          </a:prstGeom>
        </p:spPr>
      </p:pic>
      <p:sp>
        <p:nvSpPr>
          <p:cNvPr id="34" name="Rectangle 33">
            <a:extLst>
              <a:ext uri="{FF2B5EF4-FFF2-40B4-BE49-F238E27FC236}">
                <a16:creationId xmlns:a16="http://schemas.microsoft.com/office/drawing/2014/main" id="{B991CB17-3A19-1497-3973-F0049C4950CE}"/>
              </a:ext>
            </a:extLst>
          </p:cNvPr>
          <p:cNvSpPr/>
          <p:nvPr/>
        </p:nvSpPr>
        <p:spPr>
          <a:xfrm>
            <a:off x="12264024" y="8923418"/>
            <a:ext cx="6553573" cy="1363582"/>
          </a:xfrm>
          <a:prstGeom prst="rect">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“A bunch of different marbles”</a:t>
            </a:r>
          </a:p>
        </p:txBody>
      </p:sp>
    </p:spTree>
    <p:extLst>
      <p:ext uri="{BB962C8B-B14F-4D97-AF65-F5344CB8AC3E}">
        <p14:creationId xmlns:p14="http://schemas.microsoft.com/office/powerpoint/2010/main" val="1693099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4"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EE75-CE2A-9325-738D-1BDAF98C72B0}"/>
              </a:ext>
            </a:extLst>
          </p:cNvPr>
          <p:cNvSpPr>
            <a:spLocks noGrp="1"/>
          </p:cNvSpPr>
          <p:nvPr>
            <p:ph type="title"/>
          </p:nvPr>
        </p:nvSpPr>
        <p:spPr>
          <a:xfrm>
            <a:off x="2514600" y="0"/>
            <a:ext cx="31546800" cy="2514601"/>
          </a:xfrm>
        </p:spPr>
        <p:txBody>
          <a:bodyPr anchor="b">
            <a:normAutofit/>
          </a:bodyPr>
          <a:lstStyle/>
          <a:p>
            <a:r>
              <a:rPr lang="en-US" dirty="0"/>
              <a:t>CLIP Training</a:t>
            </a:r>
          </a:p>
        </p:txBody>
      </p:sp>
      <p:sp>
        <p:nvSpPr>
          <p:cNvPr id="5" name="Text Placeholder 4">
            <a:extLst>
              <a:ext uri="{FF2B5EF4-FFF2-40B4-BE49-F238E27FC236}">
                <a16:creationId xmlns:a16="http://schemas.microsoft.com/office/drawing/2014/main" id="{9EDE7DF4-5B8F-A811-57CB-8C41C3BD7066}"/>
              </a:ext>
            </a:extLst>
          </p:cNvPr>
          <p:cNvSpPr>
            <a:spLocks noGrp="1"/>
          </p:cNvSpPr>
          <p:nvPr>
            <p:ph type="body" sz="quarter" idx="10"/>
          </p:nvPr>
        </p:nvSpPr>
        <p:spPr/>
        <p:txBody>
          <a:bodyPr/>
          <a:lstStyle/>
          <a:p>
            <a:endParaRPr lang="en-US"/>
          </a:p>
        </p:txBody>
      </p:sp>
      <p:pic>
        <p:nvPicPr>
          <p:cNvPr id="8" name="Picture 2">
            <a:extLst>
              <a:ext uri="{FF2B5EF4-FFF2-40B4-BE49-F238E27FC236}">
                <a16:creationId xmlns:a16="http://schemas.microsoft.com/office/drawing/2014/main" id="{07A13F98-CF02-BE69-B528-A6B507E7ED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472" t="9415" r="2405" b="16267"/>
          <a:stretch/>
        </p:blipFill>
        <p:spPr bwMode="auto">
          <a:xfrm>
            <a:off x="13458825" y="5070334"/>
            <a:ext cx="10315576" cy="1301649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1EDCC67-4460-A8AA-0C17-FCD84F882A33}"/>
              </a:ext>
            </a:extLst>
          </p:cNvPr>
          <p:cNvSpPr txBox="1"/>
          <p:nvPr/>
        </p:nvSpPr>
        <p:spPr>
          <a:xfrm>
            <a:off x="8251031" y="8835745"/>
            <a:ext cx="4772025" cy="707886"/>
          </a:xfrm>
          <a:prstGeom prst="rect">
            <a:avLst/>
          </a:prstGeom>
          <a:noFill/>
        </p:spPr>
        <p:txBody>
          <a:bodyPr wrap="square" rtlCol="0">
            <a:spAutoFit/>
          </a:bodyPr>
          <a:lstStyle/>
          <a:p>
            <a:pPr algn="r"/>
            <a:r>
              <a:rPr lang="en-US" sz="4000" dirty="0">
                <a:solidFill>
                  <a:schemeClr val="bg1"/>
                </a:solidFill>
                <a:latin typeface="NVIDIA Sans" panose="020B0503020203020204" pitchFamily="34" charset="0"/>
                <a:cs typeface="NVIDIA Sans" panose="020B0503020203020204" pitchFamily="34" charset="0"/>
              </a:rPr>
              <a:t>A happy corgi</a:t>
            </a:r>
          </a:p>
        </p:txBody>
      </p:sp>
      <p:sp>
        <p:nvSpPr>
          <p:cNvPr id="10" name="TextBox 9">
            <a:extLst>
              <a:ext uri="{FF2B5EF4-FFF2-40B4-BE49-F238E27FC236}">
                <a16:creationId xmlns:a16="http://schemas.microsoft.com/office/drawing/2014/main" id="{EEF6F7F4-E720-2B70-5914-6A66BF418FD8}"/>
              </a:ext>
            </a:extLst>
          </p:cNvPr>
          <p:cNvSpPr txBox="1"/>
          <p:nvPr/>
        </p:nvSpPr>
        <p:spPr>
          <a:xfrm>
            <a:off x="8251031" y="11317342"/>
            <a:ext cx="4772025" cy="707886"/>
          </a:xfrm>
          <a:prstGeom prst="rect">
            <a:avLst/>
          </a:prstGeom>
          <a:noFill/>
        </p:spPr>
        <p:txBody>
          <a:bodyPr wrap="square" rtlCol="0">
            <a:spAutoFit/>
          </a:bodyPr>
          <a:lstStyle/>
          <a:p>
            <a:pPr algn="r"/>
            <a:r>
              <a:rPr lang="en-US" sz="4000" dirty="0">
                <a:solidFill>
                  <a:schemeClr val="bg1"/>
                </a:solidFill>
                <a:latin typeface="NVIDIA Sans" panose="020B0503020203020204" pitchFamily="34" charset="0"/>
                <a:cs typeface="NVIDIA Sans" panose="020B0503020203020204" pitchFamily="34" charset="0"/>
              </a:rPr>
              <a:t>A leather jacket</a:t>
            </a:r>
          </a:p>
        </p:txBody>
      </p:sp>
      <p:sp>
        <p:nvSpPr>
          <p:cNvPr id="11" name="TextBox 10">
            <a:extLst>
              <a:ext uri="{FF2B5EF4-FFF2-40B4-BE49-F238E27FC236}">
                <a16:creationId xmlns:a16="http://schemas.microsoft.com/office/drawing/2014/main" id="{8C1A348E-50A0-C1E1-EC19-808D956A431B}"/>
              </a:ext>
            </a:extLst>
          </p:cNvPr>
          <p:cNvSpPr txBox="1"/>
          <p:nvPr/>
        </p:nvSpPr>
        <p:spPr>
          <a:xfrm>
            <a:off x="8251031" y="13798939"/>
            <a:ext cx="4772025" cy="707886"/>
          </a:xfrm>
          <a:prstGeom prst="rect">
            <a:avLst/>
          </a:prstGeom>
          <a:noFill/>
        </p:spPr>
        <p:txBody>
          <a:bodyPr wrap="square" rtlCol="0">
            <a:spAutoFit/>
          </a:bodyPr>
          <a:lstStyle/>
          <a:p>
            <a:pPr algn="r"/>
            <a:r>
              <a:rPr lang="en-US" sz="4000" dirty="0">
                <a:solidFill>
                  <a:schemeClr val="bg1"/>
                </a:solidFill>
                <a:latin typeface="NVIDIA Sans" panose="020B0503020203020204" pitchFamily="34" charset="0"/>
                <a:cs typeface="NVIDIA Sans" panose="020B0503020203020204" pitchFamily="34" charset="0"/>
              </a:rPr>
              <a:t>A green spiral</a:t>
            </a:r>
          </a:p>
        </p:txBody>
      </p:sp>
      <p:sp>
        <p:nvSpPr>
          <p:cNvPr id="17" name="TextBox 16">
            <a:extLst>
              <a:ext uri="{FF2B5EF4-FFF2-40B4-BE49-F238E27FC236}">
                <a16:creationId xmlns:a16="http://schemas.microsoft.com/office/drawing/2014/main" id="{01294DBC-B321-E242-61CF-6B68FE4DA849}"/>
              </a:ext>
            </a:extLst>
          </p:cNvPr>
          <p:cNvSpPr txBox="1"/>
          <p:nvPr/>
        </p:nvSpPr>
        <p:spPr>
          <a:xfrm>
            <a:off x="8251031" y="16280535"/>
            <a:ext cx="4772025" cy="1323439"/>
          </a:xfrm>
          <a:prstGeom prst="rect">
            <a:avLst/>
          </a:prstGeom>
          <a:noFill/>
        </p:spPr>
        <p:txBody>
          <a:bodyPr wrap="square" rtlCol="0">
            <a:spAutoFit/>
          </a:bodyPr>
          <a:lstStyle/>
          <a:p>
            <a:pPr algn="r"/>
            <a:r>
              <a:rPr lang="en-US" sz="4000" dirty="0">
                <a:solidFill>
                  <a:schemeClr val="bg1"/>
                </a:solidFill>
                <a:latin typeface="NVIDIA Sans" panose="020B0503020203020204" pitchFamily="34" charset="0"/>
                <a:cs typeface="NVIDIA Sans" panose="020B0503020203020204" pitchFamily="34" charset="0"/>
              </a:rPr>
              <a:t>A bunch of different marbles</a:t>
            </a:r>
          </a:p>
        </p:txBody>
      </p:sp>
      <p:sp>
        <p:nvSpPr>
          <p:cNvPr id="28" name="Rectangle 27">
            <a:extLst>
              <a:ext uri="{FF2B5EF4-FFF2-40B4-BE49-F238E27FC236}">
                <a16:creationId xmlns:a16="http://schemas.microsoft.com/office/drawing/2014/main" id="{A9A0D248-776E-3678-F3F4-C6835B2EE4A5}"/>
              </a:ext>
            </a:extLst>
          </p:cNvPr>
          <p:cNvSpPr/>
          <p:nvPr/>
        </p:nvSpPr>
        <p:spPr>
          <a:xfrm>
            <a:off x="25953242" y="7748314"/>
            <a:ext cx="8298843" cy="272676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Cosine similarity between encoding for “A happy corgi” and encoding for each image</a:t>
            </a:r>
          </a:p>
        </p:txBody>
      </p:sp>
      <p:sp>
        <p:nvSpPr>
          <p:cNvPr id="29" name="Arrow: Left 28">
            <a:extLst>
              <a:ext uri="{FF2B5EF4-FFF2-40B4-BE49-F238E27FC236}">
                <a16:creationId xmlns:a16="http://schemas.microsoft.com/office/drawing/2014/main" id="{95D73B54-B41B-ABBF-C1E9-534174D93483}"/>
              </a:ext>
            </a:extLst>
          </p:cNvPr>
          <p:cNvSpPr/>
          <p:nvPr/>
        </p:nvSpPr>
        <p:spPr>
          <a:xfrm>
            <a:off x="24210169" y="8407609"/>
            <a:ext cx="1307305" cy="1408176"/>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
        <p:nvSpPr>
          <p:cNvPr id="30" name="Rectangle 29">
            <a:extLst>
              <a:ext uri="{FF2B5EF4-FFF2-40B4-BE49-F238E27FC236}">
                <a16:creationId xmlns:a16="http://schemas.microsoft.com/office/drawing/2014/main" id="{7ED33B30-42B4-48B4-3B1E-C97D7382D3D2}"/>
              </a:ext>
            </a:extLst>
          </p:cNvPr>
          <p:cNvSpPr/>
          <p:nvPr/>
        </p:nvSpPr>
        <p:spPr>
          <a:xfrm>
            <a:off x="1659730" y="13426471"/>
            <a:ext cx="6155532" cy="351578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bg1"/>
                </a:solidFill>
                <a:latin typeface="NVIDIA Sans" panose="020B0503020203020204" pitchFamily="34" charset="0"/>
                <a:cs typeface="NVIDIA Sans" panose="020B0503020203020204" pitchFamily="34" charset="0"/>
              </a:rPr>
              <a:t>Cosine similarity between encoding for the NVIDIA logo and encoding for each text</a:t>
            </a:r>
          </a:p>
        </p:txBody>
      </p:sp>
      <p:sp>
        <p:nvSpPr>
          <p:cNvPr id="31" name="Arrow: U-Turn 30">
            <a:extLst>
              <a:ext uri="{FF2B5EF4-FFF2-40B4-BE49-F238E27FC236}">
                <a16:creationId xmlns:a16="http://schemas.microsoft.com/office/drawing/2014/main" id="{D3144844-F7DF-D214-5489-3846FBA3A453}"/>
              </a:ext>
            </a:extLst>
          </p:cNvPr>
          <p:cNvSpPr/>
          <p:nvPr/>
        </p:nvSpPr>
        <p:spPr>
          <a:xfrm flipV="1">
            <a:off x="4457701" y="17259300"/>
            <a:ext cx="16116300" cy="2601242"/>
          </a:xfrm>
          <a:prstGeom prst="uturnArrow">
            <a:avLst>
              <a:gd name="adj1" fmla="val 25000"/>
              <a:gd name="adj2" fmla="val 25000"/>
              <a:gd name="adj3" fmla="val 25000"/>
              <a:gd name="adj4" fmla="val 43750"/>
              <a:gd name="adj5" fmla="val 6291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dirty="0" err="1">
              <a:solidFill>
                <a:schemeClr val="tx1"/>
              </a:solidFill>
              <a:latin typeface="Trebuchet MS" panose="020B0603020202020204" pitchFamily="34" charset="0"/>
            </a:endParaRPr>
          </a:p>
        </p:txBody>
      </p:sp>
    </p:spTree>
    <p:extLst>
      <p:ext uri="{BB962C8B-B14F-4D97-AF65-F5344CB8AC3E}">
        <p14:creationId xmlns:p14="http://schemas.microsoft.com/office/powerpoint/2010/main" val="23967921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Title Only">
  <a:themeElements>
    <a:clrScheme name="Custom 15">
      <a:dk1>
        <a:srgbClr val="FFFFFF"/>
      </a:dk1>
      <a:lt1>
        <a:srgbClr val="000000"/>
      </a:lt1>
      <a:dk2>
        <a:srgbClr val="76B900"/>
      </a:dk2>
      <a:lt2>
        <a:srgbClr val="CDCDCD"/>
      </a:lt2>
      <a:accent1>
        <a:srgbClr val="008564"/>
      </a:accent1>
      <a:accent2>
        <a:srgbClr val="5D1682"/>
      </a:accent2>
      <a:accent3>
        <a:srgbClr val="890C58"/>
      </a:accent3>
      <a:accent4>
        <a:srgbClr val="5E5E5E"/>
      </a:accent4>
      <a:accent5>
        <a:srgbClr val="8C8C8C"/>
      </a:accent5>
      <a:accent6>
        <a:srgbClr val="0071C5"/>
      </a:accent6>
      <a:hlink>
        <a:srgbClr val="76B900"/>
      </a:hlink>
      <a:folHlink>
        <a:srgbClr val="76B900"/>
      </a:folHlink>
    </a:clrScheme>
    <a:fontScheme name="NVIDIA Sans">
      <a:majorFont>
        <a:latin typeface="NVIDIA Sans Medium"/>
        <a:ea typeface=""/>
        <a:cs typeface=""/>
      </a:majorFont>
      <a:minorFont>
        <a:latin typeface="NVIDIA Sans"/>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lnSpc>
            <a:spcPct val="90000"/>
          </a:lnSpc>
          <a:defRPr sz="4000" dirty="0" err="1">
            <a:solidFill>
              <a:schemeClr val="tx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sz="4000" dirty="0" err="1" smtClean="0">
            <a:solidFill>
              <a:schemeClr val="bg1"/>
            </a:solidFill>
            <a:latin typeface="NVIDIA Sans" panose="020B0503020203020204" pitchFamily="34" charset="0"/>
            <a:cs typeface="NVIDIA Sans" panose="020B0503020203020204" pitchFamily="34" charset="0"/>
          </a:defRPr>
        </a:defPPr>
      </a:lstStyle>
    </a:txDef>
  </a:objectDefaults>
  <a:extraClrSchemeLst/>
  <a:extLst>
    <a:ext uri="{05A4C25C-085E-4340-85A3-A5531E510DB2}">
      <thm15:themeFamily xmlns:thm15="http://schemas.microsoft.com/office/thememl/2012/main" name="NVIDIA_Sans_Corp_Template_LIGHT_v2_NewKV.pptx" id="{2CB1BC51-CEBF-4125-BC6C-FB23D6874A8C}" vid="{0B679A5A-A7BB-445D-B89B-5017F75035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NVIDIA Sans"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NVIDIA Sans"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CF33B71089DC448F3A861CCE49DD4C" ma:contentTypeVersion="13" ma:contentTypeDescription="Create a new document." ma:contentTypeScope="" ma:versionID="0cf5159ec680aa7cc1f777e5ce312ee3">
  <xsd:schema xmlns:xsd="http://www.w3.org/2001/XMLSchema" xmlns:xs="http://www.w3.org/2001/XMLSchema" xmlns:p="http://schemas.microsoft.com/office/2006/metadata/properties" xmlns:ns3="33156d47-4ed2-41b4-b82d-0bdc41d51c72" xmlns:ns4="eac25ff7-bb51-4c67-b289-9013749df816" targetNamespace="http://schemas.microsoft.com/office/2006/metadata/properties" ma:root="true" ma:fieldsID="4c9ed958f862375c990245d6dd11fe88" ns3:_="" ns4:_="">
    <xsd:import namespace="33156d47-4ed2-41b4-b82d-0bdc41d51c72"/>
    <xsd:import namespace="eac25ff7-bb51-4c67-b289-9013749df81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LengthInSeconds" minOccurs="0"/>
                <xsd:element ref="ns4:MediaServiceGenerationTime" minOccurs="0"/>
                <xsd:element ref="ns4:MediaServiceEventHashCode" minOccurs="0"/>
                <xsd:element ref="ns4:MediaServiceOCR"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156d47-4ed2-41b4-b82d-0bdc41d51c7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c25ff7-bb51-4c67-b289-9013749df81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ac25ff7-bb51-4c67-b289-9013749df816" xsi:nil="true"/>
  </documentManagement>
</p:properties>
</file>

<file path=customXml/itemProps1.xml><?xml version="1.0" encoding="utf-8"?>
<ds:datastoreItem xmlns:ds="http://schemas.openxmlformats.org/officeDocument/2006/customXml" ds:itemID="{F5A703DD-F8CD-47FA-B90D-65B68D854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156d47-4ed2-41b4-b82d-0bdc41d51c72"/>
    <ds:schemaRef ds:uri="eac25ff7-bb51-4c67-b289-9013749df8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5AC8C1-8675-4762-89BF-D102E51271A0}">
  <ds:schemaRefs>
    <ds:schemaRef ds:uri="http://schemas.microsoft.com/sharepoint/v3/contenttype/forms"/>
  </ds:schemaRefs>
</ds:datastoreItem>
</file>

<file path=customXml/itemProps3.xml><?xml version="1.0" encoding="utf-8"?>
<ds:datastoreItem xmlns:ds="http://schemas.openxmlformats.org/officeDocument/2006/customXml" ds:itemID="{EA4C7E1E-6C20-440E-941A-535F1A24C014}">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eac25ff7-bb51-4c67-b289-9013749df816"/>
    <ds:schemaRef ds:uri="http://www.w3.org/XML/1998/namespace"/>
    <ds:schemaRef ds:uri="33156d47-4ed2-41b4-b82d-0bdc41d51c72"/>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GenAI_slides1</Template>
  <TotalTime>4767</TotalTime>
  <Words>1261</Words>
  <Application>Microsoft Office PowerPoint</Application>
  <PresentationFormat>Custom</PresentationFormat>
  <Paragraphs>266</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Cambria Math</vt:lpstr>
      <vt:lpstr>NVIDIA Sans</vt:lpstr>
      <vt:lpstr>NVIDIA Sans Light</vt:lpstr>
      <vt:lpstr>NVIDIA Sans Medium</vt:lpstr>
      <vt:lpstr>Roboto Mono</vt:lpstr>
      <vt:lpstr>Trebuchet MS</vt:lpstr>
      <vt:lpstr>Title Only</vt:lpstr>
      <vt:lpstr>Generative AI with Diffusion Models</vt:lpstr>
      <vt:lpstr>PowerPoint Presentation</vt:lpstr>
      <vt:lpstr>PowerPoint Presentation</vt:lpstr>
      <vt:lpstr>Matching Text to Image</vt:lpstr>
      <vt:lpstr>Cosine Similarity</vt:lpstr>
      <vt:lpstr>Cosine Similarity</vt:lpstr>
      <vt:lpstr>Dot Product</vt:lpstr>
      <vt:lpstr>Dot Product</vt:lpstr>
      <vt:lpstr>CLIP Training</vt:lpstr>
      <vt:lpstr>CLIP Training</vt:lpstr>
      <vt:lpstr>PowerPoint Presentation</vt:lpstr>
      <vt:lpstr>PowerPoint Presentation</vt:lpstr>
      <vt:lpstr>The Final Model</vt:lpstr>
      <vt:lpstr>From Class to Context</vt:lpstr>
      <vt:lpstr>From Class to Context</vt:lpstr>
      <vt:lpstr>From Class to Context</vt:lpstr>
      <vt:lpstr>Experimenting with CLIP</vt:lpstr>
      <vt:lpstr>PowerPoint Presentation</vt:lpstr>
      <vt:lpstr>PowerPoint Presentation</vt:lpstr>
    </vt:vector>
  </TitlesOfParts>
  <Company>NVIDIA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Danielle Detering</dc:creator>
  <cp:lastModifiedBy>Danielle Detering</cp:lastModifiedBy>
  <cp:revision>18</cp:revision>
  <dcterms:created xsi:type="dcterms:W3CDTF">2023-09-14T23:38:20Z</dcterms:created>
  <dcterms:modified xsi:type="dcterms:W3CDTF">2023-10-11T08:15:22Z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0x01010004CF33B71089DC448F3A861CCE49DD4C</vt:lpwstr>
  </property>
</Properties>
</file>