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328" r:id="rId2"/>
    <p:sldId id="329" r:id="rId3"/>
    <p:sldId id="330" r:id="rId4"/>
    <p:sldId id="331" r:id="rId5"/>
    <p:sldId id="326" r:id="rId6"/>
    <p:sldId id="334" r:id="rId7"/>
    <p:sldId id="332" r:id="rId8"/>
    <p:sldId id="33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35" r:id="rId20"/>
    <p:sldId id="34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47" r:id="rId29"/>
    <p:sldId id="355" r:id="rId30"/>
    <p:sldId id="357" r:id="rId31"/>
    <p:sldId id="358" r:id="rId32"/>
    <p:sldId id="359" r:id="rId33"/>
    <p:sldId id="360" r:id="rId34"/>
    <p:sldId id="361" r:id="rId35"/>
    <p:sldId id="362" r:id="rId36"/>
    <p:sldId id="356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25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1" d="100"/>
          <a:sy n="10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print()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값을 사용해서 제일 앞에 숫자를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함수의 </a:t>
            </a:r>
            <a:r>
              <a:rPr lang="ko-KR" altLang="en-US" dirty="0" smtClean="0"/>
              <a:t>시작 값을 </a:t>
            </a:r>
            <a:r>
              <a:rPr lang="en-US" altLang="ko-KR" dirty="0"/>
              <a:t>2</a:t>
            </a:r>
            <a:r>
              <a:rPr lang="ko-KR" altLang="en-US" dirty="0"/>
              <a:t>로 하고 </a:t>
            </a:r>
            <a:r>
              <a:rPr lang="en-US" altLang="ko-KR" dirty="0" err="1"/>
              <a:t>i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줄여가며</a:t>
            </a:r>
            <a:r>
              <a:rPr lang="en-US" altLang="ko-KR" dirty="0"/>
              <a:t>(0</a:t>
            </a:r>
            <a:r>
              <a:rPr lang="ko-KR" altLang="en-US" dirty="0"/>
              <a:t>이 될 때까지</a:t>
            </a:r>
            <a:r>
              <a:rPr lang="en-US" altLang="ko-KR" dirty="0"/>
              <a:t>) print() </a:t>
            </a:r>
            <a:r>
              <a:rPr lang="ko-KR" altLang="en-US" dirty="0"/>
              <a:t>함수를 세 번 실행하는 프로그램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327413"/>
            <a:ext cx="6840760" cy="209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440060"/>
            <a:ext cx="684076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1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1~5</a:t>
            </a:r>
            <a:r>
              <a:rPr lang="ko-KR" altLang="en-US" dirty="0"/>
              <a:t>까지 숫자들을 차례대로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/>
              <a:t>결과가 </a:t>
            </a:r>
            <a:r>
              <a:rPr lang="ko-KR" altLang="en-US" dirty="0" smtClean="0"/>
              <a:t>한 </a:t>
            </a:r>
            <a:r>
              <a:rPr lang="ko-KR" altLang="en-US" dirty="0"/>
              <a:t>줄에 </a:t>
            </a:r>
            <a:r>
              <a:rPr lang="ko-KR" altLang="en-US" dirty="0" smtClean="0"/>
              <a:t>나온 이유는 </a:t>
            </a:r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함수의 마지막에 </a:t>
            </a:r>
            <a:r>
              <a:rPr lang="en-US" altLang="ko-KR" dirty="0"/>
              <a:t>end=“ ”</a:t>
            </a:r>
            <a:r>
              <a:rPr lang="ko-KR" altLang="en-US" dirty="0"/>
              <a:t>를 </a:t>
            </a:r>
            <a:r>
              <a:rPr lang="ko-KR" altLang="en-US" dirty="0" smtClean="0"/>
              <a:t>썼기 때문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493785"/>
            <a:ext cx="6267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10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활용하여 합계 구하기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smtClean="0"/>
              <a:t>까지의 합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27" y="1331993"/>
            <a:ext cx="4378612" cy="184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78" y="3374242"/>
            <a:ext cx="6393261" cy="32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6-2</a:t>
            </a:r>
            <a:r>
              <a:rPr lang="ko-KR" altLang="en-US" dirty="0" smtClean="0"/>
              <a:t>는 변수 </a:t>
            </a:r>
            <a:r>
              <a:rPr lang="en-US" altLang="ko-KR" dirty="0"/>
              <a:t>hap</a:t>
            </a:r>
            <a:r>
              <a:rPr lang="ko-KR" altLang="en-US" dirty="0"/>
              <a:t>을 선언하지 </a:t>
            </a:r>
            <a:r>
              <a:rPr lang="ko-KR" altLang="en-US" dirty="0" smtClean="0"/>
              <a:t>않았기 때문에 오류 발생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493785"/>
            <a:ext cx="6724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7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33" y="930490"/>
            <a:ext cx="5949436" cy="544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0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500</a:t>
            </a:r>
            <a:r>
              <a:rPr lang="ko-KR" altLang="en-US" dirty="0"/>
              <a:t>과 </a:t>
            </a:r>
            <a:r>
              <a:rPr lang="en-US" altLang="ko-KR" dirty="0"/>
              <a:t>1000 </a:t>
            </a:r>
            <a:r>
              <a:rPr lang="ko-KR" altLang="en-US" dirty="0"/>
              <a:t>사이에 있는 홀수의 합을 구하는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43" y="1596312"/>
            <a:ext cx="6861167" cy="18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33" y="3576498"/>
            <a:ext cx="6903677" cy="51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8" y="1614676"/>
            <a:ext cx="1286635" cy="4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9" y="3576498"/>
            <a:ext cx="698702" cy="3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9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</a:t>
            </a:r>
            <a:r>
              <a:rPr lang="ko-KR" altLang="en-US" dirty="0" smtClean="0"/>
              <a:t>값까지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합계 구하기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원하는 값을 입력하여 </a:t>
            </a:r>
            <a:r>
              <a:rPr lang="en-US" altLang="ko-KR" dirty="0"/>
              <a:t>1</a:t>
            </a:r>
            <a:r>
              <a:rPr lang="ko-KR" altLang="en-US" dirty="0"/>
              <a:t>부터 입력한 수까지의 합을 </a:t>
            </a:r>
            <a:r>
              <a:rPr lang="ko-KR" altLang="en-US" dirty="0" smtClean="0"/>
              <a:t>구하는 프로그램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890712"/>
            <a:ext cx="714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25" y="5035532"/>
            <a:ext cx="6477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0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시작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끝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증가 값 </a:t>
            </a:r>
            <a:r>
              <a:rPr lang="ko-KR" altLang="en-US" dirty="0"/>
              <a:t>모두 사용자에게서 </a:t>
            </a:r>
            <a:r>
              <a:rPr lang="ko-KR" altLang="en-US" dirty="0" smtClean="0"/>
              <a:t>입력 받아 계산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1" y="1372418"/>
            <a:ext cx="8252885" cy="489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17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숫자의 구구단을 </a:t>
            </a:r>
            <a:r>
              <a:rPr lang="ko-KR" altLang="en-US" dirty="0" smtClean="0"/>
              <a:t>출력하는 </a:t>
            </a:r>
            <a:r>
              <a:rPr lang="ko-KR" altLang="en-US" dirty="0"/>
              <a:t>프로그램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52550"/>
            <a:ext cx="70961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95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02 for</a:t>
            </a:r>
            <a:r>
              <a:rPr lang="ko-KR" altLang="en-US" dirty="0"/>
              <a:t>문 안에 </a:t>
            </a:r>
            <a:r>
              <a:rPr lang="en-US" altLang="ko-KR" dirty="0"/>
              <a:t>for</a:t>
            </a:r>
            <a:r>
              <a:rPr lang="ko-KR" altLang="en-US" dirty="0"/>
              <a:t>문이</a:t>
            </a:r>
            <a:br>
              <a:rPr lang="ko-KR" altLang="en-US" dirty="0"/>
            </a:br>
            <a:r>
              <a:rPr lang="ko-KR" altLang="en-US" dirty="0"/>
              <a:t>들어가면 어떻게 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7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10909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컴퓨터를 부리는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단순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문으로 일거리를 줄여봅시다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 안에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문이 들어가면 어떻게 될까요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while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문은 언제 사용할까요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기타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제어문을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 smtClean="0"/>
              <a:t>문의 개념</a:t>
            </a:r>
            <a:endParaRPr lang="en-US" altLang="ko-KR" dirty="0" smtClean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내부에 또 다른 </a:t>
            </a:r>
            <a:r>
              <a:rPr lang="en-US" altLang="ko-KR" dirty="0"/>
              <a:t>for</a:t>
            </a:r>
            <a:r>
              <a:rPr lang="ko-KR" altLang="en-US" dirty="0"/>
              <a:t>문이 들어있는 </a:t>
            </a:r>
            <a:r>
              <a:rPr lang="ko-KR" altLang="en-US" dirty="0" smtClean="0"/>
              <a:t>형태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43835"/>
            <a:ext cx="65817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5582385"/>
            <a:ext cx="1590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3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기본 코드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8780"/>
            <a:ext cx="8009520" cy="330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0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실행 횟수는 ‘바깥 </a:t>
            </a:r>
            <a:r>
              <a:rPr lang="en-US" altLang="ko-KR" dirty="0" smtClean="0"/>
              <a:t>for</a:t>
            </a:r>
            <a:r>
              <a:rPr lang="ko-KR" altLang="en-US" dirty="0"/>
              <a:t>문 반복 횟수 </a:t>
            </a:r>
            <a:r>
              <a:rPr lang="en-US" altLang="ko-KR" dirty="0"/>
              <a:t>× </a:t>
            </a:r>
            <a:r>
              <a:rPr lang="ko-KR" altLang="en-US" dirty="0"/>
              <a:t>안쪽 </a:t>
            </a:r>
            <a:r>
              <a:rPr lang="en-US" altLang="ko-KR" dirty="0"/>
              <a:t>for</a:t>
            </a:r>
            <a:r>
              <a:rPr lang="ko-KR" altLang="en-US" dirty="0"/>
              <a:t>문 반복 횟수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/>
              <a:t>처리되는 </a:t>
            </a:r>
            <a:r>
              <a:rPr lang="ko-KR" altLang="en-US" dirty="0" smtClean="0"/>
              <a:t>순서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63" y="1758653"/>
            <a:ext cx="5777352" cy="410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4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6" y="1171575"/>
            <a:ext cx="6553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3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 smtClean="0"/>
              <a:t>문의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5" y="1789781"/>
            <a:ext cx="8401643" cy="43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53" y="5921107"/>
            <a:ext cx="1028932" cy="62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6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09650"/>
            <a:ext cx="7391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1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ko-KR" altLang="en-US" dirty="0" smtClean="0"/>
              <a:t>출력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구구단 결과는 세로로 출력되므로 결과를 보려면 스크롤을 움직여야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오른쪽 여백에 구구단 결과를 보여주기 위해 프로그램을 수정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9" y="2242616"/>
            <a:ext cx="8505945" cy="39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29" y="5851641"/>
            <a:ext cx="1404215" cy="65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9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for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문이 들어가면 </a:t>
            </a:r>
            <a:r>
              <a:rPr lang="ko-KR" altLang="en-US" spc="-150" dirty="0"/>
              <a:t>어떻게 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" y="1062039"/>
            <a:ext cx="8044084" cy="443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93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03 while</a:t>
            </a:r>
            <a:r>
              <a:rPr lang="ko-KR" altLang="en-US" dirty="0" smtClean="0"/>
              <a:t>문은 언제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비교</a:t>
            </a:r>
            <a:endParaRPr lang="en-US" altLang="ko-KR" dirty="0" smtClean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while</a:t>
            </a:r>
            <a:r>
              <a:rPr lang="ko-KR" altLang="en-US" dirty="0"/>
              <a:t>문 안의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확인하여 값이 참이면 ‘문장’을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조건식이 </a:t>
            </a:r>
            <a:r>
              <a:rPr lang="ko-KR" altLang="en-US" dirty="0"/>
              <a:t>참인 동안 계속 </a:t>
            </a:r>
            <a:r>
              <a:rPr lang="ko-KR" altLang="en-US" dirty="0" smtClean="0"/>
              <a:t>반복함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51" y="1818407"/>
            <a:ext cx="5829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87" y="3564015"/>
            <a:ext cx="36385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" y="5775094"/>
            <a:ext cx="1447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5" y="3564015"/>
            <a:ext cx="2843605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5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err="1"/>
              <a:t>반복문에</a:t>
            </a:r>
            <a:r>
              <a:rPr lang="ko-KR" altLang="en-US" dirty="0"/>
              <a:t> 대해서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중복 </a:t>
            </a:r>
            <a:r>
              <a:rPr lang="en-US" altLang="ko-KR" dirty="0"/>
              <a:t>for </a:t>
            </a:r>
            <a:r>
              <a:rPr lang="ko-KR" altLang="en-US" dirty="0" err="1"/>
              <a:t>반복문에</a:t>
            </a:r>
            <a:r>
              <a:rPr lang="ko-KR" altLang="en-US" dirty="0"/>
              <a:t> 대해서도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</a:t>
            </a:r>
            <a:r>
              <a:rPr lang="ko-KR" altLang="en-US" dirty="0"/>
              <a:t>문과 비슷한 </a:t>
            </a:r>
            <a:r>
              <a:rPr lang="en-US" altLang="ko-KR" dirty="0"/>
              <a:t>while </a:t>
            </a:r>
            <a:r>
              <a:rPr lang="ko-KR" altLang="en-US" dirty="0" err="1"/>
              <a:t>반복문도</a:t>
            </a:r>
            <a:r>
              <a:rPr lang="ko-KR" altLang="en-US" dirty="0"/>
              <a:t> 배웁니다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활용하는 다양한 방법을 익힙니다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/>
              <a:t>while</a:t>
            </a:r>
            <a:r>
              <a:rPr lang="ko-KR" altLang="en-US" dirty="0" smtClean="0"/>
              <a:t>문 비교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0" y="1359909"/>
            <a:ext cx="6519925" cy="19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58" y="3626728"/>
            <a:ext cx="6519925" cy="25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5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While</a:t>
            </a:r>
            <a:r>
              <a:rPr lang="ko-KR" altLang="en-US" dirty="0" smtClean="0"/>
              <a:t>문을 이용한 </a:t>
            </a:r>
            <a:r>
              <a:rPr lang="en-US" altLang="ko-KR" dirty="0" smtClean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 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2" y="1534729"/>
            <a:ext cx="7868787" cy="345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2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무한 </a:t>
            </a:r>
            <a:r>
              <a:rPr lang="ko-KR" altLang="en-US" dirty="0" smtClean="0"/>
              <a:t>루프를 위한 </a:t>
            </a:r>
            <a:r>
              <a:rPr lang="en-US" altLang="ko-KR" dirty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</a:t>
            </a:r>
            <a:r>
              <a:rPr lang="ko-KR" altLang="en-US" dirty="0" smtClean="0"/>
              <a:t>적용하려면 </a:t>
            </a:r>
            <a:r>
              <a:rPr lang="ko-KR" altLang="en-US" dirty="0"/>
              <a:t>‘</a:t>
            </a: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’</a:t>
            </a:r>
            <a:r>
              <a:rPr lang="ko-KR" altLang="en-US" dirty="0"/>
              <a:t>의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</a:t>
            </a:r>
            <a:r>
              <a:rPr lang="ko-KR" altLang="en-US" dirty="0" smtClean="0"/>
              <a:t>중지하려면 </a:t>
            </a:r>
            <a:r>
              <a:rPr lang="en-US" altLang="ko-KR" dirty="0" smtClean="0"/>
              <a:t>Ctrl </a:t>
            </a:r>
            <a:r>
              <a:rPr lang="en-US" altLang="ko-KR" dirty="0"/>
              <a:t>+ C </a:t>
            </a:r>
            <a:r>
              <a:rPr lang="ko-KR" altLang="en-US" dirty="0"/>
              <a:t>를 </a:t>
            </a:r>
            <a:r>
              <a:rPr lang="ko-KR" altLang="en-US" dirty="0" smtClean="0"/>
              <a:t>누름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275358"/>
            <a:ext cx="3676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275358"/>
            <a:ext cx="1752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" y="5077273"/>
            <a:ext cx="7605845" cy="139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18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두 수의 합계를 반복해서 계산하는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9" y="1403775"/>
            <a:ext cx="7794497" cy="489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01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</a:p>
          <a:p>
            <a:pPr marL="457200" lvl="1" indent="0">
              <a:buNone/>
            </a:pPr>
            <a:r>
              <a:rPr lang="ko-KR" altLang="en-US" dirty="0" smtClean="0"/>
              <a:t>  뺄셈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곱셈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나눗셈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나머지 구하기</a:t>
            </a:r>
            <a:endParaRPr lang="en-US" altLang="ko-K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41410"/>
            <a:ext cx="5881152" cy="431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3" y="728700"/>
            <a:ext cx="5895655" cy="18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83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While</a:t>
            </a:r>
            <a:r>
              <a:rPr lang="ko-KR" altLang="en-US" spc="-150" dirty="0" smtClean="0"/>
              <a:t>문은 언제 </a:t>
            </a:r>
            <a:r>
              <a:rPr lang="ko-KR" altLang="en-US" spc="-150" dirty="0"/>
              <a:t>사용할까요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88" y="953726"/>
            <a:ext cx="6994713" cy="298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51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9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탈출하는 </a:t>
            </a:r>
            <a:r>
              <a:rPr lang="en-US" altLang="ko-KR" dirty="0" smtClean="0"/>
              <a:t>break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84" y="1402309"/>
            <a:ext cx="6236521" cy="331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3253"/>
            <a:ext cx="1114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" y="5938313"/>
            <a:ext cx="7601855" cy="5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3" y="4897240"/>
            <a:ext cx="6733308" cy="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19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6-11]</a:t>
            </a:r>
            <a:r>
              <a:rPr lang="ko-KR" altLang="en-US" dirty="0"/>
              <a:t>을 </a:t>
            </a:r>
            <a:r>
              <a:rPr lang="en-US" altLang="ko-KR" dirty="0"/>
              <a:t>break</a:t>
            </a:r>
            <a:r>
              <a:rPr lang="ko-KR" altLang="en-US" dirty="0" smtClean="0"/>
              <a:t>문을 사용하여 수정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2" y="1268760"/>
            <a:ext cx="7204925" cy="315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12" y="4443345"/>
            <a:ext cx="6750495" cy="21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 </a:t>
            </a:r>
            <a:r>
              <a:rPr lang="ko-KR" altLang="en-US" dirty="0" smtClean="0"/>
              <a:t>더하되</a:t>
            </a:r>
            <a:r>
              <a:rPr lang="en-US" altLang="ko-KR" dirty="0"/>
              <a:t>, </a:t>
            </a:r>
            <a:r>
              <a:rPr lang="ko-KR" altLang="en-US" dirty="0"/>
              <a:t>누적 합계</a:t>
            </a:r>
            <a:r>
              <a:rPr lang="en-US" altLang="ko-KR" dirty="0"/>
              <a:t>(hap)</a:t>
            </a:r>
            <a:r>
              <a:rPr lang="ko-KR" altLang="en-US" dirty="0"/>
              <a:t>가 </a:t>
            </a:r>
            <a:r>
              <a:rPr lang="en-US" altLang="ko-KR" dirty="0"/>
              <a:t>1000 </a:t>
            </a:r>
            <a:r>
              <a:rPr lang="ko-KR" altLang="en-US" dirty="0"/>
              <a:t>이상이 되는 시작 </a:t>
            </a:r>
            <a:r>
              <a:rPr lang="ko-KR" altLang="en-US" dirty="0" smtClean="0"/>
              <a:t>지점을 구하는 프로그램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489240"/>
            <a:ext cx="8125729" cy="331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9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반복문으로</a:t>
            </a:r>
            <a:r>
              <a:rPr lang="ko-KR" altLang="en-US" dirty="0" smtClean="0"/>
              <a:t> 다시 돌아가는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문을 만나면 무조건 블록의 남은 부분을 건너뛰고 반복문의 </a:t>
            </a:r>
            <a:r>
              <a:rPr lang="ko-KR" altLang="en-US" dirty="0" smtClean="0"/>
              <a:t>처음으로 돌아감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54" y="1988840"/>
            <a:ext cx="7093222" cy="353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7" y="1988840"/>
            <a:ext cx="1119683" cy="47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74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1~100</a:t>
            </a:r>
            <a:r>
              <a:rPr lang="ko-KR" altLang="en-US" dirty="0"/>
              <a:t>까지의 합을 구하되 </a:t>
            </a:r>
            <a:r>
              <a:rPr lang="en-US" altLang="ko-KR" dirty="0"/>
              <a:t>1 +2 +4 +5 +7 +8 +10 </a:t>
            </a:r>
            <a:r>
              <a:rPr lang="en-US" altLang="ko-KR" dirty="0" smtClean="0"/>
              <a:t>+…</a:t>
            </a:r>
            <a:r>
              <a:rPr lang="ko-KR" altLang="en-US" dirty="0" smtClean="0"/>
              <a:t>과 </a:t>
            </a:r>
            <a:r>
              <a:rPr lang="ko-KR" altLang="en-US" dirty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의 배수를 건너뛰고</a:t>
            </a:r>
            <a:r>
              <a:rPr lang="en-US" altLang="ko-KR" dirty="0"/>
              <a:t>(=</a:t>
            </a:r>
            <a:r>
              <a:rPr lang="ko-KR" altLang="en-US" dirty="0"/>
              <a:t>제외하고</a:t>
            </a:r>
            <a:r>
              <a:rPr lang="en-US" altLang="ko-KR" dirty="0"/>
              <a:t>) </a:t>
            </a:r>
            <a:r>
              <a:rPr lang="ko-KR" altLang="en-US" dirty="0"/>
              <a:t>더하는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5" y="1816942"/>
            <a:ext cx="8235915" cy="340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3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♥ 출력 </a:t>
            </a:r>
            <a:r>
              <a:rPr lang="ko-KR" altLang="en-US" dirty="0" smtClean="0"/>
              <a:t>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한 글자씩 접근 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str</a:t>
            </a:r>
            <a:r>
              <a:rPr lang="ko-KR" altLang="en-US" dirty="0"/>
              <a:t>은 세 개의 문자이므로 </a:t>
            </a:r>
            <a:r>
              <a:rPr lang="en-US" altLang="ko-KR" dirty="0" err="1"/>
              <a:t>str</a:t>
            </a:r>
            <a:r>
              <a:rPr lang="en-US" altLang="ko-KR" dirty="0"/>
              <a:t>[0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</a:t>
            </a:r>
            <a:r>
              <a:rPr lang="en-US" altLang="ko-KR" dirty="0"/>
              <a:t>], </a:t>
            </a:r>
            <a:r>
              <a:rPr lang="en-US" altLang="ko-KR" dirty="0" err="1"/>
              <a:t>str</a:t>
            </a:r>
            <a:r>
              <a:rPr lang="en-US" altLang="ko-KR" dirty="0"/>
              <a:t>[2]</a:t>
            </a:r>
            <a:r>
              <a:rPr lang="ko-KR" altLang="en-US" dirty="0"/>
              <a:t>로 </a:t>
            </a:r>
            <a:r>
              <a:rPr lang="ko-KR" altLang="en-US" dirty="0" smtClean="0"/>
              <a:t>접근 가능함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0" y="2483895"/>
            <a:ext cx="78962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536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981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645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기타 </a:t>
            </a:r>
            <a:r>
              <a:rPr lang="ko-KR" altLang="en-US" spc="-150" dirty="0" err="1" smtClean="0"/>
              <a:t>제어문을</a:t>
            </a:r>
            <a:r>
              <a:rPr lang="ko-KR" altLang="en-US" spc="-150" dirty="0" smtClean="0"/>
              <a:t> 알아봅시다</a:t>
            </a:r>
            <a:r>
              <a:rPr lang="en-US" altLang="ko-KR" spc="-150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43735"/>
            <a:ext cx="63722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2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47268"/>
            <a:ext cx="8010890" cy="274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♥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" y="1525142"/>
            <a:ext cx="7920880" cy="220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단순 </a:t>
            </a:r>
            <a:r>
              <a:rPr lang="en-US" altLang="ko-KR" dirty="0"/>
              <a:t>for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일거리를 </a:t>
            </a:r>
            <a:r>
              <a:rPr lang="ko-KR" altLang="en-US" dirty="0"/>
              <a:t>줄여봅시다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4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86" y="1556499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단순 </a:t>
            </a:r>
            <a:r>
              <a:rPr lang="en-US" altLang="ko-KR" spc="-150" dirty="0"/>
              <a:t>for</a:t>
            </a:r>
            <a:r>
              <a:rPr lang="ko-KR" altLang="en-US" spc="-150" dirty="0" smtClean="0"/>
              <a:t>문으로 일거리를 </a:t>
            </a:r>
            <a:r>
              <a:rPr lang="ko-KR" altLang="en-US" spc="-150" dirty="0"/>
              <a:t>줄여봅시다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1"/>
            <a:r>
              <a:rPr lang="en-US" altLang="ko-KR" dirty="0"/>
              <a:t>range( ) </a:t>
            </a:r>
            <a:r>
              <a:rPr lang="ko-KR" altLang="en-US" dirty="0"/>
              <a:t>함수는 지정된 범위의 값을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range(0, 3, 1)</a:t>
            </a:r>
            <a:r>
              <a:rPr lang="ko-KR" altLang="en-US" dirty="0"/>
              <a:t>은 </a:t>
            </a:r>
            <a:r>
              <a:rPr lang="en-US" altLang="ko-KR" dirty="0"/>
              <a:t>[0, 1, 2]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758293"/>
            <a:ext cx="4715683" cy="107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74" y="3450770"/>
            <a:ext cx="4767017" cy="77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73" y="4357528"/>
            <a:ext cx="4715525" cy="7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0" y="5237322"/>
            <a:ext cx="4747228" cy="10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129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810</Words>
  <Application>Microsoft Office PowerPoint</Application>
  <PresentationFormat>화면 슬라이드 쇼(4:3)</PresentationFormat>
  <Paragraphs>141</Paragraphs>
  <Slides>45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단순 for문으로  일거리를 줄여봅시다 </vt:lpstr>
      <vt:lpstr>단순 for문으로 일거리를 줄여봅시다(1)</vt:lpstr>
      <vt:lpstr>단순 for문으로 일거리를 줄여봅시다(2)</vt:lpstr>
      <vt:lpstr>단순 for문으로 일거리를 줄여봅시다(3)</vt:lpstr>
      <vt:lpstr>단순 for문으로 일거리를 줄여봅시다(4)</vt:lpstr>
      <vt:lpstr>단순 for문으로 일거리를 줄여봅시다(5)</vt:lpstr>
      <vt:lpstr>단순 for문으로 일거리를 줄여봅시다(6)</vt:lpstr>
      <vt:lpstr>단순 for문으로 일거리를 줄여봅시다(7)</vt:lpstr>
      <vt:lpstr>단순 for문으로 일거리를 줄여봅시다(8)</vt:lpstr>
      <vt:lpstr>단순 for문으로 일거리를 줄여봅시다(9)</vt:lpstr>
      <vt:lpstr>단순 for문으로 일거리를 줄여봅시다(10)</vt:lpstr>
      <vt:lpstr>단순 for문으로 일거리를 줄여봅시다(11)</vt:lpstr>
      <vt:lpstr>Section 02 for문 안에 for문이 들어가면 어떻게 될까요? </vt:lpstr>
      <vt:lpstr>for문 안에 for문이 들어가면 어떻게 될까요?(1)</vt:lpstr>
      <vt:lpstr>for문 안에 for문이 들어가면 어떻게 될까요?(2)</vt:lpstr>
      <vt:lpstr>for문 안에 for문이 들어가면 어떻게 될까요?(3)</vt:lpstr>
      <vt:lpstr>for문 안에 for문이 들어가면 어떻게 될까요?(4)</vt:lpstr>
      <vt:lpstr>for문 안에 for문이 들어가면 어떻게 될까요?(5)</vt:lpstr>
      <vt:lpstr>for문 안에 for문이 들어가면 어떻게 될까요?(6)</vt:lpstr>
      <vt:lpstr>for문 안에 for문이 들어가면 어떻게 될까요?(7)</vt:lpstr>
      <vt:lpstr>for문 안에 for문이 들어가면 어떻게 될까요?(8)</vt:lpstr>
      <vt:lpstr>Section 03 while문은 언제  사용할까요? </vt:lpstr>
      <vt:lpstr>While문은 언제 사용할까요?(1)</vt:lpstr>
      <vt:lpstr>While문은 언제 사용할까요?(2)</vt:lpstr>
      <vt:lpstr>While문은 언제 사용할까요?(3)</vt:lpstr>
      <vt:lpstr>While문은 언제 사용할까요?(4)</vt:lpstr>
      <vt:lpstr>While문은 언제 사용할까요?(5)</vt:lpstr>
      <vt:lpstr>While문은 언제 사용할까요?(6)</vt:lpstr>
      <vt:lpstr>While문은 언제 사용할까요?(7)</vt:lpstr>
      <vt:lpstr>Section 04 기타 제어문을  알아봅시다</vt:lpstr>
      <vt:lpstr>기타 제어문을 알아봅시다(1)</vt:lpstr>
      <vt:lpstr>기타 제어문을 알아봅시다(2)</vt:lpstr>
      <vt:lpstr>기타 제어문을 알아봅시다(3)</vt:lpstr>
      <vt:lpstr>기타 제어문을 알아봅시다(4)</vt:lpstr>
      <vt:lpstr>기타 제어문을 알아봅시다(5)</vt:lpstr>
      <vt:lpstr>기타 제어문을 알아봅시다(6)</vt:lpstr>
      <vt:lpstr>기타 제어문을 알아봅시다(7)</vt:lpstr>
      <vt:lpstr>기타 제어문을 알아봅시다(8)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222</cp:revision>
  <dcterms:created xsi:type="dcterms:W3CDTF">2012-07-23T02:34:37Z</dcterms:created>
  <dcterms:modified xsi:type="dcterms:W3CDTF">2016-08-18T05:43:27Z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