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handoutMasterIdLst>
    <p:handoutMasterId r:id="rId41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34" r:id="rId16"/>
    <p:sldId id="342" r:id="rId17"/>
    <p:sldId id="344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2" r:id="rId38"/>
    <p:sldId id="25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1" d="100"/>
          <a:sy n="10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57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smtClean="0"/>
              <a:t>숫자의 상호 변환</a:t>
            </a:r>
            <a:endParaRPr lang="en-US" altLang="ko-KR" dirty="0" smtClean="0"/>
          </a:p>
          <a:p>
            <a:pPr lvl="1"/>
            <a:r>
              <a:rPr lang="ko-KR" altLang="en-US" dirty="0"/>
              <a:t>문자열이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함수에 의해서 정수로</a:t>
            </a:r>
            <a:r>
              <a:rPr lang="en-US" altLang="ko-KR" dirty="0"/>
              <a:t>, float() </a:t>
            </a:r>
            <a:r>
              <a:rPr lang="ko-KR" altLang="en-US" dirty="0"/>
              <a:t>함수에 의해서 실수로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숫자를 문자열로 변환하기 위해서는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33574"/>
            <a:ext cx="7597621" cy="129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75" y="4352335"/>
            <a:ext cx="6705726" cy="7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22" y="5196628"/>
            <a:ext cx="7605879" cy="74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673805"/>
            <a:ext cx="57721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에서 시작하여 프로그램이 진행될수록 값이 </a:t>
            </a:r>
            <a:r>
              <a:rPr lang="ko-KR" altLang="en-US" dirty="0" smtClean="0"/>
              <a:t>누적됨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8" y="1403775"/>
            <a:ext cx="7939515" cy="306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1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ko-KR" altLang="en-US" dirty="0" smtClean="0"/>
              <a:t>교환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6" y="1403365"/>
            <a:ext cx="7962319" cy="49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6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교환할 </a:t>
            </a:r>
            <a:r>
              <a:rPr lang="ko-KR" altLang="en-US" dirty="0"/>
              <a:t>돈</a:t>
            </a:r>
            <a:r>
              <a:rPr lang="en-US" altLang="ko-KR" dirty="0"/>
              <a:t>(money)</a:t>
            </a:r>
            <a:r>
              <a:rPr lang="ko-KR" altLang="en-US" dirty="0"/>
              <a:t>과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en-US" altLang="ko-KR" dirty="0"/>
              <a:t>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원짜리 </a:t>
            </a:r>
            <a:r>
              <a:rPr lang="ko-KR" altLang="en-US" dirty="0" smtClean="0"/>
              <a:t>동전 </a:t>
            </a:r>
            <a:r>
              <a:rPr lang="ko-KR" altLang="en-US" dirty="0"/>
              <a:t>개수를 저장할 </a:t>
            </a:r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1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</a:t>
            </a:r>
            <a:r>
              <a:rPr lang="ko-KR" altLang="en-US" dirty="0"/>
              <a:t>값을 </a:t>
            </a:r>
            <a:r>
              <a:rPr lang="en-US" altLang="ko-KR" dirty="0"/>
              <a:t>500</a:t>
            </a:r>
            <a:r>
              <a:rPr lang="ko-KR" altLang="en-US" dirty="0"/>
              <a:t>으로 </a:t>
            </a:r>
            <a:r>
              <a:rPr lang="ko-KR" altLang="en-US" dirty="0" smtClean="0"/>
              <a:t>나눈 몫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500</a:t>
            </a:r>
            <a:r>
              <a:rPr lang="ko-KR" altLang="en-US" dirty="0"/>
              <a:t>원짜리 동전의 개수를 구하고</a:t>
            </a:r>
            <a:r>
              <a:rPr lang="en-US" altLang="ko-KR" dirty="0"/>
              <a:t>, 8</a:t>
            </a:r>
            <a:r>
              <a:rPr lang="ko-KR" altLang="en-US" dirty="0"/>
              <a:t>행에서 </a:t>
            </a:r>
            <a:r>
              <a:rPr lang="ko-KR" altLang="en-US" dirty="0" smtClean="0"/>
              <a:t>다시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money</a:t>
            </a:r>
            <a:r>
              <a:rPr lang="ko-KR" altLang="en-US" dirty="0"/>
              <a:t>에 </a:t>
            </a:r>
            <a:r>
              <a:rPr lang="en-US" altLang="ko-KR" dirty="0"/>
              <a:t>500</a:t>
            </a:r>
            <a:r>
              <a:rPr lang="ko-KR" altLang="en-US" dirty="0"/>
              <a:t>으로 </a:t>
            </a:r>
            <a:r>
              <a:rPr lang="ko-KR" altLang="en-US" dirty="0" smtClean="0"/>
              <a:t>나눈 후의 </a:t>
            </a:r>
            <a:r>
              <a:rPr lang="ko-KR" altLang="en-US" dirty="0"/>
              <a:t>나머지 값을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결국 </a:t>
            </a:r>
            <a:r>
              <a:rPr lang="ko-KR" altLang="en-US" dirty="0"/>
              <a:t>입력한 </a:t>
            </a:r>
            <a:r>
              <a:rPr lang="en-US" altLang="ko-KR" dirty="0"/>
              <a:t>money</a:t>
            </a:r>
            <a:r>
              <a:rPr lang="ko-KR" altLang="en-US" dirty="0"/>
              <a:t>의 값을 최대한 많이 </a:t>
            </a:r>
            <a:r>
              <a:rPr lang="en-US" altLang="ko-KR" dirty="0"/>
              <a:t>500</a:t>
            </a:r>
            <a:r>
              <a:rPr lang="ko-KR" altLang="en-US" dirty="0" smtClean="0"/>
              <a:t>원짜리로 </a:t>
            </a:r>
            <a:r>
              <a:rPr lang="ko-KR" altLang="en-US" dirty="0"/>
              <a:t>바꾸고 </a:t>
            </a:r>
            <a:r>
              <a:rPr lang="en-US" altLang="ko-KR" dirty="0"/>
              <a:t>500</a:t>
            </a:r>
            <a:r>
              <a:rPr lang="ko-KR" altLang="en-US" dirty="0"/>
              <a:t>원 미만의 나머지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돈을 </a:t>
            </a:r>
            <a:r>
              <a:rPr lang="ko-KR" altLang="en-US" dirty="0"/>
              <a:t>다시 </a:t>
            </a:r>
            <a:r>
              <a:rPr lang="en-US" altLang="ko-KR" dirty="0"/>
              <a:t>money</a:t>
            </a:r>
            <a:r>
              <a:rPr lang="ko-KR" altLang="en-US" dirty="0"/>
              <a:t>에 </a:t>
            </a:r>
            <a:r>
              <a:rPr lang="ko-KR" altLang="en-US" dirty="0" smtClean="0"/>
              <a:t>저장함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1172062"/>
            <a:ext cx="6867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4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관계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2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어떤 것이 큰지</a:t>
            </a:r>
            <a:r>
              <a:rPr lang="en-US" altLang="ko-KR" dirty="0"/>
              <a:t>, </a:t>
            </a:r>
            <a:r>
              <a:rPr lang="ko-KR" altLang="en-US" dirty="0"/>
              <a:t>작은지</a:t>
            </a:r>
            <a:r>
              <a:rPr lang="en-US" altLang="ko-KR" dirty="0"/>
              <a:t>, </a:t>
            </a:r>
            <a:r>
              <a:rPr lang="ko-KR" altLang="en-US" dirty="0"/>
              <a:t>같은지를 비교하는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결과는 </a:t>
            </a: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</a:t>
            </a:r>
            <a:r>
              <a:rPr lang="en-US" altLang="ko-KR" dirty="0"/>
              <a:t>if )</a:t>
            </a:r>
            <a:r>
              <a:rPr lang="ko-KR" altLang="en-US" dirty="0"/>
              <a:t>이나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en-US" altLang="ko-KR" dirty="0"/>
              <a:t>for, while)</a:t>
            </a:r>
            <a:r>
              <a:rPr lang="ko-KR" altLang="en-US" dirty="0"/>
              <a:t>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497708"/>
            <a:ext cx="4635515" cy="95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3706829"/>
            <a:ext cx="6210690" cy="26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3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관계 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비교하기 위한 관계 연산자 </a:t>
            </a:r>
            <a:r>
              <a:rPr lang="en-US" altLang="ko-KR" dirty="0"/>
              <a:t>==</a:t>
            </a:r>
            <a:r>
              <a:rPr lang="ko-KR" altLang="en-US" dirty="0"/>
              <a:t>를 </a:t>
            </a:r>
            <a:r>
              <a:rPr lang="ko-KR" altLang="en-US" dirty="0" smtClean="0"/>
              <a:t>사용시 </a:t>
            </a:r>
            <a:r>
              <a:rPr lang="en-US" altLang="ko-KR" dirty="0"/>
              <a:t>=</a:t>
            </a:r>
            <a:r>
              <a:rPr lang="ko-KR" altLang="en-US" dirty="0"/>
              <a:t>을 하나만 쓰는 </a:t>
            </a:r>
            <a:r>
              <a:rPr lang="ko-KR" altLang="en-US" dirty="0" smtClean="0"/>
              <a:t>경우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a </a:t>
            </a:r>
            <a:r>
              <a:rPr lang="en-US" altLang="ko-KR" dirty="0"/>
              <a:t>=b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smtClean="0"/>
              <a:t>대입하라는 </a:t>
            </a:r>
            <a:r>
              <a:rPr lang="ko-KR" altLang="en-US" dirty="0"/>
              <a:t>의미이지 관계 연산자가 </a:t>
            </a:r>
            <a:r>
              <a:rPr lang="ko-KR" altLang="en-US" dirty="0" smtClean="0"/>
              <a:t>아님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5" y="1358770"/>
            <a:ext cx="8287410" cy="14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4689140"/>
            <a:ext cx="7335814" cy="4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4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8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7" y="1448780"/>
            <a:ext cx="8370930" cy="147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93985"/>
            <a:ext cx="5772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243469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연산자들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헤쳐모여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산술 연산자를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관계 연산자를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알아봅시다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논리 연산자를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 연산자를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알아봅시다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연산자 우선순위를 알아볼까요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논리 연산자 </a:t>
            </a:r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" y="1403775"/>
            <a:ext cx="8280920" cy="204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비트 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6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1" y="1627631"/>
            <a:ext cx="8362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11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</a:t>
            </a:r>
            <a:r>
              <a:rPr lang="en-US" altLang="ko-KR" dirty="0" smtClean="0"/>
              <a:t>(&amp;)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10 </a:t>
            </a:r>
            <a:r>
              <a:rPr lang="en-US" altLang="ko-KR" dirty="0" smtClean="0"/>
              <a:t>&amp; 7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10 &amp; 7</a:t>
            </a:r>
            <a:r>
              <a:rPr lang="ko-KR" altLang="en-US" dirty="0"/>
              <a:t>의 결과는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  <a:r>
              <a:rPr lang="ko-KR" altLang="en-US" dirty="0"/>
              <a:t>그 </a:t>
            </a:r>
            <a:r>
              <a:rPr lang="ko-KR" altLang="en-US" dirty="0" smtClean="0"/>
              <a:t>결과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0010</a:t>
            </a:r>
            <a:r>
              <a:rPr lang="en-US" altLang="ko-KR" baseline="-25000" dirty="0"/>
              <a:t>2</a:t>
            </a:r>
            <a:r>
              <a:rPr lang="ko-KR" altLang="en-US" dirty="0"/>
              <a:t>이 되고 </a:t>
            </a:r>
            <a:r>
              <a:rPr lang="en-US" altLang="ko-KR" dirty="0"/>
              <a:t>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" y="1875929"/>
            <a:ext cx="76771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50" y="4342904"/>
            <a:ext cx="116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17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비트 논리곱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123 &amp; 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 smtClean="0"/>
              <a:t>진수인 </a:t>
            </a:r>
            <a:r>
              <a:rPr lang="en-US" altLang="ko-KR" dirty="0" smtClean="0"/>
              <a:t>1111011</a:t>
            </a:r>
            <a:r>
              <a:rPr lang="en-US" altLang="ko-KR" baseline="-25000" dirty="0" smtClean="0"/>
              <a:t>2</a:t>
            </a:r>
            <a:r>
              <a:rPr lang="ko-KR" altLang="en-US" dirty="0"/>
              <a:t>과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</a:t>
            </a:r>
            <a:r>
              <a:rPr lang="en-US" altLang="ko-KR" baseline="-25000" dirty="0"/>
              <a:t>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결과는 </a:t>
            </a:r>
            <a:r>
              <a:rPr lang="en-US" altLang="ko-KR" dirty="0" smtClean="0"/>
              <a:t>1001000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이므로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1"/>
            <a:r>
              <a:rPr lang="en-US" altLang="ko-KR" dirty="0"/>
              <a:t>0xFFFF &amp; 0x0000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FFFF(2</a:t>
            </a:r>
            <a:r>
              <a:rPr lang="ko-KR" altLang="en-US" dirty="0"/>
              <a:t>진수는 </a:t>
            </a:r>
            <a:r>
              <a:rPr lang="en-US" altLang="ko-KR" dirty="0"/>
              <a:t>1111 1111 1111 1111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/>
              <a:t>0000(2</a:t>
            </a:r>
            <a:r>
              <a:rPr lang="ko-KR" altLang="en-US" dirty="0"/>
              <a:t>진수는 </a:t>
            </a:r>
            <a:r>
              <a:rPr lang="en-US" altLang="ko-KR" dirty="0"/>
              <a:t>0000 0000 0000 0000)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en-US" altLang="ko-KR" dirty="0"/>
              <a:t>0</a:t>
            </a:r>
            <a:r>
              <a:rPr lang="ko-KR" altLang="en-US" dirty="0"/>
              <a:t>과 비트 논리곱을 수행하면 어떤 수든 무조건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나옴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4" y="1427010"/>
            <a:ext cx="8110822" cy="168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34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논리합</a:t>
            </a:r>
            <a:r>
              <a:rPr lang="en-US" altLang="ko-KR" dirty="0" smtClean="0"/>
              <a:t>(|)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10 |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비트의 논리합 결과는 </a:t>
            </a:r>
            <a:r>
              <a:rPr lang="en-US" altLang="ko-KR" dirty="0"/>
              <a:t>11112</a:t>
            </a:r>
            <a:r>
              <a:rPr lang="ko-KR" altLang="en-US" dirty="0"/>
              <a:t>이며 이는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15</a:t>
            </a:r>
            <a:r>
              <a:rPr lang="ko-KR" altLang="en-US" dirty="0"/>
              <a:t>가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123855"/>
            <a:ext cx="8511817" cy="22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00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 smtClean="0"/>
              <a:t>0xFFFF</a:t>
            </a:r>
            <a:r>
              <a:rPr lang="ko-KR" altLang="en-US" dirty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33745"/>
            <a:ext cx="8321697" cy="175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67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배타적 논리합</a:t>
            </a:r>
            <a:r>
              <a:rPr lang="en-US" altLang="ko-KR" dirty="0"/>
              <a:t>(^)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 smtClean="0"/>
              <a:t>0. </a:t>
            </a:r>
            <a:r>
              <a:rPr lang="ko-KR" altLang="en-US" dirty="0"/>
              <a:t>즉 참</a:t>
            </a:r>
            <a:r>
              <a:rPr lang="en-US" altLang="ko-KR" dirty="0"/>
              <a:t>(1)^</a:t>
            </a:r>
            <a:r>
              <a:rPr lang="ko-KR" altLang="en-US" dirty="0"/>
              <a:t>참</a:t>
            </a:r>
            <a:r>
              <a:rPr lang="en-US" altLang="ko-KR" dirty="0"/>
              <a:t>(1)</a:t>
            </a:r>
            <a:r>
              <a:rPr lang="ko-KR" altLang="en-US" dirty="0"/>
              <a:t>이나 거짓</a:t>
            </a:r>
            <a:r>
              <a:rPr lang="en-US" altLang="ko-KR" dirty="0"/>
              <a:t>(0)^</a:t>
            </a:r>
            <a:r>
              <a:rPr lang="ko-KR" altLang="en-US" dirty="0"/>
              <a:t>거짓</a:t>
            </a:r>
            <a:r>
              <a:rPr lang="en-US" altLang="ko-KR" dirty="0"/>
              <a:t>(0)</a:t>
            </a:r>
            <a:r>
              <a:rPr lang="ko-KR" altLang="en-US" dirty="0"/>
              <a:t>이면 결과는 거짓</a:t>
            </a:r>
            <a:r>
              <a:rPr lang="en-US" altLang="ko-KR" dirty="0"/>
              <a:t>(0)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(1)^</a:t>
            </a:r>
            <a:r>
              <a:rPr lang="ko-KR" altLang="en-US" dirty="0"/>
              <a:t>거짓</a:t>
            </a:r>
            <a:r>
              <a:rPr lang="en-US" altLang="ko-KR" dirty="0"/>
              <a:t>(0)</a:t>
            </a:r>
            <a:r>
              <a:rPr lang="ko-KR" altLang="en-US" dirty="0"/>
              <a:t>이나 거짓</a:t>
            </a:r>
            <a:r>
              <a:rPr lang="en-US" altLang="ko-KR" dirty="0"/>
              <a:t>(0)^</a:t>
            </a:r>
            <a:r>
              <a:rPr lang="ko-KR" altLang="en-US" dirty="0"/>
              <a:t>참</a:t>
            </a:r>
            <a:r>
              <a:rPr lang="en-US" altLang="ko-KR" dirty="0"/>
              <a:t>(1)</a:t>
            </a:r>
            <a:r>
              <a:rPr lang="ko-KR" altLang="en-US" dirty="0"/>
              <a:t>이면 </a:t>
            </a:r>
            <a:r>
              <a:rPr lang="ko-KR" altLang="en-US" dirty="0" smtClean="0"/>
              <a:t>그 결과는 </a:t>
            </a:r>
            <a:r>
              <a:rPr lang="ko-KR" altLang="en-US" dirty="0"/>
              <a:t>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의 각 비트 배타적 논리합 결과는 </a:t>
            </a:r>
            <a:r>
              <a:rPr lang="en-US" altLang="ko-KR" dirty="0"/>
              <a:t>1101</a:t>
            </a:r>
            <a:r>
              <a:rPr lang="en-US" altLang="ko-KR" baseline="-25000" dirty="0"/>
              <a:t>2</a:t>
            </a:r>
            <a:r>
              <a:rPr lang="ko-KR" altLang="en-US" dirty="0"/>
              <a:t>이며 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13</a:t>
            </a:r>
            <a:r>
              <a:rPr lang="ko-KR" altLang="en-US" dirty="0"/>
              <a:t>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393885"/>
            <a:ext cx="7297055" cy="2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5" y="4714971"/>
            <a:ext cx="164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7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예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0" y="1390127"/>
            <a:ext cx="8386945" cy="17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64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부정</a:t>
            </a:r>
            <a:r>
              <a:rPr lang="en-US" altLang="ko-KR" dirty="0" smtClean="0"/>
              <a:t>(~)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수에 대해 연산하는 것이 아니라</a:t>
            </a:r>
            <a:r>
              <a:rPr lang="en-US" altLang="ko-KR" dirty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/>
              <a:t>반대로 만드는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즉 각 비트에 대해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바꿈</a:t>
            </a:r>
            <a:r>
              <a:rPr lang="en-US" altLang="ko-KR" dirty="0" smtClean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0000</a:t>
            </a:r>
            <a:r>
              <a:rPr lang="ko-KR" altLang="en-US" dirty="0"/>
              <a:t>을 비트 부정 연산하면 </a:t>
            </a:r>
            <a:r>
              <a:rPr lang="en-US" altLang="ko-KR" dirty="0"/>
              <a:t>1111</a:t>
            </a:r>
            <a:r>
              <a:rPr lang="ko-KR" altLang="en-US" dirty="0"/>
              <a:t>이 </a:t>
            </a:r>
            <a:r>
              <a:rPr lang="ko-KR" altLang="en-US" dirty="0" smtClean="0"/>
              <a:t>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고</a:t>
            </a:r>
            <a:r>
              <a:rPr lang="en-US" altLang="ko-KR" dirty="0"/>
              <a:t>, 0101</a:t>
            </a:r>
            <a:r>
              <a:rPr lang="ko-KR" altLang="en-US" dirty="0"/>
              <a:t>을 비트 부정 </a:t>
            </a:r>
            <a:r>
              <a:rPr lang="ko-KR" altLang="en-US" dirty="0" smtClean="0"/>
              <a:t>연산 하면 </a:t>
            </a:r>
            <a:r>
              <a:rPr lang="en-US" altLang="ko-KR" dirty="0" smtClean="0"/>
              <a:t>1010. </a:t>
            </a:r>
            <a:r>
              <a:rPr lang="ko-KR" altLang="en-US" dirty="0"/>
              <a:t>이렇게 반전된 값을 ‘</a:t>
            </a:r>
            <a:r>
              <a:rPr lang="en-US" altLang="ko-KR" dirty="0"/>
              <a:t>1</a:t>
            </a:r>
            <a:r>
              <a:rPr lang="ko-KR" altLang="en-US" dirty="0"/>
              <a:t>의 보수’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비트 부정 연산자는 어떤 값의 반대 부호의 값을 찾고자 할 때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3568076"/>
            <a:ext cx="7906177" cy="137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더하기</a:t>
            </a:r>
            <a:r>
              <a:rPr lang="en-US" altLang="ko-KR" dirty="0"/>
              <a:t>/</a:t>
            </a:r>
            <a:r>
              <a:rPr lang="ko-KR" altLang="en-US" dirty="0"/>
              <a:t>빼기</a:t>
            </a:r>
            <a:r>
              <a:rPr lang="en-US" altLang="ko-KR" dirty="0"/>
              <a:t>/</a:t>
            </a:r>
            <a:r>
              <a:rPr lang="ko-KR" altLang="en-US" dirty="0"/>
              <a:t>곱하기</a:t>
            </a:r>
            <a:r>
              <a:rPr lang="en-US" altLang="ko-KR" dirty="0"/>
              <a:t>/</a:t>
            </a:r>
            <a:r>
              <a:rPr lang="ko-KR" altLang="en-US" dirty="0"/>
              <a:t>나누기 등 산술 연산자를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같다</a:t>
            </a:r>
            <a:r>
              <a:rPr lang="en-US" altLang="ko-KR" dirty="0"/>
              <a:t>/</a:t>
            </a:r>
            <a:r>
              <a:rPr lang="ko-KR" altLang="en-US" dirty="0"/>
              <a:t>크다</a:t>
            </a:r>
            <a:r>
              <a:rPr lang="en-US" altLang="ko-KR" dirty="0"/>
              <a:t>/</a:t>
            </a:r>
            <a:r>
              <a:rPr lang="ko-KR" altLang="en-US" dirty="0"/>
              <a:t>작다 등의 관계 연산자를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and/or/not </a:t>
            </a:r>
            <a:r>
              <a:rPr lang="ko-KR" altLang="en-US" dirty="0"/>
              <a:t>등의 논리 연산자를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/>
              <a:t>진수 값으로 처리되는 비트 연산자를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왼쪽 시프트</a:t>
            </a:r>
            <a:r>
              <a:rPr lang="en-US" altLang="ko-KR" dirty="0" smtClean="0"/>
              <a:t>(&lt;&lt;)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 시프트</a:t>
            </a:r>
            <a:r>
              <a:rPr lang="en-US" altLang="ko-KR" dirty="0"/>
              <a:t>(Shift)</a:t>
            </a:r>
            <a:r>
              <a:rPr lang="ko-KR" altLang="en-US" dirty="0"/>
              <a:t>해주는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앞의 두 </a:t>
            </a:r>
            <a:r>
              <a:rPr lang="en-US" altLang="ko-KR" dirty="0"/>
              <a:t>00</a:t>
            </a:r>
            <a:r>
              <a:rPr lang="ko-KR" altLang="en-US" dirty="0"/>
              <a:t>은 떨어져나가고</a:t>
            </a:r>
            <a:r>
              <a:rPr lang="en-US" altLang="ko-KR" dirty="0"/>
              <a:t>, </a:t>
            </a:r>
            <a:r>
              <a:rPr lang="ko-KR" altLang="en-US" dirty="0"/>
              <a:t>뒤에 빈 두 </a:t>
            </a:r>
            <a:r>
              <a:rPr lang="ko-KR" altLang="en-US" dirty="0" smtClean="0"/>
              <a:t>칸에는 </a:t>
            </a:r>
            <a:r>
              <a:rPr lang="en-US" altLang="ko-KR" dirty="0" smtClean="0"/>
              <a:t>00</a:t>
            </a:r>
            <a:r>
              <a:rPr lang="ko-KR" altLang="en-US" dirty="0"/>
              <a:t>이 </a:t>
            </a:r>
            <a:r>
              <a:rPr lang="ko-KR" altLang="en-US" dirty="0" smtClean="0"/>
              <a:t>채움</a:t>
            </a:r>
            <a:r>
              <a:rPr lang="en-US" altLang="ko-KR" dirty="0" smtClean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26</a:t>
            </a:r>
            <a:r>
              <a:rPr lang="ko-KR" altLang="en-US" dirty="0"/>
              <a:t>에서 </a:t>
            </a:r>
            <a:r>
              <a:rPr lang="en-US" altLang="ko-KR" dirty="0"/>
              <a:t>104</a:t>
            </a:r>
            <a:r>
              <a:rPr lang="ko-KR" altLang="en-US" dirty="0"/>
              <a:t>로 바뀌었는데</a:t>
            </a:r>
            <a:r>
              <a:rPr lang="en-US" altLang="ko-KR" dirty="0"/>
              <a:t>, </a:t>
            </a:r>
            <a:r>
              <a:rPr lang="ko-KR" altLang="en-US" dirty="0"/>
              <a:t>이는 왼쪽으로 </a:t>
            </a:r>
            <a:r>
              <a:rPr lang="ko-KR" altLang="en-US" dirty="0" smtClean="0"/>
              <a:t>시프트 할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효과가 나기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(</a:t>
            </a:r>
            <a:r>
              <a:rPr lang="en-US" altLang="ko-KR" dirty="0"/>
              <a:t>26 ×22 =104).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ko-KR" altLang="en-US" dirty="0"/>
              <a:t>왼쪽으로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smtClean="0"/>
              <a:t>시프트 할 </a:t>
            </a:r>
            <a:r>
              <a:rPr lang="ko-KR" altLang="en-US" dirty="0"/>
              <a:t>때는 </a:t>
            </a:r>
            <a:r>
              <a:rPr lang="en-US" altLang="ko-KR" dirty="0"/>
              <a:t>2</a:t>
            </a:r>
            <a:r>
              <a:rPr lang="en-US" altLang="ko-KR" baseline="30000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2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2</a:t>
            </a:r>
            <a:r>
              <a:rPr lang="ko-KR" altLang="en-US" dirty="0"/>
              <a:t>을</a:t>
            </a:r>
            <a:r>
              <a:rPr lang="en-US" altLang="ko-KR" dirty="0"/>
              <a:t>, 3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ko-KR" altLang="en-US" dirty="0"/>
              <a:t>을 곱한 효과가 남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924661"/>
            <a:ext cx="6934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4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왼쪽 </a:t>
            </a:r>
            <a:r>
              <a:rPr lang="ko-KR" altLang="en-US" dirty="0" smtClean="0"/>
              <a:t>시프트</a:t>
            </a:r>
            <a:r>
              <a:rPr lang="en-US" altLang="ko-KR" dirty="0" smtClean="0"/>
              <a:t>(&lt;&lt;)  </a:t>
            </a:r>
            <a:r>
              <a:rPr lang="ko-KR" altLang="en-US" dirty="0" smtClean="0"/>
              <a:t>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시프트 할 </a:t>
            </a:r>
            <a:r>
              <a:rPr lang="ko-KR" altLang="en-US" dirty="0"/>
              <a:t>때마다 </a:t>
            </a:r>
            <a:r>
              <a:rPr lang="en-US" altLang="ko-KR" dirty="0"/>
              <a:t>10×2</a:t>
            </a:r>
            <a:r>
              <a:rPr lang="en-US" altLang="ko-KR" baseline="30000" dirty="0"/>
              <a:t>1</a:t>
            </a:r>
            <a:r>
              <a:rPr lang="en-US" altLang="ko-KR" dirty="0"/>
              <a:t>=20, 10×2</a:t>
            </a:r>
            <a:r>
              <a:rPr lang="en-US" altLang="ko-KR" baseline="30000" dirty="0"/>
              <a:t>2</a:t>
            </a:r>
            <a:r>
              <a:rPr lang="en-US" altLang="ko-KR" dirty="0"/>
              <a:t>=40, 10×2</a:t>
            </a:r>
            <a:r>
              <a:rPr lang="en-US" altLang="ko-KR" baseline="30000" dirty="0"/>
              <a:t>3</a:t>
            </a:r>
            <a:r>
              <a:rPr lang="en-US" altLang="ko-KR" dirty="0"/>
              <a:t>=80, 10×2</a:t>
            </a:r>
            <a:r>
              <a:rPr lang="en-US" altLang="ko-KR" baseline="30000" dirty="0"/>
              <a:t>4</a:t>
            </a:r>
            <a:r>
              <a:rPr lang="en-US" altLang="ko-KR" dirty="0"/>
              <a:t>=160</a:t>
            </a:r>
            <a:r>
              <a:rPr lang="ko-KR" altLang="en-US" dirty="0"/>
              <a:t>의 </a:t>
            </a:r>
            <a:r>
              <a:rPr lang="ko-KR" altLang="en-US" dirty="0" smtClean="0"/>
              <a:t>결과가</a:t>
            </a:r>
            <a:r>
              <a:rPr lang="en-US" altLang="ko-KR" dirty="0"/>
              <a:t> </a:t>
            </a:r>
            <a:r>
              <a:rPr lang="ko-KR" altLang="en-US" dirty="0" smtClean="0"/>
              <a:t>나옴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448780"/>
            <a:ext cx="8145905" cy="14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60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오른쪽 시프트</a:t>
            </a:r>
            <a:r>
              <a:rPr lang="en-US" altLang="ko-KR" dirty="0" smtClean="0"/>
              <a:t>(&gt;&gt;)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오른쪽으로 시프트</a:t>
            </a:r>
            <a:r>
              <a:rPr lang="en-US" altLang="ko-KR" dirty="0"/>
              <a:t>(Shift)</a:t>
            </a:r>
            <a:r>
              <a:rPr lang="ko-KR" altLang="en-US" dirty="0"/>
              <a:t>해주는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오른쪽의 두 비트는 떨어져나가고 왼쪽의 두 비트에는 부호 비트</a:t>
            </a:r>
            <a:r>
              <a:rPr lang="en-US" altLang="ko-KR" dirty="0"/>
              <a:t>(</a:t>
            </a:r>
            <a:r>
              <a:rPr lang="ko-KR" altLang="en-US" dirty="0" smtClean="0"/>
              <a:t>양수는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음수는 </a:t>
            </a:r>
            <a:r>
              <a:rPr lang="en-US" altLang="ko-KR" dirty="0"/>
              <a:t>1)</a:t>
            </a:r>
            <a:r>
              <a:rPr lang="ko-KR" altLang="en-US" dirty="0"/>
              <a:t>가 </a:t>
            </a:r>
            <a:r>
              <a:rPr lang="ko-KR" altLang="en-US" dirty="0" smtClean="0"/>
              <a:t>채워짐</a:t>
            </a:r>
            <a:r>
              <a:rPr lang="en-US" altLang="ko-KR" dirty="0" smtClean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으로 나눈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또한 시프트 연산은 </a:t>
            </a:r>
            <a:r>
              <a:rPr lang="ko-KR" altLang="en-US" dirty="0"/>
              <a:t>정수만 연산하므로 몫만 </a:t>
            </a:r>
            <a:r>
              <a:rPr lang="ko-KR" altLang="en-US" dirty="0" smtClean="0"/>
              <a:t>남음</a:t>
            </a:r>
            <a:r>
              <a:rPr lang="en-US" altLang="ko-KR" dirty="0" smtClean="0"/>
              <a:t>(</a:t>
            </a:r>
            <a:r>
              <a:rPr lang="en-US" altLang="ko-KR" dirty="0"/>
              <a:t>26 /2</a:t>
            </a:r>
            <a:r>
              <a:rPr lang="en-US" altLang="ko-KR" baseline="30000" dirty="0"/>
              <a:t>2</a:t>
            </a:r>
            <a:r>
              <a:rPr lang="en-US" altLang="ko-KR" dirty="0"/>
              <a:t> =6). </a:t>
            </a:r>
            <a:r>
              <a:rPr lang="ko-KR" altLang="en-US" dirty="0"/>
              <a:t>즉 오른쪽으로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smtClean="0"/>
              <a:t>시프트 할 때는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ko-KR" altLang="en-US" dirty="0"/>
              <a:t>회에는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dirty="0"/>
              <a:t>3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ko-KR" altLang="en-US" dirty="0"/>
              <a:t>으로 나누는 효과가 </a:t>
            </a:r>
            <a:r>
              <a:rPr lang="ko-KR" altLang="en-US" dirty="0" smtClean="0"/>
              <a:t>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5" y="1898830"/>
            <a:ext cx="73818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3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</a:t>
            </a:r>
            <a:r>
              <a:rPr lang="en-US" altLang="ko-KR" dirty="0"/>
              <a:t>(&gt;&gt;) </a:t>
            </a:r>
            <a:r>
              <a:rPr lang="ko-KR" altLang="en-US" dirty="0" smtClean="0"/>
              <a:t>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시프트 할 </a:t>
            </a:r>
            <a:r>
              <a:rPr lang="ko-KR" altLang="en-US" dirty="0"/>
              <a:t>때마다 </a:t>
            </a:r>
            <a:r>
              <a:rPr lang="en-US" altLang="ko-KR" dirty="0"/>
              <a:t>10/2</a:t>
            </a:r>
            <a:r>
              <a:rPr lang="en-US" altLang="ko-KR" baseline="30000" dirty="0"/>
              <a:t>1</a:t>
            </a:r>
            <a:r>
              <a:rPr lang="en-US" altLang="ko-KR" dirty="0"/>
              <a:t>=5, 10/2</a:t>
            </a:r>
            <a:r>
              <a:rPr lang="en-US" altLang="ko-KR" baseline="30000" dirty="0"/>
              <a:t>2</a:t>
            </a:r>
            <a:r>
              <a:rPr lang="en-US" altLang="ko-KR" dirty="0"/>
              <a:t>=2, 10/2</a:t>
            </a:r>
            <a:r>
              <a:rPr lang="en-US" altLang="ko-KR" baseline="30000" dirty="0"/>
              <a:t>3</a:t>
            </a:r>
            <a:r>
              <a:rPr lang="en-US" altLang="ko-KR" dirty="0"/>
              <a:t>=1, 10/2</a:t>
            </a:r>
            <a:r>
              <a:rPr lang="en-US" altLang="ko-KR" baseline="30000" dirty="0"/>
              <a:t>4</a:t>
            </a:r>
            <a:r>
              <a:rPr lang="en-US" altLang="ko-KR" dirty="0"/>
              <a:t>=0</a:t>
            </a:r>
            <a:r>
              <a:rPr lang="ko-KR" altLang="en-US" dirty="0"/>
              <a:t>의 결과가 </a:t>
            </a:r>
            <a:r>
              <a:rPr lang="ko-KR" altLang="en-US" dirty="0" smtClean="0"/>
              <a:t>나옴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03775"/>
            <a:ext cx="8159792" cy="148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19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6" y="851468"/>
            <a:ext cx="7923196" cy="324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5" y="4102219"/>
            <a:ext cx="7711331" cy="234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2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윤년 </a:t>
            </a:r>
            <a:r>
              <a:rPr lang="ko-KR" altLang="en-US" dirty="0" smtClean="0"/>
              <a:t>계산 프로그램 완성</a:t>
            </a:r>
            <a:endParaRPr lang="en-US" altLang="ko-KR" dirty="0" smtClean="0"/>
          </a:p>
          <a:p>
            <a:pPr lvl="1"/>
            <a:r>
              <a:rPr lang="ko-KR" altLang="en-US" dirty="0"/>
              <a:t>윤년은 </a:t>
            </a:r>
            <a:r>
              <a:rPr lang="en-US" altLang="ko-KR" dirty="0"/>
              <a:t>4</a:t>
            </a:r>
            <a:r>
              <a:rPr lang="ko-KR" altLang="en-US" dirty="0"/>
              <a:t>로는 </a:t>
            </a:r>
            <a:r>
              <a:rPr lang="ko-KR" altLang="en-US" dirty="0" smtClean="0"/>
              <a:t>나눠 떨어져야 </a:t>
            </a:r>
            <a:r>
              <a:rPr lang="ko-KR" altLang="en-US" dirty="0"/>
              <a:t>하고</a:t>
            </a:r>
            <a:r>
              <a:rPr lang="en-US" altLang="ko-KR" dirty="0"/>
              <a:t>, 100</a:t>
            </a:r>
            <a:r>
              <a:rPr lang="ko-KR" altLang="en-US" dirty="0"/>
              <a:t>으로 </a:t>
            </a:r>
            <a:r>
              <a:rPr lang="ko-KR" altLang="en-US" dirty="0" smtClean="0"/>
              <a:t>나눠 떨어지면 </a:t>
            </a:r>
            <a:r>
              <a:rPr lang="ko-KR" altLang="en-US" dirty="0"/>
              <a:t>안 됨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ko-KR" altLang="en-US" dirty="0" smtClean="0"/>
              <a:t>  또한 </a:t>
            </a:r>
            <a:r>
              <a:rPr lang="en-US" altLang="ko-KR" dirty="0"/>
              <a:t>400</a:t>
            </a:r>
            <a:r>
              <a:rPr lang="ko-KR" altLang="en-US" dirty="0"/>
              <a:t>으로 </a:t>
            </a:r>
            <a:r>
              <a:rPr lang="ko-KR" altLang="en-US" dirty="0" smtClean="0"/>
              <a:t>나눠 떨어지는 것도 윤년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1" y="2557493"/>
            <a:ext cx="8334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674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05 </a:t>
            </a:r>
            <a:r>
              <a:rPr lang="ko-KR" altLang="en-US" dirty="0"/>
              <a:t>연산자 우선순위를</a:t>
            </a:r>
            <a:br>
              <a:rPr lang="ko-KR" altLang="en-US" dirty="0"/>
            </a:br>
            <a:r>
              <a:rPr lang="ko-KR" altLang="en-US" dirty="0"/>
              <a:t>알아볼까요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47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ko-KR" altLang="en-US" dirty="0" smtClean="0"/>
              <a:t>우선순위를 알아볼까요</a:t>
            </a:r>
            <a:r>
              <a:rPr lang="en-US" altLang="ko-KR" dirty="0" smtClean="0"/>
              <a:t>?(1)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6" y="773113"/>
            <a:ext cx="5708041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2" y="6412978"/>
            <a:ext cx="58007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46" y="796457"/>
            <a:ext cx="1019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123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ko-KR" altLang="en-US" dirty="0" smtClean="0"/>
              <a:t>교환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입력한 값이 얼마든지 모두 </a:t>
            </a:r>
            <a:r>
              <a:rPr lang="ko-KR" altLang="en-US" dirty="0" smtClean="0"/>
              <a:t>동전으로 교환하지만 </a:t>
            </a:r>
            <a:r>
              <a:rPr lang="ko-KR" altLang="en-US" dirty="0"/>
              <a:t>동전의 개수는 </a:t>
            </a:r>
            <a:r>
              <a:rPr lang="ko-KR" altLang="en-US" dirty="0" smtClean="0"/>
              <a:t>최소화 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1890708"/>
            <a:ext cx="77533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82" y="4599130"/>
            <a:ext cx="129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윤년 </a:t>
            </a:r>
            <a:r>
              <a:rPr lang="ko-KR" altLang="en-US" dirty="0" smtClean="0"/>
              <a:t>계산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윤년이란 태양년에 </a:t>
            </a:r>
            <a:r>
              <a:rPr lang="ko-KR" altLang="en-US" dirty="0" smtClean="0"/>
              <a:t>맞추기 위해서 </a:t>
            </a:r>
            <a:r>
              <a:rPr lang="en-US" altLang="ko-KR" dirty="0"/>
              <a:t>4</a:t>
            </a:r>
            <a:r>
              <a:rPr lang="ko-KR" altLang="en-US" dirty="0"/>
              <a:t>년에 한 번씩 </a:t>
            </a:r>
            <a:r>
              <a:rPr lang="ko-KR" altLang="en-US" dirty="0" smtClean="0"/>
              <a:t>윤 날</a:t>
            </a:r>
            <a:r>
              <a:rPr lang="en-US" altLang="ko-KR" dirty="0"/>
              <a:t>(2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을 추가하는 해를 </a:t>
            </a:r>
            <a:r>
              <a:rPr lang="ko-KR" altLang="en-US" dirty="0" smtClean="0"/>
              <a:t>말함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7" y="2076450"/>
            <a:ext cx="77533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70" y="3647151"/>
            <a:ext cx="1295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산술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8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4" y="1375014"/>
            <a:ext cx="7242525" cy="329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79" y="781086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7" y="4959170"/>
            <a:ext cx="7591142" cy="129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43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r>
              <a:rPr lang="ko-KR" altLang="en-US" dirty="0"/>
              <a:t>산술 연산자의 우선순위는 괄호가 가장 </a:t>
            </a:r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가장 마지막으로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나오거나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나오면 왼쪽에서 오른쪽으로 계산이 </a:t>
            </a:r>
            <a:r>
              <a:rPr lang="ko-KR" altLang="en-US" dirty="0" smtClean="0"/>
              <a:t>진행됨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8980"/>
            <a:ext cx="8010890" cy="13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26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1084</Words>
  <Application>Microsoft Office PowerPoint</Application>
  <PresentationFormat>화면 슬라이드 쇼(4:3)</PresentationFormat>
  <Paragraphs>212</Paragraphs>
  <Slides>38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산술 연산자를  알아봅시다</vt:lpstr>
      <vt:lpstr>산술 연산자를 알아봅시다(1)</vt:lpstr>
      <vt:lpstr>산술 연산자를 알아봅시다(2)</vt:lpstr>
      <vt:lpstr>산술 연산자를 알아봅시다(3)</vt:lpstr>
      <vt:lpstr>산술 연산자를 알아봅시다(4)</vt:lpstr>
      <vt:lpstr>산술 연산자를 알아봅시다(5)</vt:lpstr>
      <vt:lpstr>산술 연산자를 알아봅시다(6)</vt:lpstr>
      <vt:lpstr>산술 연산자를 알아봅시다(7)</vt:lpstr>
      <vt:lpstr>Section 02 관계 연산자를  알아봅시다</vt:lpstr>
      <vt:lpstr>관계 연산자를 알아봅시다(1)</vt:lpstr>
      <vt:lpstr>관계 연산자를 알아봅시다(2)</vt:lpstr>
      <vt:lpstr>Section 03 논리 연산자를  알아봅시다</vt:lpstr>
      <vt:lpstr>논리 연산자를 알아봅시다(1)</vt:lpstr>
      <vt:lpstr>논리 연산자를 알아봅시다(2)</vt:lpstr>
      <vt:lpstr>Section 04 비트 연산자를  알아봅시다</vt:lpstr>
      <vt:lpstr>비트 연산자를 알아봅시다(1)</vt:lpstr>
      <vt:lpstr>비트 연산자를 알아봅시다(2)</vt:lpstr>
      <vt:lpstr>비트 연산자를 알아봅시다(3)</vt:lpstr>
      <vt:lpstr>비트 연산자를 알아봅시다(4)</vt:lpstr>
      <vt:lpstr>비트 연산자를 알아봅시다(5)</vt:lpstr>
      <vt:lpstr>비트 연산자를 알아봅시다(6)</vt:lpstr>
      <vt:lpstr>비트 연산자를 알아봅시다(7)</vt:lpstr>
      <vt:lpstr>비트 연산자를 알아봅시다(8)</vt:lpstr>
      <vt:lpstr>비트 연산자를 알아봅시다(9)</vt:lpstr>
      <vt:lpstr>비트 연산자를 알아봅시다(10)</vt:lpstr>
      <vt:lpstr>비트 연산자를 알아봅시다(11)</vt:lpstr>
      <vt:lpstr>비트 연산자를 알아봅시다(12)</vt:lpstr>
      <vt:lpstr>비트 연산자를 알아봅시다(13)</vt:lpstr>
      <vt:lpstr>비트 연산자를 알아봅시다(14)</vt:lpstr>
      <vt:lpstr>Section 05 연산자 우선순위를 알아볼까요?</vt:lpstr>
      <vt:lpstr>연산자 우선순위를 알아볼까요?(1)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196</cp:revision>
  <dcterms:created xsi:type="dcterms:W3CDTF">2012-07-23T02:34:37Z</dcterms:created>
  <dcterms:modified xsi:type="dcterms:W3CDTF">2016-08-18T05:36:13Z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