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3"/>
  </p:notesMasterIdLst>
  <p:handoutMasterIdLst>
    <p:handoutMasterId r:id="rId44"/>
  </p:handoutMasterIdLst>
  <p:sldIdLst>
    <p:sldId id="328" r:id="rId2"/>
    <p:sldId id="329" r:id="rId3"/>
    <p:sldId id="330" r:id="rId4"/>
    <p:sldId id="331" r:id="rId5"/>
    <p:sldId id="326" r:id="rId6"/>
    <p:sldId id="335" r:id="rId7"/>
    <p:sldId id="333" r:id="rId8"/>
    <p:sldId id="334" r:id="rId9"/>
    <p:sldId id="336" r:id="rId10"/>
    <p:sldId id="337" r:id="rId11"/>
    <p:sldId id="338" r:id="rId12"/>
    <p:sldId id="332" r:id="rId13"/>
    <p:sldId id="339" r:id="rId14"/>
    <p:sldId id="342" r:id="rId15"/>
    <p:sldId id="343" r:id="rId16"/>
    <p:sldId id="346" r:id="rId17"/>
    <p:sldId id="345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41" r:id="rId32"/>
    <p:sldId id="360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258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1327" autoAdjust="0"/>
  </p:normalViewPr>
  <p:slideViewPr>
    <p:cSldViewPr>
      <p:cViewPr varScale="1">
        <p:scale>
          <a:sx n="70" d="100"/>
          <a:sy n="70" d="100"/>
        </p:scale>
        <p:origin x="-12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96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/41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2016-08-07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파일 입출력 </a:t>
            </a:r>
            <a:r>
              <a:rPr lang="ko-KR" altLang="en-US" spc="-150" dirty="0" smtClean="0"/>
              <a:t>과정을 알아봅시다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입출력 기본 과정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파일 </a:t>
            </a:r>
            <a:r>
              <a:rPr lang="ko-KR" altLang="en-US" dirty="0" smtClean="0"/>
              <a:t>열기 </a:t>
            </a:r>
            <a:endParaRPr lang="en-US" altLang="ko-KR" dirty="0" smtClean="0"/>
          </a:p>
          <a:p>
            <a:pPr lvl="2"/>
            <a:r>
              <a:rPr lang="en-US" altLang="ko-KR" dirty="0"/>
              <a:t>open( ) </a:t>
            </a:r>
            <a:r>
              <a:rPr lang="ko-KR" altLang="en-US" dirty="0"/>
              <a:t>함수에서 파일명을 지정하고</a:t>
            </a:r>
            <a:r>
              <a:rPr lang="en-US" altLang="ko-KR" dirty="0"/>
              <a:t>, </a:t>
            </a:r>
            <a:r>
              <a:rPr lang="ko-KR" altLang="en-US" dirty="0"/>
              <a:t>읽기인지</a:t>
            </a:r>
            <a:r>
              <a:rPr lang="en-US" altLang="ko-KR" dirty="0"/>
              <a:t>, </a:t>
            </a:r>
            <a:r>
              <a:rPr lang="ko-KR" altLang="en-US" dirty="0"/>
              <a:t>쓰기인지를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/>
              <a:t>open( ) </a:t>
            </a:r>
            <a:r>
              <a:rPr lang="ko-KR" altLang="en-US" dirty="0"/>
              <a:t>함수의 마지막 매개변수를 모드</a:t>
            </a:r>
            <a:r>
              <a:rPr lang="en-US" altLang="ko-KR" dirty="0"/>
              <a:t>(Mode)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628800"/>
            <a:ext cx="8352420" cy="260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50" y="5572986"/>
            <a:ext cx="6988925" cy="77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571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파일 입출력 </a:t>
            </a:r>
            <a:r>
              <a:rPr lang="ko-KR" altLang="en-US" spc="-150" dirty="0" smtClean="0"/>
              <a:t>과정을 알아봅시다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파일 처리</a:t>
            </a:r>
            <a:endParaRPr lang="en-US" altLang="ko-KR" dirty="0" smtClean="0"/>
          </a:p>
          <a:p>
            <a:pPr lvl="2"/>
            <a:r>
              <a:rPr lang="ko-KR" altLang="en-US" dirty="0"/>
              <a:t>파일에 데이터를 쓰거나 파일로부터 데이터를 읽어올 수 있는 </a:t>
            </a:r>
            <a:r>
              <a:rPr lang="ko-KR" altLang="en-US" dirty="0" smtClean="0"/>
              <a:t>상태가</a:t>
            </a:r>
            <a:endParaRPr lang="en-US" altLang="ko-KR" dirty="0" smtClean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파일 닫기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0" y="908720"/>
            <a:ext cx="7643285" cy="303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48" y="5363558"/>
            <a:ext cx="7337920" cy="51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07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ko-KR" altLang="en-US" dirty="0"/>
              <a:t>텍스트 파일 입출력</a:t>
            </a:r>
            <a:br>
              <a:rPr lang="ko-KR" altLang="en-US" dirty="0"/>
            </a:br>
            <a:r>
              <a:rPr lang="ko-KR" altLang="en-US" dirty="0"/>
              <a:t>방법을 알아봅시다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97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파일을 </a:t>
            </a:r>
            <a:r>
              <a:rPr lang="ko-KR" altLang="en-US" dirty="0" smtClean="0"/>
              <a:t>이용한 입력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078851"/>
            <a:ext cx="8325925" cy="207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612126"/>
            <a:ext cx="14954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04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한 행씩 읽어 들이기 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readline</a:t>
            </a:r>
            <a:r>
              <a:rPr lang="en-US" altLang="ko-KR" dirty="0"/>
              <a:t>( ) </a:t>
            </a:r>
            <a:r>
              <a:rPr lang="ko-KR" altLang="en-US" dirty="0"/>
              <a:t>함수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2"/>
            <a:r>
              <a:rPr lang="ko-KR" altLang="en-US" dirty="0" smtClean="0"/>
              <a:t>파일의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보는 방법 </a:t>
            </a:r>
            <a:r>
              <a:rPr lang="en-US" altLang="ko-KR" dirty="0"/>
              <a:t>- </a:t>
            </a:r>
            <a:r>
              <a:rPr lang="ko-KR" altLang="en-US" dirty="0" smtClean="0"/>
              <a:t>윈도우 </a:t>
            </a:r>
            <a:r>
              <a:rPr lang="en-US" altLang="ko-KR" dirty="0"/>
              <a:t>7,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8/8.1/10	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428" y="1611091"/>
            <a:ext cx="6802752" cy="299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4" y="3170022"/>
            <a:ext cx="4988035" cy="355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60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메모장에 다음과 같이 적어 </a:t>
            </a:r>
            <a:r>
              <a:rPr lang="en-US" altLang="ko-KR" dirty="0"/>
              <a:t>C:\temp\data1.txt</a:t>
            </a:r>
            <a:r>
              <a:rPr lang="ko-KR" altLang="en-US" dirty="0"/>
              <a:t>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2"/>
            <a:r>
              <a:rPr lang="ko-KR" altLang="en-US" dirty="0"/>
              <a:t>저장 창에서 </a:t>
            </a:r>
            <a:r>
              <a:rPr lang="ko-KR" altLang="en-US" dirty="0" err="1"/>
              <a:t>인코딩을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dirty="0"/>
              <a:t>UTF-8</a:t>
            </a:r>
            <a:r>
              <a:rPr lang="ko-KR" altLang="en-US" dirty="0"/>
              <a:t>로 선택해야 </a:t>
            </a:r>
            <a:r>
              <a:rPr lang="ko-KR" altLang="en-US" dirty="0" err="1"/>
              <a:t>파이썬에서</a:t>
            </a:r>
            <a:r>
              <a:rPr lang="ko-KR" altLang="en-US" dirty="0"/>
              <a:t> 한글이 깨지지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1" y="1625699"/>
            <a:ext cx="6517682" cy="93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93" y="2766108"/>
            <a:ext cx="6459491" cy="367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230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10-1]</a:t>
            </a:r>
            <a:r>
              <a:rPr lang="ko-KR" altLang="en-US" dirty="0"/>
              <a:t>은 </a:t>
            </a:r>
            <a:r>
              <a:rPr lang="ko-KR" altLang="en-US" dirty="0" smtClean="0"/>
              <a:t>파일의 </a:t>
            </a:r>
            <a:r>
              <a:rPr lang="ko-KR" altLang="en-US" dirty="0"/>
              <a:t>내용 중</a:t>
            </a:r>
            <a:r>
              <a:rPr lang="en-US" altLang="ko-KR" dirty="0"/>
              <a:t>, </a:t>
            </a:r>
            <a:r>
              <a:rPr lang="en-US" altLang="ko-KR" dirty="0" smtClean="0"/>
              <a:t>3</a:t>
            </a:r>
            <a:r>
              <a:rPr lang="ko-KR" altLang="en-US" dirty="0"/>
              <a:t>개 행만 처리할 </a:t>
            </a:r>
            <a:r>
              <a:rPr lang="ko-KR" altLang="en-US" dirty="0" smtClean="0"/>
              <a:t>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행을 읽기 위해서는 수정 해야 함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41" y="961847"/>
            <a:ext cx="7063661" cy="3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13" y="4837534"/>
            <a:ext cx="6584344" cy="91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31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1178750"/>
            <a:ext cx="8650692" cy="439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160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한 번에 모두 </a:t>
            </a:r>
            <a:r>
              <a:rPr lang="ko-KR" altLang="en-US" dirty="0" err="1" smtClean="0"/>
              <a:t>읽어들이기</a:t>
            </a:r>
            <a:r>
              <a:rPr lang="ko-KR" altLang="en-US" dirty="0" smtClean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readlines</a:t>
            </a:r>
            <a:r>
              <a:rPr lang="en-US" altLang="ko-KR" dirty="0"/>
              <a:t>( ) </a:t>
            </a:r>
            <a:r>
              <a:rPr lang="ko-KR" altLang="en-US" dirty="0"/>
              <a:t>함수는 파일의 내용을 </a:t>
            </a:r>
            <a:r>
              <a:rPr lang="ko-KR" altLang="en-US" dirty="0" smtClean="0"/>
              <a:t>통으로 리스트에 저장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7" y="1403775"/>
            <a:ext cx="8010890" cy="355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030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10-3]</a:t>
            </a:r>
            <a:r>
              <a:rPr lang="ko-KR" altLang="en-US" dirty="0"/>
              <a:t>을 </a:t>
            </a:r>
            <a:r>
              <a:rPr lang="ko-KR" altLang="en-US" dirty="0" smtClean="0"/>
              <a:t>파일의 </a:t>
            </a:r>
            <a:r>
              <a:rPr lang="ko-KR" altLang="en-US" dirty="0"/>
              <a:t>내용이 한 행씩 출력되게 </a:t>
            </a:r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319442"/>
            <a:ext cx="7965885" cy="407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79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801314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10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파일에 읽고 쓰는 방법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파일 입출력 과정을 알아봅시다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텍스트 파일 입출력 방법을 알아봅시다 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바이너리 파일은 어떻게 할까요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?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도스 명령어 </a:t>
            </a:r>
            <a:r>
              <a:rPr lang="en-US" altLang="ko-KR" dirty="0"/>
              <a:t>type</a:t>
            </a:r>
            <a:r>
              <a:rPr lang="ko-KR" altLang="en-US" dirty="0"/>
              <a:t>의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- </a:t>
            </a:r>
            <a:r>
              <a:rPr lang="en-US" altLang="ko-KR" dirty="0"/>
              <a:t>type </a:t>
            </a:r>
            <a:r>
              <a:rPr lang="ko-KR" altLang="en-US" dirty="0" smtClean="0"/>
              <a:t>명령어는 </a:t>
            </a:r>
            <a:r>
              <a:rPr lang="ko-KR" altLang="en-US" dirty="0"/>
              <a:t>지정한 파일의 내용을 화면에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	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명령 프롬프트를 실행하여 다음 명령어 입력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1313765"/>
            <a:ext cx="7372777" cy="45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4" y="2528900"/>
            <a:ext cx="7372776" cy="50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3383995"/>
            <a:ext cx="7372778" cy="195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847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133745"/>
            <a:ext cx="8237203" cy="474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009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파일을 열 때 오류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10-5]</a:t>
            </a:r>
            <a:r>
              <a:rPr lang="ko-KR" altLang="en-US" dirty="0"/>
              <a:t>를 실행해서 </a:t>
            </a:r>
            <a:r>
              <a:rPr lang="ko-KR" altLang="en-US" dirty="0" smtClean="0"/>
              <a:t>없는 </a:t>
            </a:r>
            <a:r>
              <a:rPr lang="ko-KR" altLang="en-US" dirty="0"/>
              <a:t>파일명을 </a:t>
            </a:r>
            <a:r>
              <a:rPr lang="ko-KR" altLang="en-US" dirty="0" smtClean="0"/>
              <a:t>입력 시 다음과 같은 오류 발생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08" y="1784190"/>
            <a:ext cx="6977502" cy="149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100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 err="1"/>
              <a:t>os.path.exists</a:t>
            </a:r>
            <a:r>
              <a:rPr lang="en-US" altLang="ko-KR" dirty="0"/>
              <a:t>(</a:t>
            </a:r>
            <a:r>
              <a:rPr lang="ko-KR" altLang="en-US" dirty="0"/>
              <a:t>파일명</a:t>
            </a:r>
            <a:r>
              <a:rPr lang="en-US" altLang="ko-KR" dirty="0"/>
              <a:t>) </a:t>
            </a:r>
            <a:r>
              <a:rPr lang="ko-KR" altLang="en-US" dirty="0"/>
              <a:t>을 사용하여 오류 방지</a:t>
            </a:r>
          </a:p>
          <a:p>
            <a:pPr marL="627063" lvl="2" indent="0">
              <a:buNone/>
            </a:pP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44" y="1319291"/>
            <a:ext cx="6653545" cy="508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477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파일을 </a:t>
            </a:r>
            <a:r>
              <a:rPr lang="ko-KR" altLang="en-US" dirty="0" smtClean="0"/>
              <a:t>이용한 출력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/>
              <a:t>한 행씩 파일에 </a:t>
            </a:r>
            <a:r>
              <a:rPr lang="ko-KR" altLang="en-US" dirty="0" smtClean="0"/>
              <a:t>쓰기</a:t>
            </a:r>
            <a:endParaRPr lang="en-US" altLang="ko-KR" dirty="0" smtClean="0"/>
          </a:p>
          <a:p>
            <a:pPr lvl="2"/>
            <a:r>
              <a:rPr lang="en-US" altLang="ko-KR" dirty="0"/>
              <a:t>input( ) </a:t>
            </a:r>
            <a:r>
              <a:rPr lang="ko-KR" altLang="en-US" dirty="0"/>
              <a:t>함수를 반복해서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/>
              <a:t>아무것도 입력하지 않고 </a:t>
            </a:r>
            <a:r>
              <a:rPr lang="en-US" altLang="ko-KR" dirty="0"/>
              <a:t>Enter </a:t>
            </a:r>
            <a:r>
              <a:rPr lang="ko-KR" altLang="en-US" dirty="0"/>
              <a:t>를 </a:t>
            </a:r>
            <a:r>
              <a:rPr lang="ko-KR" altLang="en-US" dirty="0" smtClean="0"/>
              <a:t>누르면 파일에 </a:t>
            </a:r>
            <a:r>
              <a:rPr lang="ko-KR" altLang="en-US" dirty="0"/>
              <a:t>쓰는 것을 종료하는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27" y="2168860"/>
            <a:ext cx="8325526" cy="183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0" y="1681064"/>
            <a:ext cx="1350149" cy="48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750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</a:t>
            </a:r>
          </a:p>
          <a:p>
            <a:pPr marL="93662" indent="0">
              <a:buNone/>
            </a:pPr>
            <a:endParaRPr lang="ko-KR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6" y="976960"/>
            <a:ext cx="7695855" cy="533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778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도스 명령어 </a:t>
            </a:r>
            <a:r>
              <a:rPr lang="en-US" altLang="ko-KR" dirty="0"/>
              <a:t>copy</a:t>
            </a:r>
            <a:r>
              <a:rPr lang="ko-KR" altLang="en-US" dirty="0"/>
              <a:t>의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- </a:t>
            </a:r>
            <a:r>
              <a:rPr lang="ko-KR" altLang="en-US" dirty="0"/>
              <a:t>주어진 파일을 복사하여 똑같은 파일을 하나 </a:t>
            </a:r>
            <a:r>
              <a:rPr lang="ko-KR" altLang="en-US" dirty="0" smtClean="0"/>
              <a:t>만드는 명령어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403775"/>
            <a:ext cx="7715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32" y="2033845"/>
            <a:ext cx="7715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64" y="3068960"/>
            <a:ext cx="8329376" cy="148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406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6" y="813185"/>
            <a:ext cx="7813931" cy="173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38" y="2621744"/>
            <a:ext cx="7515835" cy="40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053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암호화 </a:t>
            </a:r>
            <a:r>
              <a:rPr lang="ko-KR" altLang="en-US" dirty="0" smtClean="0"/>
              <a:t>및 암호 해독 프로그램 완성</a:t>
            </a:r>
            <a:endParaRPr lang="en-US" altLang="ko-KR" dirty="0" smtClean="0"/>
          </a:p>
          <a:p>
            <a:pPr lvl="1"/>
            <a:r>
              <a:rPr lang="en-US" altLang="ko-KR" dirty="0" err="1"/>
              <a:t>ord</a:t>
            </a:r>
            <a:r>
              <a:rPr lang="en-US" altLang="ko-KR" dirty="0"/>
              <a:t>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문자의 고유한 숫자를 </a:t>
            </a:r>
            <a:r>
              <a:rPr lang="ko-KR" altLang="en-US" dirty="0" smtClean="0"/>
              <a:t>알려줌</a:t>
            </a:r>
            <a:endParaRPr lang="en-US" altLang="ko-KR" dirty="0" smtClean="0"/>
          </a:p>
          <a:p>
            <a:pPr lvl="1"/>
            <a:r>
              <a:rPr lang="en-US" altLang="ko-KR" dirty="0" err="1"/>
              <a:t>chr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숫자에 </a:t>
            </a:r>
            <a:r>
              <a:rPr lang="ko-KR" altLang="en-US" dirty="0"/>
              <a:t>해당하는 문자를 </a:t>
            </a:r>
            <a:r>
              <a:rPr lang="ko-KR" altLang="en-US" dirty="0" smtClean="0"/>
              <a:t>알려줌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암호화하기 </a:t>
            </a:r>
            <a:r>
              <a:rPr lang="ko-KR" altLang="en-US" dirty="0"/>
              <a:t>위해 ‘파’의 숫자에 </a:t>
            </a:r>
            <a:r>
              <a:rPr lang="en-US" altLang="ko-KR" dirty="0"/>
              <a:t>100</a:t>
            </a:r>
            <a:r>
              <a:rPr lang="ko-KR" altLang="en-US" dirty="0"/>
              <a:t>을 </a:t>
            </a:r>
            <a:r>
              <a:rPr lang="ko-KR" altLang="en-US" dirty="0" smtClean="0"/>
              <a:t>더함</a:t>
            </a: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92" y="2397407"/>
            <a:ext cx="7572843" cy="148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5" y="4747464"/>
            <a:ext cx="7614000" cy="131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386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(17)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133745"/>
            <a:ext cx="8556116" cy="472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92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처리에 대한 개념을 익힙니다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텍스트 </a:t>
            </a:r>
            <a:r>
              <a:rPr lang="ko-KR" altLang="en-US" dirty="0"/>
              <a:t>파일의 내용을 읽거나 쓰는 기능을 배웁니다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바이너리 </a:t>
            </a:r>
            <a:r>
              <a:rPr lang="ko-KR" altLang="en-US" dirty="0"/>
              <a:t>파일을 처리하는 방법을 배웁니다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사진 </a:t>
            </a:r>
            <a:r>
              <a:rPr lang="ko-KR" altLang="en-US" dirty="0"/>
              <a:t>파일을 윈도우 창에 출력하는 방법을 익힙니다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(18)</a:t>
            </a:r>
            <a:endParaRPr lang="ko-KR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85" y="818710"/>
            <a:ext cx="6411798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496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바이너리 </a:t>
            </a:r>
            <a:r>
              <a:rPr lang="ko-KR" altLang="en-US" dirty="0"/>
              <a:t>파일은</a:t>
            </a:r>
            <a:br>
              <a:rPr lang="ko-KR" altLang="en-US" dirty="0"/>
            </a:br>
            <a:r>
              <a:rPr lang="ko-KR" altLang="en-US" dirty="0"/>
              <a:t>어떻게 할까요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866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바이너리 </a:t>
            </a:r>
            <a:r>
              <a:rPr lang="ko-KR" altLang="en-US" spc="-150" dirty="0" smtClean="0"/>
              <a:t>파일은 어떻게 </a:t>
            </a:r>
            <a:r>
              <a:rPr lang="ko-KR" altLang="en-US" spc="-150" dirty="0"/>
              <a:t>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바이너리 </a:t>
            </a:r>
            <a:r>
              <a:rPr lang="ko-KR" altLang="en-US" dirty="0" smtClean="0"/>
              <a:t>파일의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/>
              <a:t>텍스트 파일은 우리가 읽을 수 있는 글자로 구성된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바이너리</a:t>
            </a:r>
            <a:r>
              <a:rPr lang="en-US" altLang="ko-KR" dirty="0"/>
              <a:t>(Binary, </a:t>
            </a:r>
            <a:r>
              <a:rPr lang="ko-KR" altLang="en-US" dirty="0"/>
              <a:t>이진</a:t>
            </a:r>
            <a:r>
              <a:rPr lang="en-US" altLang="ko-KR" dirty="0"/>
              <a:t>) </a:t>
            </a:r>
            <a:r>
              <a:rPr lang="ko-KR" altLang="en-US" dirty="0"/>
              <a:t>파일은 글자가 아닌 비트</a:t>
            </a:r>
            <a:r>
              <a:rPr lang="en-US" altLang="ko-KR" dirty="0"/>
              <a:t>(Bit) </a:t>
            </a:r>
            <a:r>
              <a:rPr lang="ko-KR" altLang="en-US" dirty="0" smtClean="0"/>
              <a:t>단위로 </a:t>
            </a:r>
            <a:r>
              <a:rPr lang="ko-KR" altLang="en-US" dirty="0"/>
              <a:t>의미가 있는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. </a:t>
            </a:r>
            <a:r>
              <a:rPr lang="ko-KR" altLang="en-US" dirty="0"/>
              <a:t>예로 </a:t>
            </a:r>
            <a:r>
              <a:rPr lang="ko-KR" altLang="en-US" dirty="0" smtClean="0"/>
              <a:t>그림파일</a:t>
            </a:r>
            <a:r>
              <a:rPr lang="en-US" altLang="ko-KR" dirty="0"/>
              <a:t>, </a:t>
            </a:r>
            <a:r>
              <a:rPr lang="ko-KR" altLang="en-US" dirty="0"/>
              <a:t>음악 파일</a:t>
            </a:r>
            <a:r>
              <a:rPr lang="en-US" altLang="ko-KR" dirty="0"/>
              <a:t>, </a:t>
            </a:r>
            <a:r>
              <a:rPr lang="ko-KR" altLang="en-US" dirty="0"/>
              <a:t>동영상 파일</a:t>
            </a:r>
            <a:r>
              <a:rPr lang="en-US" altLang="ko-KR" dirty="0"/>
              <a:t>, </a:t>
            </a:r>
            <a:r>
              <a:rPr lang="ko-KR" altLang="en-US" dirty="0"/>
              <a:t>엑셀 파일</a:t>
            </a:r>
            <a:r>
              <a:rPr lang="en-US" altLang="ko-KR" dirty="0"/>
              <a:t>, </a:t>
            </a:r>
            <a:r>
              <a:rPr lang="ko-KR" altLang="en-US" dirty="0"/>
              <a:t>실행 </a:t>
            </a:r>
            <a:r>
              <a:rPr lang="en-US" altLang="ko-KR" dirty="0"/>
              <a:t>EXE </a:t>
            </a:r>
            <a:r>
              <a:rPr lang="ko-KR" altLang="en-US" dirty="0"/>
              <a:t>파일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바이너리 파일의 복사</a:t>
            </a:r>
            <a:endParaRPr lang="en-US" altLang="ko-KR" dirty="0" smtClean="0"/>
          </a:p>
          <a:p>
            <a:pPr lvl="1"/>
            <a:r>
              <a:rPr lang="ko-KR" altLang="en-US" dirty="0"/>
              <a:t>텍스트 파일을 복사했던 </a:t>
            </a:r>
            <a:r>
              <a:rPr lang="en-US" altLang="ko-KR" dirty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10-8]</a:t>
            </a:r>
            <a:r>
              <a:rPr lang="ko-KR" altLang="en-US" dirty="0"/>
              <a:t>을 수정해서 바이너리 </a:t>
            </a:r>
            <a:r>
              <a:rPr lang="ko-KR" altLang="en-US" dirty="0" smtClean="0"/>
              <a:t>파일을 복사해 보기</a:t>
            </a:r>
            <a:endParaRPr lang="en-US" altLang="ko-KR" dirty="0" smtClean="0"/>
          </a:p>
          <a:p>
            <a:pPr lvl="1"/>
            <a:r>
              <a:rPr lang="ko-KR" altLang="en-US" dirty="0"/>
              <a:t>바이너리 파일을 처리해야 하므로 </a:t>
            </a:r>
            <a:r>
              <a:rPr lang="en-US" altLang="ko-KR" dirty="0"/>
              <a:t>4</a:t>
            </a:r>
            <a:r>
              <a:rPr lang="ko-KR" altLang="en-US" dirty="0"/>
              <a:t>행</a:t>
            </a:r>
            <a:r>
              <a:rPr lang="en-US" altLang="ko-KR" dirty="0"/>
              <a:t>, 5</a:t>
            </a:r>
            <a:r>
              <a:rPr lang="ko-KR" altLang="en-US" dirty="0"/>
              <a:t>행을 “</a:t>
            </a:r>
            <a:r>
              <a:rPr lang="en-US" altLang="ko-KR" dirty="0" err="1"/>
              <a:t>rb</a:t>
            </a:r>
            <a:r>
              <a:rPr lang="en-US" altLang="ko-KR" dirty="0"/>
              <a:t>” </a:t>
            </a:r>
            <a:r>
              <a:rPr lang="ko-KR" altLang="en-US" dirty="0"/>
              <a:t>및 “</a:t>
            </a:r>
            <a:r>
              <a:rPr lang="en-US" altLang="ko-KR" dirty="0" err="1"/>
              <a:t>wb</a:t>
            </a:r>
            <a:r>
              <a:rPr lang="en-US" altLang="ko-KR" dirty="0"/>
              <a:t>”</a:t>
            </a:r>
            <a:r>
              <a:rPr lang="ko-KR" altLang="en-US" dirty="0"/>
              <a:t>로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/>
            <a:r>
              <a:rPr lang="en-US" altLang="ko-KR" dirty="0"/>
              <a:t>read() </a:t>
            </a:r>
            <a:r>
              <a:rPr lang="ko-KR" altLang="en-US" dirty="0"/>
              <a:t>함수를 이용해서 한 바이트씩 읽고</a:t>
            </a:r>
            <a:r>
              <a:rPr lang="en-US" altLang="ko-KR" dirty="0"/>
              <a:t>, </a:t>
            </a:r>
            <a:r>
              <a:rPr lang="en-US" altLang="ko-KR" dirty="0" err="1"/>
              <a:t>wirte</a:t>
            </a:r>
            <a:r>
              <a:rPr lang="en-US" altLang="ko-KR" dirty="0"/>
              <a:t>() </a:t>
            </a:r>
            <a:r>
              <a:rPr lang="ko-KR" altLang="en-US" dirty="0"/>
              <a:t>함수를 이용해서 한 바이트씩 쓰는 작업을 파일의 끝까지 무한 </a:t>
            </a:r>
            <a:r>
              <a:rPr lang="ko-KR" altLang="en-US" dirty="0" smtClean="0"/>
              <a:t>반복시킴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6076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바이너리 </a:t>
            </a:r>
            <a:r>
              <a:rPr lang="ko-KR" altLang="en-US" spc="-150" dirty="0" smtClean="0"/>
              <a:t>파일은 어떻게 </a:t>
            </a:r>
            <a:r>
              <a:rPr lang="ko-KR" altLang="en-US" spc="-150" dirty="0"/>
              <a:t>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22" y="1133745"/>
            <a:ext cx="8190910" cy="502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431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바이너리 </a:t>
            </a:r>
            <a:r>
              <a:rPr lang="ko-KR" altLang="en-US" spc="-150" dirty="0" smtClean="0"/>
              <a:t>파일은 어떻게 </a:t>
            </a:r>
            <a:r>
              <a:rPr lang="ko-KR" altLang="en-US" spc="-150" dirty="0"/>
              <a:t>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흑백 사진 </a:t>
            </a:r>
            <a:r>
              <a:rPr lang="ko-KR" altLang="en-US" dirty="0" smtClean="0"/>
              <a:t>출력 프로그램 완성</a:t>
            </a:r>
            <a:endParaRPr lang="en-US" altLang="ko-KR" dirty="0" smtClean="0"/>
          </a:p>
          <a:p>
            <a:pPr lvl="1"/>
            <a:r>
              <a:rPr lang="en-US" altLang="ko-KR" dirty="0"/>
              <a:t>raw </a:t>
            </a:r>
            <a:r>
              <a:rPr lang="ko-KR" altLang="en-US" dirty="0"/>
              <a:t>사진 파일의 구성 </a:t>
            </a:r>
            <a:r>
              <a:rPr lang="ko-KR" altLang="en-US" dirty="0" smtClean="0"/>
              <a:t>이해 </a:t>
            </a:r>
            <a:endParaRPr lang="en-US" altLang="ko-KR" dirty="0" smtClean="0"/>
          </a:p>
          <a:p>
            <a:pPr lvl="2"/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255</a:t>
            </a:r>
            <a:r>
              <a:rPr lang="ko-KR" altLang="en-US" dirty="0"/>
              <a:t>까지 밝기로 구분되는 </a:t>
            </a:r>
            <a:r>
              <a:rPr lang="ko-KR" altLang="en-US" dirty="0" err="1"/>
              <a:t>그레이</a:t>
            </a:r>
            <a:r>
              <a:rPr lang="en-US" altLang="ko-KR" dirty="0"/>
              <a:t>(Gray) 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lvl="2"/>
            <a:r>
              <a:rPr lang="ko-KR" altLang="en-US" dirty="0"/>
              <a:t>픽셀의 값이 </a:t>
            </a:r>
            <a:r>
              <a:rPr lang="en-US" altLang="ko-KR" dirty="0"/>
              <a:t>0</a:t>
            </a:r>
            <a:r>
              <a:rPr lang="ko-KR" altLang="en-US" dirty="0"/>
              <a:t>에 가까울수록 검정색에 가까운 </a:t>
            </a:r>
            <a:r>
              <a:rPr lang="ko-KR" altLang="en-US" dirty="0" smtClean="0"/>
              <a:t>회색</a:t>
            </a:r>
            <a:r>
              <a:rPr lang="en-US" altLang="ko-KR" dirty="0" smtClean="0"/>
              <a:t>, </a:t>
            </a:r>
            <a:r>
              <a:rPr lang="en-US" altLang="ko-KR" dirty="0"/>
              <a:t>255</a:t>
            </a:r>
            <a:r>
              <a:rPr lang="ko-KR" altLang="en-US" dirty="0"/>
              <a:t>에 가까울수록 흰색에 가까운 </a:t>
            </a:r>
            <a:r>
              <a:rPr lang="ko-KR" altLang="en-US" dirty="0" smtClean="0"/>
              <a:t>회색이 됨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33" y="2596243"/>
            <a:ext cx="6277465" cy="372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81" y="2596243"/>
            <a:ext cx="1349925" cy="52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606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바이너리 </a:t>
            </a:r>
            <a:r>
              <a:rPr lang="ko-KR" altLang="en-US" spc="-150" dirty="0" smtClean="0"/>
              <a:t>파일은 어떻게 </a:t>
            </a:r>
            <a:r>
              <a:rPr lang="ko-KR" altLang="en-US" spc="-150" dirty="0"/>
              <a:t>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윈도우 창의 작성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03" y="1538790"/>
            <a:ext cx="7857262" cy="369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010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바이너리 </a:t>
            </a:r>
            <a:r>
              <a:rPr lang="ko-KR" altLang="en-US" spc="-150" dirty="0" smtClean="0"/>
              <a:t>파일은 어떻게 </a:t>
            </a:r>
            <a:r>
              <a:rPr lang="ko-KR" altLang="en-US" spc="-150" dirty="0"/>
              <a:t>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2"/>
            <a:r>
              <a:rPr lang="en-US" altLang="ko-KR" dirty="0"/>
              <a:t>9</a:t>
            </a:r>
            <a:r>
              <a:rPr lang="ko-KR" altLang="en-US" dirty="0"/>
              <a:t>행에서 윈도우 창을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, </a:t>
            </a:r>
            <a:r>
              <a:rPr lang="en-US" altLang="ko-KR" dirty="0"/>
              <a:t>10</a:t>
            </a:r>
            <a:r>
              <a:rPr lang="ko-KR" altLang="en-US" dirty="0"/>
              <a:t>행에서 윈도우 창에 </a:t>
            </a:r>
            <a:r>
              <a:rPr lang="en-US" altLang="ko-KR" dirty="0"/>
              <a:t>256×256 </a:t>
            </a:r>
            <a:r>
              <a:rPr lang="ko-KR" altLang="en-US" dirty="0"/>
              <a:t>크기의 캔버스를 </a:t>
            </a:r>
            <a:r>
              <a:rPr lang="ko-KR" altLang="en-US" dirty="0" smtClean="0"/>
              <a:t>부착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캔버스에는 </a:t>
            </a:r>
            <a:r>
              <a:rPr lang="ko-KR" altLang="en-US" dirty="0" smtClean="0"/>
              <a:t>선을 </a:t>
            </a:r>
            <a:r>
              <a:rPr lang="ko-KR" altLang="en-US" dirty="0"/>
              <a:t>그리는 작업은 할 수 있지만</a:t>
            </a:r>
            <a:r>
              <a:rPr lang="en-US" altLang="ko-KR" dirty="0"/>
              <a:t>, [</a:t>
            </a:r>
            <a:r>
              <a:rPr lang="ko-KR" altLang="en-US" dirty="0"/>
              <a:t>그림 </a:t>
            </a:r>
            <a:r>
              <a:rPr lang="en-US" altLang="ko-KR" dirty="0"/>
              <a:t>10-14]</a:t>
            </a:r>
            <a:r>
              <a:rPr lang="ko-KR" altLang="en-US" dirty="0"/>
              <a:t>와 같은 </a:t>
            </a:r>
            <a:r>
              <a:rPr lang="en-US" altLang="ko-KR" dirty="0"/>
              <a:t>raw </a:t>
            </a:r>
            <a:r>
              <a:rPr lang="ko-KR" altLang="en-US" dirty="0"/>
              <a:t>이미지를 출력할 수는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 </a:t>
            </a:r>
            <a:r>
              <a:rPr lang="en-US" altLang="ko-KR" dirty="0"/>
              <a:t>raw </a:t>
            </a:r>
            <a:r>
              <a:rPr lang="ko-KR" altLang="en-US" dirty="0"/>
              <a:t>이미지는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10-14]</a:t>
            </a:r>
            <a:r>
              <a:rPr lang="ko-KR" altLang="en-US" dirty="0"/>
              <a:t>와 같이 </a:t>
            </a:r>
            <a:r>
              <a:rPr lang="en-US" altLang="ko-KR" dirty="0"/>
              <a:t>256×256</a:t>
            </a:r>
            <a:r>
              <a:rPr lang="ko-KR" altLang="en-US" dirty="0"/>
              <a:t>개의 점을 각각 찍어주는 방식으로 </a:t>
            </a:r>
            <a:r>
              <a:rPr lang="ko-KR" altLang="en-US" dirty="0" smtClean="0"/>
              <a:t>그려야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62" y="818710"/>
            <a:ext cx="6440610" cy="301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272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바이너리 </a:t>
            </a:r>
            <a:r>
              <a:rPr lang="ko-KR" altLang="en-US" spc="-150" dirty="0" smtClean="0"/>
              <a:t>파일은 어떻게 </a:t>
            </a:r>
            <a:r>
              <a:rPr lang="ko-KR" altLang="en-US" spc="-150" dirty="0"/>
              <a:t>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1109745"/>
            <a:ext cx="7159420" cy="7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17" y="2033845"/>
            <a:ext cx="4492140" cy="292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73" y="4170218"/>
            <a:ext cx="14382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010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바이너리 </a:t>
            </a:r>
            <a:r>
              <a:rPr lang="ko-KR" altLang="en-US" spc="-150" dirty="0" smtClean="0"/>
              <a:t>파일은 어떻게 </a:t>
            </a:r>
            <a:r>
              <a:rPr lang="ko-KR" altLang="en-US" spc="-150" dirty="0"/>
              <a:t>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raw </a:t>
            </a:r>
            <a:r>
              <a:rPr lang="ko-KR" altLang="en-US" dirty="0"/>
              <a:t>파일의 화면 출력</a:t>
            </a:r>
            <a:endParaRPr lang="en-US" altLang="ko-KR" dirty="0" smtClean="0"/>
          </a:p>
          <a:p>
            <a:pPr lvl="2"/>
            <a:r>
              <a:rPr lang="ko-KR" altLang="en-US" dirty="0"/>
              <a:t>사용할 </a:t>
            </a:r>
            <a:r>
              <a:rPr lang="en-US" altLang="ko-KR" dirty="0"/>
              <a:t>raw </a:t>
            </a: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en-US" altLang="ko-KR" dirty="0" err="1"/>
              <a:t>flower.raw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256×256 </a:t>
            </a:r>
            <a:r>
              <a:rPr lang="ko-KR" altLang="en-US" dirty="0"/>
              <a:t>크기의 </a:t>
            </a:r>
            <a:r>
              <a:rPr lang="ko-KR" altLang="en-US" dirty="0" smtClean="0"/>
              <a:t>영상</a:t>
            </a:r>
            <a:endParaRPr lang="en-US" altLang="ko-KR" dirty="0" smtClean="0"/>
          </a:p>
          <a:p>
            <a:pPr lvl="2"/>
            <a:r>
              <a:rPr lang="en-US" altLang="ko-KR" dirty="0"/>
              <a:t>256×256</a:t>
            </a:r>
            <a:r>
              <a:rPr lang="ko-KR" altLang="en-US" dirty="0"/>
              <a:t>이므로 총 </a:t>
            </a:r>
            <a:r>
              <a:rPr lang="en-US" altLang="ko-KR" dirty="0"/>
              <a:t>65536</a:t>
            </a:r>
            <a:r>
              <a:rPr lang="ko-KR" altLang="en-US" dirty="0"/>
              <a:t>번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다음과 같이 </a:t>
            </a:r>
            <a:r>
              <a:rPr lang="en-US" altLang="ko-KR" dirty="0"/>
              <a:t>2</a:t>
            </a:r>
            <a:r>
              <a:rPr lang="ko-KR" altLang="en-US" dirty="0"/>
              <a:t>중 </a:t>
            </a:r>
            <a:r>
              <a:rPr lang="en-US" altLang="ko-KR" dirty="0"/>
              <a:t>for</a:t>
            </a:r>
            <a:r>
              <a:rPr lang="ko-KR" altLang="en-US" dirty="0"/>
              <a:t>문을 </a:t>
            </a:r>
            <a:r>
              <a:rPr lang="ko-KR" altLang="en-US" dirty="0" smtClean="0"/>
              <a:t>사용함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marL="627063" lvl="2" indent="0">
              <a:buNone/>
            </a:pPr>
            <a:r>
              <a:rPr lang="en-US" altLang="ko-KR" dirty="0" smtClean="0"/>
              <a:t>   4</a:t>
            </a:r>
            <a:r>
              <a:rPr lang="ko-KR" altLang="en-US" dirty="0"/>
              <a:t>행의 </a:t>
            </a:r>
            <a:r>
              <a:rPr lang="en-US" altLang="ko-KR" dirty="0"/>
              <a:t>put() </a:t>
            </a:r>
            <a:r>
              <a:rPr lang="ko-KR" altLang="en-US" dirty="0"/>
              <a:t>함수는 점을 찍는 함수인데 “</a:t>
            </a:r>
            <a:r>
              <a:rPr lang="en-US" altLang="ko-KR" dirty="0"/>
              <a:t>#%02x%02x%02x” % (</a:t>
            </a:r>
            <a:r>
              <a:rPr lang="en-US" altLang="ko-KR" dirty="0" err="1"/>
              <a:t>data,data,data</a:t>
            </a:r>
            <a:r>
              <a:rPr lang="en-US" altLang="ko-KR" dirty="0"/>
              <a:t>) </a:t>
            </a:r>
            <a:r>
              <a:rPr lang="ko-KR" altLang="en-US" dirty="0"/>
              <a:t>코드는 읽어온 </a:t>
            </a:r>
            <a:r>
              <a:rPr lang="ko-KR" altLang="en-US" dirty="0" smtClean="0"/>
              <a:t>값 </a:t>
            </a:r>
            <a:endParaRPr lang="en-US" altLang="ko-KR" dirty="0" smtClean="0"/>
          </a:p>
          <a:p>
            <a:pPr marL="627063" lvl="2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en-US" altLang="ko-KR" dirty="0"/>
              <a:t>data)</a:t>
            </a:r>
            <a:r>
              <a:rPr lang="ko-KR" altLang="en-US" dirty="0"/>
              <a:t>을 화면에 회색 영상으로 찍어 줌</a:t>
            </a:r>
            <a:r>
              <a:rPr lang="en-US" altLang="ko-KR" dirty="0" smtClean="0"/>
              <a:t>. </a:t>
            </a:r>
            <a:r>
              <a:rPr lang="ko-KR" altLang="en-US" dirty="0"/>
              <a:t>찍어주는 위치는 </a:t>
            </a:r>
            <a:r>
              <a:rPr lang="en-US" altLang="ko-KR" dirty="0"/>
              <a:t>k</a:t>
            </a:r>
            <a:r>
              <a:rPr lang="ko-KR" altLang="en-US" dirty="0"/>
              <a:t>행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 smtClean="0"/>
              <a:t>열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73324"/>
            <a:ext cx="6633647" cy="124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325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바이너리 </a:t>
            </a:r>
            <a:r>
              <a:rPr lang="ko-KR" altLang="en-US" spc="-150" dirty="0" smtClean="0"/>
              <a:t>파일은 어떻게 </a:t>
            </a:r>
            <a:r>
              <a:rPr lang="ko-KR" altLang="en-US" spc="-150" dirty="0"/>
              <a:t>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043735"/>
            <a:ext cx="8285640" cy="4413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9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194304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바이너리 </a:t>
            </a:r>
            <a:r>
              <a:rPr lang="ko-KR" altLang="en-US" spc="-150" dirty="0" smtClean="0"/>
              <a:t>파일은 어떻게 </a:t>
            </a:r>
            <a:r>
              <a:rPr lang="ko-KR" altLang="en-US" spc="-150" dirty="0"/>
              <a:t>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70" y="1133745"/>
            <a:ext cx="7155795" cy="394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319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</a:t>
            </a:r>
            <a:r>
              <a:rPr lang="ko-KR" altLang="en-US" spc="-150" dirty="0"/>
              <a:t>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암호화 </a:t>
            </a:r>
            <a:r>
              <a:rPr lang="ko-KR" altLang="en-US" dirty="0" smtClean="0"/>
              <a:t>및 암호 해독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4689140"/>
            <a:ext cx="8783960" cy="13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24" y="1821166"/>
            <a:ext cx="6859742" cy="266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24" y="1388051"/>
            <a:ext cx="1119420" cy="39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</a:t>
            </a:r>
            <a:r>
              <a:rPr lang="ko-KR" altLang="en-US" spc="-150" dirty="0"/>
              <a:t>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흑백 사진 </a:t>
            </a:r>
            <a:r>
              <a:rPr lang="ko-KR" altLang="en-US" dirty="0" smtClean="0"/>
              <a:t>출력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628800"/>
            <a:ext cx="47053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58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파일 입출력 과정을</a:t>
            </a:r>
            <a:br>
              <a:rPr lang="ko-KR" altLang="en-US" dirty="0"/>
            </a:br>
            <a:r>
              <a:rPr lang="ko-KR" altLang="en-US" dirty="0"/>
              <a:t>알아봅시다</a:t>
            </a:r>
          </a:p>
        </p:txBody>
      </p:sp>
    </p:spTree>
    <p:extLst>
      <p:ext uri="{BB962C8B-B14F-4D97-AF65-F5344CB8AC3E}">
        <p14:creationId xmlns:p14="http://schemas.microsoft.com/office/powerpoint/2010/main" val="67858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파일 입출력 </a:t>
            </a:r>
            <a:r>
              <a:rPr lang="ko-KR" altLang="en-US" spc="-150" dirty="0" smtClean="0"/>
              <a:t>과정을 알아봅시다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입출력 이해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09" y="2241495"/>
            <a:ext cx="8383125" cy="397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09" y="1516665"/>
            <a:ext cx="11811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88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파일 입출력 </a:t>
            </a:r>
            <a:r>
              <a:rPr lang="ko-KR" altLang="en-US" spc="-150" dirty="0" smtClean="0"/>
              <a:t>과정을 알아봅시다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키보드로 입력하는 </a:t>
            </a:r>
            <a:r>
              <a:rPr lang="ko-KR" altLang="en-US" dirty="0" smtClean="0"/>
              <a:t>것을 표준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모니터로 출력하는 것을 표준 출력이라 함</a:t>
            </a:r>
            <a:r>
              <a:rPr lang="en-US" altLang="ko-KR" dirty="0" smtClean="0"/>
              <a:t>. </a:t>
            </a:r>
            <a:r>
              <a:rPr lang="ko-KR" altLang="en-US" dirty="0"/>
              <a:t>또 </a:t>
            </a:r>
            <a:r>
              <a:rPr lang="ko-KR" altLang="en-US" dirty="0" smtClean="0"/>
              <a:t>키보드와 </a:t>
            </a:r>
            <a:r>
              <a:rPr lang="ko-KR" altLang="en-US" dirty="0"/>
              <a:t>모니터를 합쳐서 </a:t>
            </a:r>
            <a:r>
              <a:rPr lang="ko-KR" altLang="en-US" dirty="0" smtClean="0"/>
              <a:t>콘솔 </a:t>
            </a:r>
            <a:r>
              <a:rPr lang="en-US" altLang="ko-KR" dirty="0" smtClean="0"/>
              <a:t>(</a:t>
            </a:r>
            <a:r>
              <a:rPr lang="en-US" altLang="ko-KR" dirty="0"/>
              <a:t>Console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 함</a:t>
            </a:r>
            <a:endParaRPr lang="en-US" altLang="ko-KR" dirty="0" smtClean="0"/>
          </a:p>
          <a:p>
            <a:pPr lvl="1"/>
            <a:r>
              <a:rPr lang="en-US" altLang="ko-KR" dirty="0"/>
              <a:t>input( ) </a:t>
            </a:r>
            <a:r>
              <a:rPr lang="ko-KR" altLang="en-US" dirty="0"/>
              <a:t>함수와 </a:t>
            </a:r>
            <a:r>
              <a:rPr lang="en-US" altLang="ko-KR" dirty="0"/>
              <a:t>print( ) </a:t>
            </a:r>
            <a:r>
              <a:rPr lang="ko-KR" altLang="en-US" dirty="0"/>
              <a:t>함수는 키보드 및 모니터의 </a:t>
            </a:r>
            <a:r>
              <a:rPr lang="ko-KR" altLang="en-US" dirty="0" smtClean="0"/>
              <a:t>입출력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read</a:t>
            </a:r>
            <a:r>
              <a:rPr lang="en-US" altLang="ko-KR" dirty="0"/>
              <a:t>( ), </a:t>
            </a:r>
            <a:r>
              <a:rPr lang="en-US" altLang="ko-KR" dirty="0" err="1"/>
              <a:t>readline</a:t>
            </a:r>
            <a:r>
              <a:rPr lang="en-US" altLang="ko-KR" dirty="0"/>
              <a:t>( ), </a:t>
            </a:r>
            <a:r>
              <a:rPr lang="en-US" altLang="ko-KR" dirty="0" err="1"/>
              <a:t>readlines</a:t>
            </a:r>
            <a:r>
              <a:rPr lang="en-US" altLang="ko-KR" dirty="0"/>
              <a:t>( )</a:t>
            </a:r>
            <a:r>
              <a:rPr lang="ko-KR" altLang="en-US" dirty="0"/>
              <a:t>는 </a:t>
            </a:r>
            <a:r>
              <a:rPr lang="ko-KR" altLang="en-US" dirty="0" smtClean="0"/>
              <a:t>파일 내용을 읽음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write</a:t>
            </a:r>
            <a:r>
              <a:rPr lang="en-US" altLang="ko-KR" dirty="0"/>
              <a:t>( ), </a:t>
            </a:r>
            <a:r>
              <a:rPr lang="en-US" altLang="ko-KR" dirty="0" err="1"/>
              <a:t>writelines</a:t>
            </a:r>
            <a:r>
              <a:rPr lang="en-US" altLang="ko-KR" dirty="0"/>
              <a:t>( )</a:t>
            </a:r>
            <a:r>
              <a:rPr lang="ko-KR" altLang="en-US" dirty="0"/>
              <a:t>는 파일에 </a:t>
            </a:r>
            <a:r>
              <a:rPr lang="ko-KR" altLang="en-US" dirty="0" smtClean="0"/>
              <a:t>내용을 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09998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</TotalTime>
  <Words>905</Words>
  <Application>Microsoft Office PowerPoint</Application>
  <PresentationFormat>화면 슬라이드 쇼(4:3)</PresentationFormat>
  <Paragraphs>175</Paragraphs>
  <Slides>41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프로그램(1)</vt:lpstr>
      <vt:lpstr>이번 장에서 만들 프로그램(2)</vt:lpstr>
      <vt:lpstr>Section 01 파일 입출력 과정을 알아봅시다</vt:lpstr>
      <vt:lpstr>파일 입출력 과정을 알아봅시다(1)</vt:lpstr>
      <vt:lpstr>파일 입출력 과정을 알아봅시다(2)</vt:lpstr>
      <vt:lpstr>파일 입출력 과정을 알아봅시다(3)</vt:lpstr>
      <vt:lpstr>파일 입출력 과정을 알아봅시다(4)</vt:lpstr>
      <vt:lpstr>Section 02 텍스트 파일 입출력 방법을 알아봅시다 </vt:lpstr>
      <vt:lpstr>텍스트 파일 입출력 방법을 알아봅시다(1)</vt:lpstr>
      <vt:lpstr>텍스트 파일 입출력 방법을 알아봅시다(2)</vt:lpstr>
      <vt:lpstr>텍스트 파일 입출력 방법을 알아봅시다(3)</vt:lpstr>
      <vt:lpstr>텍스트 파일 입출력 방법을 알아봅시다(4)</vt:lpstr>
      <vt:lpstr>텍스트 파일 입출력 방법을 알아봅시다(5)</vt:lpstr>
      <vt:lpstr>텍스트 파일 입출력 방법을 알아봅시다(6)</vt:lpstr>
      <vt:lpstr>텍스트 파일 입출력 방법을 알아봅시다(7)</vt:lpstr>
      <vt:lpstr>텍스트 파일 입출력 방법을 알아봅시다(8)</vt:lpstr>
      <vt:lpstr>텍스트 파일 입출력 방법을 알아봅시다(9)</vt:lpstr>
      <vt:lpstr>텍스트 파일 입출력 방법을 알아봅시다(10)</vt:lpstr>
      <vt:lpstr>텍스트 파일 입출력 방법을 알아봅시다(11)</vt:lpstr>
      <vt:lpstr>텍스트 파일 입출력 방법을 알아봅시다(12)</vt:lpstr>
      <vt:lpstr>텍스트 파일 입출력 방법을 알아봅시다(13)</vt:lpstr>
      <vt:lpstr>텍스트 파일 입출력 방법을 알아봅시다(14)</vt:lpstr>
      <vt:lpstr>텍스트 파일 입출력 방법을 알아봅시다(15)</vt:lpstr>
      <vt:lpstr>텍스트 파일 입출력 방법을 알아봅시다(16)</vt:lpstr>
      <vt:lpstr>텍스트 파일 입출력 방법을 알아봅시다(17)</vt:lpstr>
      <vt:lpstr>텍스트 파일 입출력 방법을 알아봅시다(18)</vt:lpstr>
      <vt:lpstr>Section 03 바이너리 파일은 어떻게 할까요? </vt:lpstr>
      <vt:lpstr>바이너리 파일은 어떻게 할까요?(1)</vt:lpstr>
      <vt:lpstr>바이너리 파일은 어떻게 할까요?(2)</vt:lpstr>
      <vt:lpstr>바이너리 파일은 어떻게 할까요?(3)</vt:lpstr>
      <vt:lpstr>바이너리 파일은 어떻게 할까요?(4)</vt:lpstr>
      <vt:lpstr>바이너리 파일은 어떻게 할까요?(5)</vt:lpstr>
      <vt:lpstr>바이너리 파일은 어떻게 할까요?(6)</vt:lpstr>
      <vt:lpstr>바이너리 파일은 어떻게 할까요?(7)</vt:lpstr>
      <vt:lpstr>바이너리 파일은 어떻게 할까요?(8)</vt:lpstr>
      <vt:lpstr>바이너리 파일은 어떻게 할까요?(9)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jin</cp:lastModifiedBy>
  <cp:revision>205</cp:revision>
  <dcterms:created xsi:type="dcterms:W3CDTF">2012-07-23T02:34:37Z</dcterms:created>
  <dcterms:modified xsi:type="dcterms:W3CDTF">2016-08-07T05:43:32Z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