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5" r:id="rId9"/>
    <p:sldId id="336" r:id="rId10"/>
    <p:sldId id="337" r:id="rId11"/>
    <p:sldId id="334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3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60" r:id="rId32"/>
    <p:sldId id="25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개념을 </a:t>
            </a:r>
            <a:r>
              <a:rPr lang="ko-KR" altLang="en-US" spc="-150" dirty="0"/>
              <a:t>익혀봅시다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john, lee@naver.com, 1980</a:t>
            </a:r>
            <a:r>
              <a:rPr lang="ko-KR" altLang="en-US" dirty="0"/>
              <a:t>과 같이 하나하나의 단편적인 정보를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/>
              <a:t>: </a:t>
            </a:r>
            <a:r>
              <a:rPr lang="ko-KR" altLang="en-US" dirty="0"/>
              <a:t>회원 데이터가 표 형태로 표현된 것을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2"/>
            <a:r>
              <a:rPr lang="ko-KR" altLang="en-US" dirty="0"/>
              <a:t>데이터베이스</a:t>
            </a:r>
            <a:r>
              <a:rPr lang="en-US" altLang="ko-KR" dirty="0"/>
              <a:t>(DB) : </a:t>
            </a:r>
            <a:r>
              <a:rPr lang="ko-KR" altLang="en-US" dirty="0"/>
              <a:t>테이블이 저장되는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2"/>
            <a:r>
              <a:rPr lang="en-US" altLang="ko-KR" dirty="0"/>
              <a:t>DBMS : 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</a:t>
            </a:r>
            <a:r>
              <a:rPr lang="ko-KR" altLang="en-US" dirty="0"/>
              <a:t>의 약자로 데이터베이스를 관리하는 시스템 또는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. SQLite </a:t>
            </a:r>
            <a:r>
              <a:rPr lang="ko-KR" altLang="en-US" dirty="0"/>
              <a:t>소프트웨어가 이에 </a:t>
            </a:r>
            <a:r>
              <a:rPr lang="ko-KR" altLang="en-US" dirty="0" smtClean="0"/>
              <a:t>해당함</a:t>
            </a:r>
            <a:endParaRPr lang="en-US" altLang="ko-KR" dirty="0" smtClean="0"/>
          </a:p>
          <a:p>
            <a:pPr lvl="2"/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 err="1"/>
              <a:t>컬럼</a:t>
            </a:r>
            <a:r>
              <a:rPr lang="ko-KR" altLang="en-US" dirty="0"/>
              <a:t> 또는 필드</a:t>
            </a:r>
            <a:r>
              <a:rPr lang="en-US" altLang="ko-KR" dirty="0"/>
              <a:t>) : </a:t>
            </a:r>
            <a:r>
              <a:rPr lang="ko-KR" altLang="en-US" dirty="0"/>
              <a:t>각 테이블은 </a:t>
            </a:r>
            <a:r>
              <a:rPr lang="en-US" altLang="ko-KR" dirty="0"/>
              <a:t>1</a:t>
            </a:r>
            <a:r>
              <a:rPr lang="ko-KR" altLang="en-US" dirty="0"/>
              <a:t>개 이상의 열로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. </a:t>
            </a:r>
            <a:r>
              <a:rPr lang="ko-KR" altLang="en-US" dirty="0"/>
              <a:t>회원 테이블의 </a:t>
            </a:r>
            <a:r>
              <a:rPr lang="ko-KR" altLang="en-US" dirty="0" smtClean="0"/>
              <a:t>경우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회원이름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 smtClean="0"/>
              <a:t>출생 년도 </a:t>
            </a:r>
            <a:r>
              <a:rPr lang="ko-KR" altLang="en-US" dirty="0"/>
              <a:t>등 </a:t>
            </a:r>
            <a:r>
              <a:rPr lang="en-US" altLang="ko-KR" dirty="0"/>
              <a:t>4</a:t>
            </a:r>
            <a:r>
              <a:rPr lang="ko-KR" altLang="en-US" dirty="0"/>
              <a:t>개의 열로 </a:t>
            </a:r>
            <a:r>
              <a:rPr lang="ko-KR" altLang="en-US" dirty="0" smtClean="0"/>
              <a:t>구성됨</a:t>
            </a:r>
            <a:endParaRPr lang="en-US" altLang="ko-KR" dirty="0"/>
          </a:p>
          <a:p>
            <a:pPr lvl="2"/>
            <a:r>
              <a:rPr lang="ko-KR" altLang="en-US" dirty="0" smtClean="0"/>
              <a:t>열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각 열을 구분하기 위한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</a:t>
            </a:r>
            <a:r>
              <a:rPr lang="ko-KR" altLang="en-US" dirty="0"/>
              <a:t>열 이름은 테이블 내에서 중복되지 </a:t>
            </a:r>
            <a:r>
              <a:rPr lang="ko-KR" altLang="en-US" dirty="0" smtClean="0"/>
              <a:t>않아야 함</a:t>
            </a:r>
            <a:endParaRPr lang="en-US" altLang="ko-KR" dirty="0" smtClean="0"/>
          </a:p>
          <a:p>
            <a:pPr lvl="2"/>
            <a:r>
              <a:rPr lang="ko-KR" altLang="en-US" dirty="0"/>
              <a:t>데이터 형식 </a:t>
            </a:r>
            <a:r>
              <a:rPr lang="en-US" altLang="ko-KR" dirty="0"/>
              <a:t>: </a:t>
            </a:r>
            <a:r>
              <a:rPr lang="ko-KR" altLang="en-US" dirty="0"/>
              <a:t>열의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로우</a:t>
            </a:r>
            <a:r>
              <a:rPr lang="en-US" altLang="ko-KR" dirty="0"/>
              <a:t>) : </a:t>
            </a:r>
            <a:r>
              <a:rPr lang="ko-KR" altLang="en-US" dirty="0"/>
              <a:t>실질적인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구조화된 질의 언어</a:t>
            </a:r>
            <a:r>
              <a:rPr lang="en-US" altLang="ko-KR" dirty="0"/>
              <a:t>) : DBMS(SQLite)</a:t>
            </a:r>
            <a:r>
              <a:rPr lang="ko-KR" altLang="en-US" dirty="0"/>
              <a:t>에 어떤 작업을 하고 싶다면 </a:t>
            </a:r>
            <a:r>
              <a:rPr lang="en-US" altLang="ko-KR" dirty="0"/>
              <a:t>DBMS</a:t>
            </a:r>
            <a:r>
              <a:rPr lang="ko-KR" altLang="en-US" dirty="0"/>
              <a:t>가 알아듣는 말로 해야 하는데</a:t>
            </a:r>
            <a:r>
              <a:rPr lang="en-US" altLang="ko-KR" dirty="0"/>
              <a:t>, </a:t>
            </a:r>
            <a:r>
              <a:rPr lang="ko-KR" altLang="en-US" dirty="0"/>
              <a:t>그 말이 </a:t>
            </a:r>
            <a:r>
              <a:rPr lang="en-US" altLang="ko-KR" dirty="0" smtClean="0"/>
              <a:t>SQL</a:t>
            </a:r>
            <a:r>
              <a:rPr lang="ko-KR" altLang="en-US" dirty="0"/>
              <a:t>임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SQL</a:t>
            </a:r>
            <a:r>
              <a:rPr lang="ko-KR" altLang="en-US" dirty="0"/>
              <a:t>은 사용자와 </a:t>
            </a:r>
            <a:r>
              <a:rPr lang="en-US" altLang="ko-KR" dirty="0"/>
              <a:t>DBMS</a:t>
            </a:r>
            <a:r>
              <a:rPr lang="ko-KR" altLang="en-US" dirty="0"/>
              <a:t>가 소통하기 위한 말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 smtClean="0"/>
              <a:t>)</a:t>
            </a:r>
            <a:r>
              <a:rPr lang="ko-KR" altLang="en-US" dirty="0"/>
              <a:t>임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89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/>
              <a:t>02 SQLite</a:t>
            </a:r>
            <a:r>
              <a:rPr lang="ko-KR" altLang="en-US" dirty="0"/>
              <a:t>를 이용해서</a:t>
            </a:r>
            <a:br>
              <a:rPr lang="ko-KR" altLang="en-US" dirty="0"/>
            </a:br>
            <a:r>
              <a:rPr lang="ko-KR" altLang="en-US" dirty="0" smtClean="0"/>
              <a:t>데이터베이스를 구축해봅시다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16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73847"/>
            <a:ext cx="76676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1" y="5383897"/>
            <a:ext cx="1466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17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단계</a:t>
            </a:r>
            <a:r>
              <a:rPr lang="en-US" altLang="ko-KR" dirty="0" smtClean="0"/>
              <a:t>: DBMS </a:t>
            </a:r>
            <a:r>
              <a:rPr lang="ko-KR" altLang="en-US" dirty="0"/>
              <a:t>설치</a:t>
            </a:r>
            <a:r>
              <a:rPr lang="en-US" altLang="ko-KR" dirty="0"/>
              <a:t> - SQLite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http://www.sqlite.org/download.html</a:t>
            </a:r>
            <a:r>
              <a:rPr lang="ko-KR" altLang="en-US" dirty="0"/>
              <a:t>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sqlitetools-win32-x86-</a:t>
            </a:r>
            <a:r>
              <a:rPr lang="ko-KR" altLang="en-US" dirty="0"/>
              <a:t>버전</a:t>
            </a:r>
            <a:r>
              <a:rPr lang="en-US" altLang="ko-KR" dirty="0"/>
              <a:t>.zip </a:t>
            </a:r>
            <a:r>
              <a:rPr lang="ko-KR" altLang="en-US" dirty="0"/>
              <a:t>파일을 </a:t>
            </a:r>
            <a:r>
              <a:rPr lang="ko-KR" altLang="en-US" dirty="0" smtClean="0"/>
              <a:t>다운로드 한 후 압축을 풀어 폴더 이름을 </a:t>
            </a:r>
            <a:r>
              <a:rPr lang="en-US" altLang="ko-KR" dirty="0" err="1"/>
              <a:t>sqlite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34" y="2276578"/>
            <a:ext cx="4860540" cy="43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09" y="2621935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9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62088"/>
            <a:ext cx="6619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구축</a:t>
            </a:r>
            <a:endParaRPr lang="en-US" altLang="ko-KR" dirty="0" smtClean="0"/>
          </a:p>
          <a:p>
            <a:pPr lvl="1"/>
            <a:r>
              <a:rPr lang="ko-KR" altLang="en-US" dirty="0"/>
              <a:t>파일 </a:t>
            </a:r>
            <a:r>
              <a:rPr lang="ko-KR" altLang="en-US" dirty="0" smtClean="0"/>
              <a:t>탐색기에서 </a:t>
            </a: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13-6]</a:t>
            </a:r>
            <a:r>
              <a:rPr lang="ko-KR" altLang="en-US" dirty="0"/>
              <a:t>의 </a:t>
            </a:r>
            <a:r>
              <a:rPr lang="en-US" altLang="ko-KR" dirty="0"/>
              <a:t>sqlite3.exe</a:t>
            </a:r>
            <a:r>
              <a:rPr lang="ko-KR" altLang="en-US" dirty="0"/>
              <a:t>를 </a:t>
            </a:r>
            <a:r>
              <a:rPr lang="ko-KR" altLang="en-US" dirty="0" smtClean="0"/>
              <a:t>더블 클릭하면 </a:t>
            </a:r>
            <a:r>
              <a:rPr lang="ko-KR" altLang="en-US" dirty="0"/>
              <a:t>명령 프롬프트가 실행되고 </a:t>
            </a:r>
            <a:r>
              <a:rPr lang="en-US" altLang="ko-KR" dirty="0" err="1"/>
              <a:t>sqlite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 </a:t>
            </a:r>
            <a:r>
              <a:rPr lang="ko-KR" altLang="en-US" dirty="0"/>
              <a:t>프롬프트가 </a:t>
            </a:r>
            <a:r>
              <a:rPr lang="ko-KR" altLang="en-US" dirty="0" smtClean="0"/>
              <a:t>표시됨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1" y="2376650"/>
            <a:ext cx="8015237" cy="191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3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SQLite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완성</a:t>
            </a:r>
            <a:endParaRPr lang="en-US" altLang="ko-KR" dirty="0" smtClean="0"/>
          </a:p>
          <a:p>
            <a:pPr lvl="1"/>
            <a:r>
              <a:rPr lang="en-US" altLang="ko-KR" dirty="0"/>
              <a:t>2-1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.open </a:t>
            </a:r>
            <a:r>
              <a:rPr lang="ko-KR" altLang="en-US" dirty="0"/>
              <a:t>데이터베이스이름’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데이터베이스를 </a:t>
            </a:r>
            <a:r>
              <a:rPr lang="ko-KR" altLang="en-US" dirty="0" smtClean="0"/>
              <a:t>생성하거나 열어줌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/>
              <a:t>문은 대소문자를 구분하지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en-US" altLang="ko-KR" dirty="0"/>
              <a:t>SQL</a:t>
            </a:r>
            <a:r>
              <a:rPr lang="ko-KR" altLang="en-US" dirty="0"/>
              <a:t>문의 끝에는 세미콜론</a:t>
            </a:r>
            <a:r>
              <a:rPr lang="en-US" altLang="ko-KR" dirty="0"/>
              <a:t>(;)</a:t>
            </a:r>
            <a:r>
              <a:rPr lang="ko-KR" altLang="en-US" dirty="0"/>
              <a:t>을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2"/>
            <a:r>
              <a:rPr lang="en-US" altLang="ko-KR" dirty="0"/>
              <a:t>.table : </a:t>
            </a:r>
            <a:r>
              <a:rPr lang="ko-KR" altLang="en-US" dirty="0"/>
              <a:t>현재 데이터베이스의 테이블 목록을 보여줌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.schema </a:t>
            </a:r>
            <a:r>
              <a:rPr lang="ko-KR" altLang="en-US" dirty="0"/>
              <a:t>테이블이름 </a:t>
            </a:r>
            <a:r>
              <a:rPr lang="en-US" altLang="ko-KR" dirty="0"/>
              <a:t>: </a:t>
            </a:r>
            <a:r>
              <a:rPr lang="ko-KR" altLang="en-US" dirty="0"/>
              <a:t>테이블의 열 및 데이터 형식 등의 정보를 보여줌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.header on : SELECT</a:t>
            </a:r>
            <a:r>
              <a:rPr lang="ko-KR" altLang="en-US" dirty="0"/>
              <a:t>문으로 출력할 때 헤더를 보여줌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.mode column : SELECT</a:t>
            </a:r>
            <a:r>
              <a:rPr lang="ko-KR" altLang="en-US" dirty="0"/>
              <a:t>문으로 출력할 때 </a:t>
            </a:r>
            <a:r>
              <a:rPr lang="ko-KR" altLang="en-US" dirty="0" err="1"/>
              <a:t>컬럼</a:t>
            </a:r>
            <a:r>
              <a:rPr lang="ko-KR" altLang="en-US" dirty="0"/>
              <a:t> 모드로 해줌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.exit : SQLite</a:t>
            </a:r>
            <a:r>
              <a:rPr lang="ko-KR" altLang="en-US" dirty="0"/>
              <a:t>를 종료함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09" y="2153935"/>
            <a:ext cx="7180612" cy="50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2716543"/>
            <a:ext cx="7788070" cy="117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61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2-2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</a:t>
            </a:r>
            <a:r>
              <a:rPr lang="ko-KR" altLang="en-US" dirty="0" smtClean="0"/>
              <a:t>회원테이블 생성 코드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9" y="1311796"/>
            <a:ext cx="6636149" cy="42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2" y="2447013"/>
            <a:ext cx="6509256" cy="126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" y="3816397"/>
            <a:ext cx="6522905" cy="219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9" y="6012068"/>
            <a:ext cx="1140586" cy="45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0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생성된 테이블을 삭제하려면 ‘</a:t>
            </a:r>
            <a:r>
              <a:rPr lang="en-US" altLang="ko-KR" dirty="0"/>
              <a:t>DROP TABLE </a:t>
            </a:r>
            <a:r>
              <a:rPr lang="ko-KR" altLang="en-US" dirty="0"/>
              <a:t>테이블이름</a:t>
            </a:r>
            <a:r>
              <a:rPr lang="en-US" altLang="ko-KR" dirty="0"/>
              <a:t>;’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2-3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 입력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35" y="1718810"/>
            <a:ext cx="6849147" cy="45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4" y="2277878"/>
            <a:ext cx="6853377" cy="130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2" y="3705197"/>
            <a:ext cx="6853377" cy="210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2" y="5818739"/>
            <a:ext cx="1016787" cy="46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7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2-4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 조회</a:t>
            </a:r>
            <a:r>
              <a:rPr lang="en-US" altLang="ko-KR" dirty="0"/>
              <a:t>/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SQLite</a:t>
            </a:r>
            <a:r>
              <a:rPr lang="ko-KR" altLang="en-US" dirty="0"/>
              <a:t>를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8" y="1376090"/>
            <a:ext cx="7092487" cy="48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8" y="1981857"/>
            <a:ext cx="7083698" cy="101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9" y="3699030"/>
            <a:ext cx="7083698" cy="4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86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2730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13 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간단히 배우는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데이터베이스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데이터베이스 개념을 익혀봅시다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SQLite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를 이용해서 데이터베이스를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구축해봅시다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파이썬에서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SQLite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를 활용해봅시다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SQLite</a:t>
            </a:r>
            <a:r>
              <a:rPr lang="ko-KR" altLang="en-US" spc="-150" dirty="0"/>
              <a:t>를 </a:t>
            </a:r>
            <a:r>
              <a:rPr lang="ko-KR" altLang="en-US" spc="-150" dirty="0" smtClean="0"/>
              <a:t>이용해서 데이터베이스를 구축해봅시다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문을 </a:t>
            </a:r>
            <a:r>
              <a:rPr lang="en-US" altLang="ko-KR" dirty="0"/>
              <a:t>WHERE </a:t>
            </a:r>
            <a:r>
              <a:rPr lang="ko-KR" altLang="en-US" dirty="0"/>
              <a:t>조건과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1990</a:t>
            </a:r>
            <a:r>
              <a:rPr lang="ko-KR" altLang="en-US" dirty="0"/>
              <a:t>년 이전에 태어난 사람의 아이디와 </a:t>
            </a:r>
            <a:r>
              <a:rPr lang="ko-KR" altLang="en-US" dirty="0" smtClean="0"/>
              <a:t>출생 년도를 </a:t>
            </a:r>
            <a:r>
              <a:rPr lang="ko-KR" altLang="en-US" dirty="0"/>
              <a:t>확인하려면 다음과 같이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아이디가 </a:t>
            </a:r>
            <a:r>
              <a:rPr lang="ko-KR" altLang="en-US" dirty="0"/>
              <a:t>‘</a:t>
            </a:r>
            <a:r>
              <a:rPr lang="en-US" altLang="ko-KR" dirty="0"/>
              <a:t>park’</a:t>
            </a:r>
            <a:r>
              <a:rPr lang="ko-KR" altLang="en-US" dirty="0"/>
              <a:t>인 사람의 모든 정보를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*</a:t>
            </a:r>
            <a:r>
              <a:rPr lang="ko-KR" altLang="en-US" dirty="0"/>
              <a:t>는 모든 열을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3" y="1376480"/>
            <a:ext cx="7035913" cy="4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3" y="2542603"/>
            <a:ext cx="6966764" cy="43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1" y="3613081"/>
            <a:ext cx="7027269" cy="45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3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SQLite</a:t>
            </a:r>
            <a:r>
              <a:rPr lang="ko-KR" altLang="en-US" dirty="0"/>
              <a:t>를 활용해봅시다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 smtClean="0"/>
              <a:t>에 데이터를 입력하기 위한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코딩 순서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06" y="1422941"/>
            <a:ext cx="6920694" cy="497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1422941"/>
            <a:ext cx="1819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9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① 데이터베이스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en-US" altLang="ko-KR" dirty="0"/>
              <a:t>SQLite</a:t>
            </a:r>
            <a:r>
              <a:rPr lang="ko-KR" altLang="en-US" dirty="0"/>
              <a:t>를 사용하기 </a:t>
            </a:r>
            <a:r>
              <a:rPr lang="ko-KR" altLang="en-US" dirty="0" smtClean="0"/>
              <a:t>위해 관련 </a:t>
            </a:r>
            <a:r>
              <a:rPr lang="ko-KR" altLang="en-US" dirty="0"/>
              <a:t>모듈인 </a:t>
            </a:r>
            <a:r>
              <a:rPr lang="en-US" altLang="ko-KR" dirty="0"/>
              <a:t>sqlite3</a:t>
            </a:r>
            <a:r>
              <a:rPr lang="ko-KR" altLang="en-US" dirty="0"/>
              <a:t>를 </a:t>
            </a:r>
            <a:r>
              <a:rPr lang="ko-KR" altLang="en-US" dirty="0" err="1"/>
              <a:t>임포트한</a:t>
            </a:r>
            <a:r>
              <a:rPr lang="ko-KR" altLang="en-US" dirty="0"/>
              <a:t> 다음 ‘</a:t>
            </a:r>
            <a:r>
              <a:rPr lang="en-US" altLang="ko-KR" dirty="0" smtClean="0"/>
              <a:t>sqlite3.connect</a:t>
            </a:r>
            <a:r>
              <a:rPr lang="en-US" altLang="ko-KR" dirty="0"/>
              <a:t>(“DB</a:t>
            </a:r>
            <a:r>
              <a:rPr lang="ko-KR" altLang="en-US" dirty="0"/>
              <a:t>이름”</a:t>
            </a:r>
            <a:r>
              <a:rPr lang="en-US" altLang="ko-KR" dirty="0"/>
              <a:t>)’</a:t>
            </a:r>
            <a:r>
              <a:rPr lang="ko-KR" altLang="en-US" dirty="0"/>
              <a:t>으로 데이터베이스와 </a:t>
            </a:r>
            <a:r>
              <a:rPr lang="ko-KR" altLang="en-US" dirty="0" smtClean="0"/>
              <a:t>연결함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② </a:t>
            </a:r>
            <a:r>
              <a:rPr lang="ko-KR" altLang="en-US" dirty="0"/>
              <a:t>커서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/>
              <a:t>커서</a:t>
            </a:r>
            <a:r>
              <a:rPr lang="en-US" altLang="ko-KR" dirty="0"/>
              <a:t>(Cursor)</a:t>
            </a:r>
            <a:r>
              <a:rPr lang="ko-KR" altLang="en-US" dirty="0"/>
              <a:t>는 데이터베이스에 </a:t>
            </a:r>
            <a:r>
              <a:rPr lang="en-US" altLang="ko-KR" dirty="0"/>
              <a:t>SQL</a:t>
            </a:r>
            <a:r>
              <a:rPr lang="ko-KR" altLang="en-US" dirty="0"/>
              <a:t>문을 실행하거나</a:t>
            </a:r>
            <a:r>
              <a:rPr lang="en-US" altLang="ko-KR" dirty="0"/>
              <a:t>, </a:t>
            </a:r>
            <a:r>
              <a:rPr lang="ko-KR" altLang="en-US" dirty="0"/>
              <a:t>실행된 결과를 </a:t>
            </a:r>
            <a:r>
              <a:rPr lang="ko-KR" altLang="en-US" dirty="0" smtClean="0"/>
              <a:t>돌려받는 통로임</a:t>
            </a:r>
            <a:r>
              <a:rPr lang="en-US" altLang="ko-KR" dirty="0" smtClean="0"/>
              <a:t>. ①</a:t>
            </a:r>
            <a:r>
              <a:rPr lang="ko-KR" altLang="en-US" dirty="0"/>
              <a:t>에서 연결한 </a:t>
            </a:r>
            <a:r>
              <a:rPr lang="ko-KR" altLang="en-US" dirty="0" err="1"/>
              <a:t>연결자에</a:t>
            </a:r>
            <a:r>
              <a:rPr lang="ko-KR" altLang="en-US" dirty="0"/>
              <a:t> 커서를 만들어야 함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05714"/>
            <a:ext cx="7119422" cy="12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16" y="4941796"/>
            <a:ext cx="6303806" cy="102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1" y="5507402"/>
            <a:ext cx="694857" cy="26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39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③ 테이블 </a:t>
            </a:r>
            <a:r>
              <a:rPr lang="ko-KR" altLang="en-US" dirty="0" smtClean="0"/>
              <a:t>만들기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/>
            <a:r>
              <a:rPr lang="ko-KR" altLang="en-US" dirty="0"/>
              <a:t>테이블을 만드는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ko-KR" altLang="en-US" dirty="0" smtClean="0"/>
              <a:t>커서이름</a:t>
            </a:r>
            <a:r>
              <a:rPr lang="en-US" altLang="ko-KR" dirty="0"/>
              <a:t>.execute( ) </a:t>
            </a:r>
            <a:r>
              <a:rPr lang="ko-KR" altLang="en-US" dirty="0"/>
              <a:t>함수의 매개변수로 넘겨주면 </a:t>
            </a:r>
            <a:r>
              <a:rPr lang="en-US" altLang="ko-KR" dirty="0"/>
              <a:t>SQL</a:t>
            </a:r>
            <a:r>
              <a:rPr lang="ko-KR" altLang="en-US" dirty="0"/>
              <a:t>문이 데이터베이스에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④ </a:t>
            </a:r>
            <a:r>
              <a:rPr lang="ko-KR" altLang="en-US" dirty="0"/>
              <a:t>데이터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/>
              <a:t>데이터 입력은 필요한 만큼 </a:t>
            </a:r>
            <a:r>
              <a:rPr lang="ko-KR" altLang="en-US" dirty="0" smtClean="0"/>
              <a:t>반복함</a:t>
            </a:r>
            <a:r>
              <a:rPr lang="en-US" altLang="ko-KR" dirty="0" smtClean="0"/>
              <a:t>. </a:t>
            </a:r>
            <a:r>
              <a:rPr lang="ko-KR" altLang="en-US" dirty="0"/>
              <a:t>데이터 입력도 </a:t>
            </a:r>
            <a:r>
              <a:rPr lang="en-US" altLang="ko-KR" dirty="0"/>
              <a:t>SQL</a:t>
            </a:r>
            <a:r>
              <a:rPr lang="ko-KR" altLang="en-US" dirty="0"/>
              <a:t>문을 사용해야 하므로 커서이름</a:t>
            </a:r>
            <a:r>
              <a:rPr lang="en-US" altLang="ko-KR" dirty="0"/>
              <a:t>.execute()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007051"/>
            <a:ext cx="7593285" cy="131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71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dirty="0"/>
              <a:t>⑤ 입력한 데이터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/>
              <a:t>④에서 입력한 </a:t>
            </a:r>
            <a:r>
              <a:rPr lang="en-US" altLang="ko-KR" dirty="0"/>
              <a:t>4</a:t>
            </a:r>
            <a:r>
              <a:rPr lang="ko-KR" altLang="en-US" dirty="0"/>
              <a:t>건의 데이터는 </a:t>
            </a:r>
            <a:r>
              <a:rPr lang="ko-KR" altLang="en-US" dirty="0" smtClean="0"/>
              <a:t>임시로 </a:t>
            </a:r>
            <a:r>
              <a:rPr lang="ko-KR" altLang="en-US" dirty="0"/>
              <a:t>저장된 </a:t>
            </a:r>
            <a:r>
              <a:rPr lang="ko-KR" altLang="en-US" dirty="0" smtClean="0"/>
              <a:t>상태임</a:t>
            </a:r>
            <a:r>
              <a:rPr lang="en-US" altLang="ko-KR" dirty="0" smtClean="0"/>
              <a:t>. </a:t>
            </a:r>
            <a:r>
              <a:rPr lang="ko-KR" altLang="en-US" dirty="0"/>
              <a:t>이를 확실하게 저장하는 것을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/>
              <a:t>	</a:t>
            </a:r>
            <a:endParaRPr lang="en-US" altLang="ko-KR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59" y="953725"/>
            <a:ext cx="7515835" cy="302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0" y="5229200"/>
            <a:ext cx="7515835" cy="10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⑥ 데이터베이스 </a:t>
            </a:r>
            <a:r>
              <a:rPr lang="ko-KR" altLang="en-US" dirty="0" smtClean="0"/>
              <a:t>닫기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입력 프로그램 작성</a:t>
            </a:r>
            <a:endParaRPr lang="en-US" altLang="ko-KR" dirty="0" smtClean="0"/>
          </a:p>
          <a:p>
            <a:pPr lvl="1"/>
            <a:r>
              <a:rPr lang="ko-KR" altLang="en-US" dirty="0"/>
              <a:t>앞에서 생성한 </a:t>
            </a:r>
            <a:r>
              <a:rPr lang="en-US" altLang="ko-KR" dirty="0" err="1"/>
              <a:t>naverDB</a:t>
            </a:r>
            <a:r>
              <a:rPr lang="ko-KR" altLang="en-US" dirty="0"/>
              <a:t>의 </a:t>
            </a:r>
            <a:r>
              <a:rPr lang="en-US" altLang="ko-KR" dirty="0" err="1"/>
              <a:t>userTable</a:t>
            </a:r>
            <a:r>
              <a:rPr lang="ko-KR" altLang="en-US" dirty="0"/>
              <a:t>에 </a:t>
            </a:r>
            <a:r>
              <a:rPr lang="en-US" altLang="ko-KR" dirty="0"/>
              <a:t>Enter</a:t>
            </a:r>
            <a:r>
              <a:rPr lang="ko-KR" altLang="en-US" dirty="0"/>
              <a:t>를 입력할 때까지 반복해서 한 행씩 데이터를 입력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2181"/>
            <a:ext cx="7380820" cy="108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329099"/>
            <a:ext cx="7380821" cy="180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6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18" y="859816"/>
            <a:ext cx="5670630" cy="40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3" y="4938649"/>
            <a:ext cx="6477685" cy="158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88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 smtClean="0"/>
              <a:t>에 데이터 조회를 위한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코딩 </a:t>
            </a:r>
            <a:r>
              <a:rPr lang="ko-KR" altLang="en-US" dirty="0"/>
              <a:t>순서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93785"/>
            <a:ext cx="6822539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5640287"/>
            <a:ext cx="186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5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③</a:t>
            </a:r>
            <a:r>
              <a:rPr lang="ko-KR" altLang="en-US" dirty="0"/>
              <a:t>에서는 커서에 </a:t>
            </a:r>
            <a:r>
              <a:rPr lang="en-US" altLang="ko-KR" dirty="0"/>
              <a:t>SELECT</a:t>
            </a:r>
            <a:r>
              <a:rPr lang="ko-KR" altLang="en-US" dirty="0"/>
              <a:t>로 조회한 결과를 한꺼번에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④</a:t>
            </a:r>
            <a:r>
              <a:rPr lang="ko-KR" altLang="en-US" dirty="0"/>
              <a:t>에서 조회한 데이터를 한 행씩 </a:t>
            </a:r>
            <a:r>
              <a:rPr lang="en-US" altLang="ko-KR" dirty="0" err="1"/>
              <a:t>fetchone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ko-KR" altLang="en-US" dirty="0" smtClean="0"/>
              <a:t>접근한 다음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조회하는 </a:t>
            </a:r>
            <a:r>
              <a:rPr lang="ko-KR" altLang="en-US" dirty="0"/>
              <a:t>것은 데이터를 입력하거나 변경하는 </a:t>
            </a:r>
            <a:r>
              <a:rPr lang="ko-KR" altLang="en-US" dirty="0" smtClean="0"/>
              <a:t>것이 아니므로 </a:t>
            </a:r>
            <a:r>
              <a:rPr lang="ko-KR" altLang="en-US" dirty="0"/>
              <a:t>굳이 </a:t>
            </a:r>
            <a:r>
              <a:rPr lang="ko-KR" altLang="en-US" dirty="0" err="1"/>
              <a:t>커밋을</a:t>
            </a:r>
            <a:r>
              <a:rPr lang="ko-KR" altLang="en-US" dirty="0"/>
              <a:t> 할 필요가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를 활용한 프로그램 완성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13-4]</a:t>
            </a:r>
            <a:r>
              <a:rPr lang="ko-KR" altLang="en-US" dirty="0"/>
              <a:t>의 세 번째 단계인 ‘응용 </a:t>
            </a:r>
            <a:r>
              <a:rPr lang="ko-KR" altLang="en-US" dirty="0" smtClean="0"/>
              <a:t>프로그램에서 구축된 </a:t>
            </a:r>
            <a:r>
              <a:rPr lang="ko-KR" altLang="en-US" dirty="0"/>
              <a:t>데이터의 활용’을 </a:t>
            </a:r>
            <a:r>
              <a:rPr lang="ko-KR" altLang="en-US" dirty="0" smtClean="0"/>
              <a:t>진행</a:t>
            </a:r>
            <a:endParaRPr lang="en-US" altLang="ko-K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433060"/>
            <a:ext cx="7560840" cy="29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4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개념을 익힙니다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SQLite</a:t>
            </a:r>
            <a:r>
              <a:rPr lang="ko-KR" altLang="en-US" dirty="0"/>
              <a:t>의 사용법과 </a:t>
            </a:r>
            <a:r>
              <a:rPr lang="en-US" altLang="ko-KR" dirty="0"/>
              <a:t>SQL</a:t>
            </a:r>
            <a:r>
              <a:rPr lang="ko-KR" altLang="en-US" dirty="0"/>
              <a:t>문을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데이터베이스를 </a:t>
            </a:r>
            <a:r>
              <a:rPr lang="ko-KR" altLang="en-US" dirty="0"/>
              <a:t>연동하는 프로그램을 작성합니다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r>
              <a:rPr lang="en-US" altLang="ko-KR" dirty="0"/>
              <a:t>12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SELECT</a:t>
            </a:r>
            <a:r>
              <a:rPr lang="ko-KR" altLang="en-US" dirty="0"/>
              <a:t>문으로 테이블을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</a:t>
            </a:r>
            <a:r>
              <a:rPr lang="en-US" altLang="ko-KR" dirty="0"/>
              <a:t>cur </a:t>
            </a:r>
            <a:r>
              <a:rPr lang="ko-KR" altLang="en-US" dirty="0"/>
              <a:t>변수에 </a:t>
            </a:r>
            <a:r>
              <a:rPr lang="ko-KR" altLang="en-US" dirty="0" smtClean="0"/>
              <a:t>들어가고 그 </a:t>
            </a:r>
            <a:r>
              <a:rPr lang="ko-KR" altLang="en-US" dirty="0"/>
              <a:t>결과를 </a:t>
            </a:r>
            <a:r>
              <a:rPr lang="en-US" altLang="ko-KR" dirty="0"/>
              <a:t>18</a:t>
            </a:r>
            <a:r>
              <a:rPr lang="ko-KR" altLang="en-US" dirty="0"/>
              <a:t>행의 </a:t>
            </a:r>
            <a:r>
              <a:rPr lang="en-US" altLang="ko-KR" dirty="0" err="1"/>
              <a:t>fetchone</a:t>
            </a:r>
            <a:r>
              <a:rPr lang="en-US" altLang="ko-KR" dirty="0"/>
              <a:t>( ) </a:t>
            </a:r>
            <a:r>
              <a:rPr lang="ko-KR" altLang="en-US" dirty="0"/>
              <a:t>함수로 한 행씩 </a:t>
            </a:r>
            <a:r>
              <a:rPr lang="ko-KR" altLang="en-US" dirty="0" smtClean="0"/>
              <a:t>추출함</a:t>
            </a:r>
            <a:r>
              <a:rPr lang="en-US" altLang="ko-KR" dirty="0" smtClean="0"/>
              <a:t>. 18</a:t>
            </a:r>
            <a:r>
              <a:rPr lang="ko-KR" altLang="en-US" dirty="0"/>
              <a:t>행은 </a:t>
            </a:r>
            <a:r>
              <a:rPr lang="en-US" altLang="ko-KR" dirty="0"/>
              <a:t>while</a:t>
            </a:r>
            <a:r>
              <a:rPr lang="ko-KR" altLang="en-US" dirty="0"/>
              <a:t>문 안에 있으므로 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조회한 결과의 모든 행을 추출</a:t>
            </a:r>
            <a:r>
              <a:rPr lang="en-US" altLang="ko-KR" dirty="0"/>
              <a:t>. 19</a:t>
            </a:r>
            <a:r>
              <a:rPr lang="ko-KR" altLang="en-US" dirty="0"/>
              <a:t>행</a:t>
            </a:r>
            <a:r>
              <a:rPr lang="en-US" altLang="ko-KR" dirty="0"/>
              <a:t>~20</a:t>
            </a:r>
            <a:r>
              <a:rPr lang="ko-KR" altLang="en-US" dirty="0"/>
              <a:t>행에서 </a:t>
            </a:r>
            <a:r>
              <a:rPr lang="ko-KR" altLang="en-US" dirty="0" smtClean="0"/>
              <a:t>결과가 </a:t>
            </a:r>
            <a:r>
              <a:rPr lang="ko-KR" altLang="en-US" dirty="0"/>
              <a:t>없으면 </a:t>
            </a:r>
            <a:r>
              <a:rPr lang="en-US" altLang="ko-KR" dirty="0"/>
              <a:t>None</a:t>
            </a:r>
            <a:r>
              <a:rPr lang="ko-KR" altLang="en-US" dirty="0"/>
              <a:t>값을 </a:t>
            </a:r>
            <a:r>
              <a:rPr lang="ko-KR" altLang="en-US" dirty="0" smtClean="0"/>
              <a:t>반환하므로 </a:t>
            </a:r>
            <a:r>
              <a:rPr lang="en-US" altLang="ko-KR" dirty="0"/>
              <a:t>while</a:t>
            </a:r>
            <a:r>
              <a:rPr lang="ko-KR" altLang="en-US" dirty="0"/>
              <a:t>문을 빠져 </a:t>
            </a:r>
            <a:r>
              <a:rPr lang="ko-KR" altLang="en-US" dirty="0" smtClean="0"/>
              <a:t>나옴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818711"/>
            <a:ext cx="6165686" cy="41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5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파이썬에서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SQLite</a:t>
            </a:r>
            <a:r>
              <a:rPr lang="ko-KR" altLang="en-US" spc="-150" dirty="0"/>
              <a:t>를 활용해봅시다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fetchone</a:t>
            </a:r>
            <a:r>
              <a:rPr lang="en-US" altLang="ko-KR" dirty="0"/>
              <a:t>( ) </a:t>
            </a:r>
            <a:r>
              <a:rPr lang="ko-KR" altLang="en-US" dirty="0"/>
              <a:t>함수로 조회된 결과가 저장된 </a:t>
            </a:r>
            <a:r>
              <a:rPr lang="en-US" altLang="ko-KR" dirty="0"/>
              <a:t>row </a:t>
            </a:r>
            <a:r>
              <a:rPr lang="ko-KR" altLang="en-US" dirty="0"/>
              <a:t>변수는 </a:t>
            </a:r>
            <a:r>
              <a:rPr lang="ko-KR" altLang="en-US" dirty="0" err="1"/>
              <a:t>튜플</a:t>
            </a:r>
            <a:r>
              <a:rPr lang="ko-KR" altLang="en-US" dirty="0"/>
              <a:t> 형식으로 각 행 </a:t>
            </a:r>
            <a:r>
              <a:rPr lang="ko-KR" altLang="en-US" dirty="0" smtClean="0"/>
              <a:t>데이터가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예로 </a:t>
            </a:r>
            <a:r>
              <a:rPr lang="ko-KR" altLang="en-US" dirty="0"/>
              <a:t>첫 번째 행은 </a:t>
            </a:r>
            <a:r>
              <a:rPr lang="en-US" altLang="ko-KR" dirty="0"/>
              <a:t>(“john”, “John Bann”, “</a:t>
            </a:r>
            <a:r>
              <a:rPr lang="en-US" altLang="ko-KR" dirty="0" smtClean="0"/>
              <a:t>john@naver.com</a:t>
            </a:r>
            <a:r>
              <a:rPr lang="en-US" altLang="ko-KR" dirty="0"/>
              <a:t>”, 1990) </a:t>
            </a:r>
            <a:r>
              <a:rPr lang="ko-KR" altLang="en-US" dirty="0"/>
              <a:t>형식으로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/>
              <a:t>첫 번째는 </a:t>
            </a:r>
            <a:r>
              <a:rPr lang="en-US" altLang="ko-KR" dirty="0"/>
              <a:t>data1, </a:t>
            </a:r>
            <a:r>
              <a:rPr lang="ko-KR" altLang="en-US" dirty="0"/>
              <a:t>두 </a:t>
            </a:r>
            <a:r>
              <a:rPr lang="ko-KR" altLang="en-US" dirty="0" smtClean="0"/>
              <a:t>번째는 </a:t>
            </a:r>
            <a:r>
              <a:rPr lang="en-US" altLang="ko-KR" dirty="0" smtClean="0"/>
              <a:t>data2… </a:t>
            </a:r>
            <a:r>
              <a:rPr lang="ko-KR" altLang="en-US" dirty="0"/>
              <a:t>방식으로 추출해서 </a:t>
            </a:r>
            <a:r>
              <a:rPr lang="en-US" altLang="ko-KR" dirty="0"/>
              <a:t>25</a:t>
            </a:r>
            <a:r>
              <a:rPr lang="ko-KR" altLang="en-US" dirty="0"/>
              <a:t>행에서 한 줄에 출력한 </a:t>
            </a:r>
            <a:r>
              <a:rPr lang="ko-KR" altLang="en-US" dirty="0" smtClean="0"/>
              <a:t>것임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25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 smtClean="0"/>
              <a:t>에서 데이터베이스 조회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8" y="1538790"/>
            <a:ext cx="8307415" cy="2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SQLite</a:t>
            </a:r>
            <a:r>
              <a:rPr lang="ko-KR" altLang="en-US" dirty="0"/>
              <a:t>를 </a:t>
            </a:r>
            <a:r>
              <a:rPr lang="ko-KR" altLang="en-US" dirty="0" smtClean="0"/>
              <a:t>활용한 프로그램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583795"/>
            <a:ext cx="8196780" cy="20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31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01 </a:t>
            </a:r>
            <a:r>
              <a:rPr lang="ko-KR" altLang="en-US" dirty="0"/>
              <a:t>데이터베이스</a:t>
            </a:r>
            <a:br>
              <a:rPr lang="ko-KR" altLang="en-US" dirty="0"/>
            </a:br>
            <a:r>
              <a:rPr lang="ko-KR" altLang="en-US" dirty="0"/>
              <a:t>개념을 익혀봅시다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76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개념을 </a:t>
            </a:r>
            <a:r>
              <a:rPr lang="ko-KR" altLang="en-US" spc="-150" dirty="0"/>
              <a:t>익혀봅시다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이해</a:t>
            </a:r>
            <a:endParaRPr lang="en-US" altLang="ko-KR" dirty="0"/>
          </a:p>
          <a:p>
            <a:pPr lvl="1"/>
            <a:r>
              <a:rPr lang="ko-KR" altLang="en-US" dirty="0"/>
              <a:t>대량의 데이터가 발생하는 현대 </a:t>
            </a:r>
            <a:r>
              <a:rPr lang="ko-KR" altLang="en-US" dirty="0" smtClean="0"/>
              <a:t>사회에서 데이터베이스를 </a:t>
            </a:r>
            <a:r>
              <a:rPr lang="ko-KR" altLang="en-US" dirty="0"/>
              <a:t>사용하면 </a:t>
            </a:r>
            <a:r>
              <a:rPr lang="ko-KR" altLang="en-US" dirty="0" smtClean="0"/>
              <a:t>수십억</a:t>
            </a:r>
            <a:r>
              <a:rPr lang="en-US" altLang="ko-KR" dirty="0"/>
              <a:t>, </a:t>
            </a:r>
            <a:r>
              <a:rPr lang="ko-KR" altLang="en-US" dirty="0"/>
              <a:t>수백억 건의 데이터를 저장하고 무리 없이 운영할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 </a:t>
            </a:r>
            <a:r>
              <a:rPr lang="ko-KR" altLang="en-US" dirty="0" smtClean="0"/>
              <a:t>소프트웨어</a:t>
            </a:r>
            <a:r>
              <a:rPr lang="en-US" altLang="ko-KR" dirty="0"/>
              <a:t>(DBMS) - Oracle, SQL Server, MySQL, Access, SQLite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데이터베이스 기본 개념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/>
              <a:t>다양한 형태로 끊임없이 발생하는 정보를 보관하기 위해 고안된 것이 </a:t>
            </a:r>
            <a:r>
              <a:rPr lang="ko-KR" altLang="en-US" dirty="0" smtClean="0"/>
              <a:t>데이터베이스 시스템임</a:t>
            </a:r>
            <a:endParaRPr lang="en-US" altLang="ko-KR" dirty="0" smtClean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ko-KR" altLang="en-US" dirty="0" smtClean="0"/>
              <a:t>크게 </a:t>
            </a:r>
            <a:r>
              <a:rPr lang="ko-KR" altLang="en-US" dirty="0" err="1" smtClean="0"/>
              <a:t>계층형</a:t>
            </a:r>
            <a:r>
              <a:rPr lang="en-US" altLang="ko-KR" dirty="0"/>
              <a:t>(Hierarchical) DBMS, </a:t>
            </a:r>
            <a:r>
              <a:rPr lang="ko-KR" altLang="en-US" dirty="0" err="1"/>
              <a:t>망형</a:t>
            </a:r>
            <a:r>
              <a:rPr lang="en-US" altLang="ko-KR" dirty="0"/>
              <a:t>(Network) DBMS, </a:t>
            </a:r>
            <a:r>
              <a:rPr lang="ko-KR" altLang="en-US" dirty="0" err="1" smtClean="0"/>
              <a:t>관계형</a:t>
            </a:r>
            <a:r>
              <a:rPr lang="en-US" altLang="ko-KR" dirty="0"/>
              <a:t>(Relational) DBMS, </a:t>
            </a:r>
            <a:r>
              <a:rPr lang="ko-KR" altLang="en-US" dirty="0"/>
              <a:t>객체지향형</a:t>
            </a:r>
            <a:r>
              <a:rPr lang="en-US" altLang="ko-KR" dirty="0"/>
              <a:t>(Object-Oriented) DBMS, </a:t>
            </a:r>
            <a:r>
              <a:rPr lang="ko-KR" altLang="en-US" dirty="0" err="1" smtClean="0"/>
              <a:t>객체관계형</a:t>
            </a:r>
            <a:r>
              <a:rPr lang="en-US" altLang="ko-KR" dirty="0" smtClean="0"/>
              <a:t>(</a:t>
            </a:r>
            <a:r>
              <a:rPr lang="en-US" altLang="ko-KR" dirty="0"/>
              <a:t>Object-Relational) DBMS </a:t>
            </a:r>
            <a:r>
              <a:rPr lang="ko-KR" altLang="en-US" dirty="0"/>
              <a:t>등의 유형으로 </a:t>
            </a:r>
            <a:r>
              <a:rPr lang="ko-KR" altLang="en-US" dirty="0" smtClean="0"/>
              <a:t>나눔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 </a:t>
            </a:r>
            <a:r>
              <a:rPr lang="ko-KR" altLang="en-US" dirty="0" err="1"/>
              <a:t>관계형</a:t>
            </a:r>
            <a:r>
              <a:rPr lang="en-US" altLang="ko-KR" dirty="0"/>
              <a:t>(Relational)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가장 많이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93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개념을 </a:t>
            </a:r>
            <a:r>
              <a:rPr lang="ko-KR" altLang="en-US" spc="-150" dirty="0"/>
              <a:t>익혀봅시다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데이터베이스 관련 용어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" y="1417423"/>
            <a:ext cx="8016603" cy="458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40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984</Words>
  <Application>Microsoft Office PowerPoint</Application>
  <PresentationFormat>화면 슬라이드 쇼(4:3)</PresentationFormat>
  <Paragraphs>164</Paragraphs>
  <Slides>32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데이터베이스 개념을 익혀봅시다</vt:lpstr>
      <vt:lpstr>데이터베이스 개념을 익혀봅시다(1)</vt:lpstr>
      <vt:lpstr>데이터베이스 개념을 익혀봅시다(2)</vt:lpstr>
      <vt:lpstr>데이터베이스 개념을 익혀봅시다(3)</vt:lpstr>
      <vt:lpstr>Section 02 SQLite를 이용해서 데이터베이스를 구축해봅시다</vt:lpstr>
      <vt:lpstr>SQLite를 이용해서 데이터베이스를 구축해봅시다(1)</vt:lpstr>
      <vt:lpstr>SQLite를 이용해서 데이터베이스를 구축해봅시다(2)</vt:lpstr>
      <vt:lpstr>SQLite를 이용해서 데이터베이스를 구축해봅시다(3)</vt:lpstr>
      <vt:lpstr>SQLite를 이용해서 데이터베이스를 구축해봅시다(4)</vt:lpstr>
      <vt:lpstr>SQLite를 이용해서 데이터베이스를 구축해봅시다(5)</vt:lpstr>
      <vt:lpstr>SQLite를 이용해서 데이터베이스를 구축해봅시다(6)</vt:lpstr>
      <vt:lpstr>SQLite를 이용해서 데이터베이스를 구축해봅시다(7)</vt:lpstr>
      <vt:lpstr>SQLite를 이용해서 데이터베이스를 구축해봅시다(8)</vt:lpstr>
      <vt:lpstr>SQLite를 이용해서 데이터베이스를 구축해봅시다(9)</vt:lpstr>
      <vt:lpstr>Section 03 파이썬에서 SQLite를 활용해봅시다</vt:lpstr>
      <vt:lpstr>파이썬에서 SQLite를 활용해봅시다(1)</vt:lpstr>
      <vt:lpstr>파이썬에서 SQLite를 활용해봅시다(2)</vt:lpstr>
      <vt:lpstr>파이썬에서 SQLite를 활용해봅시다(3)</vt:lpstr>
      <vt:lpstr>파이썬에서 SQLite를 활용해봅시다(4)</vt:lpstr>
      <vt:lpstr>파이썬에서 SQLite를 활용해봅시다(5)</vt:lpstr>
      <vt:lpstr>파이썬에서 SQLite를 활용해봅시다(6)</vt:lpstr>
      <vt:lpstr>파이썬에서 SQLite를 활용해봅시다(7)</vt:lpstr>
      <vt:lpstr>파이썬에서 SQLite를 활용해봅시다(8)</vt:lpstr>
      <vt:lpstr>파이썬에서 SQLite를 활용해봅시다(9)</vt:lpstr>
      <vt:lpstr>파이썬에서 SQLite를 활용해봅시다(10)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200</cp:revision>
  <dcterms:created xsi:type="dcterms:W3CDTF">2012-07-23T02:34:37Z</dcterms:created>
  <dcterms:modified xsi:type="dcterms:W3CDTF">2016-08-12T05:42:08Z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