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18" r:id="rId3"/>
    <p:sldId id="398" r:id="rId4"/>
    <p:sldId id="399" r:id="rId5"/>
    <p:sldId id="401" r:id="rId6"/>
    <p:sldId id="402" r:id="rId7"/>
    <p:sldId id="403" r:id="rId8"/>
    <p:sldId id="404" r:id="rId9"/>
    <p:sldId id="405" r:id="rId10"/>
    <p:sldId id="395" r:id="rId11"/>
    <p:sldId id="396" r:id="rId12"/>
    <p:sldId id="392" r:id="rId13"/>
    <p:sldId id="406" r:id="rId14"/>
    <p:sldId id="407" r:id="rId15"/>
    <p:sldId id="409" r:id="rId16"/>
    <p:sldId id="393" r:id="rId17"/>
    <p:sldId id="39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A6F"/>
    <a:srgbClr val="618571"/>
    <a:srgbClr val="F0F5FA"/>
    <a:srgbClr val="3CA5AA"/>
    <a:srgbClr val="3A6E44"/>
    <a:srgbClr val="376740"/>
    <a:srgbClr val="488879"/>
    <a:srgbClr val="CECC84"/>
    <a:srgbClr val="BFBD5F"/>
    <a:srgbClr val="B9A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4660"/>
  </p:normalViewPr>
  <p:slideViewPr>
    <p:cSldViewPr>
      <p:cViewPr>
        <p:scale>
          <a:sx n="125" d="100"/>
          <a:sy n="125" d="100"/>
        </p:scale>
        <p:origin x="-390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4D749-4A0E-4EC0-8C35-6D3DCDE23070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85F9-B92A-4342-AE84-DE45F0AF2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8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D:\Dropbox\0.원고\00.진행 도서\00. 프로젝트 C\혼자 공부하는 C\ppt디자인용\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1504"/>
            <a:ext cx="8636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24744"/>
            <a:ext cx="6896540" cy="55172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62068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01-1. </a:t>
            </a:r>
            <a:r>
              <a:rPr lang="ko-KR" altLang="en-US" dirty="0" err="1" smtClean="0"/>
              <a:t>절제목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96952"/>
            <a:ext cx="3960440" cy="117444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혼자 공부하는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서현우 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6986-6ED4-406B-9031-A54FC959ECF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84974"/>
            <a:ext cx="115212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61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8279892" cy="6480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8219256" cy="576064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  01 - 1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39248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5" y="6134466"/>
            <a:ext cx="8279892" cy="1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2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 baseline="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15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3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6986-6ED4-406B-9031-A54FC959ECF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A68-720B-41E0-8F8A-5C601A3907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57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7" Type="http://schemas.openxmlformats.org/officeDocument/2006/relationships/image" Target="../media/image50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19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5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02624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배열과 포인터</a:t>
            </a:r>
            <a:endParaRPr lang="ko-KR" altLang="en-US" dirty="0">
              <a:solidFill>
                <a:srgbClr val="3A6E4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4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rgbClr val="409A6F"/>
                </a:solidFill>
              </a:rPr>
              <a:t>배열명</a:t>
            </a:r>
            <a:r>
              <a:rPr lang="ko-KR" altLang="en-US" sz="2000" dirty="0" err="1"/>
              <a:t>은</a:t>
            </a:r>
            <a:r>
              <a:rPr lang="ko-KR" altLang="en-US" sz="2000" dirty="0"/>
              <a:t> 첫 번째 </a:t>
            </a:r>
            <a:r>
              <a:rPr lang="ko-KR" altLang="en-US" sz="2000" b="1" dirty="0">
                <a:solidFill>
                  <a:srgbClr val="409A6F"/>
                </a:solidFill>
              </a:rPr>
              <a:t>요소의 주소</a:t>
            </a:r>
            <a:r>
              <a:rPr lang="ko-KR" altLang="en-US" sz="2000" dirty="0"/>
              <a:t>이다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포인터에 </a:t>
            </a:r>
            <a:r>
              <a:rPr lang="ko-KR" altLang="en-US" sz="2000" b="1" dirty="0" err="1">
                <a:solidFill>
                  <a:srgbClr val="409A6F"/>
                </a:solidFill>
              </a:rPr>
              <a:t>배열명</a:t>
            </a:r>
            <a:r>
              <a:rPr lang="ko-KR" altLang="en-US" sz="2000" dirty="0" err="1"/>
              <a:t>을</a:t>
            </a:r>
            <a:r>
              <a:rPr lang="ko-KR" altLang="en-US" sz="2000" dirty="0"/>
              <a:t> 저장하면 </a:t>
            </a:r>
            <a:r>
              <a:rPr lang="ko-KR" altLang="en-US" sz="2000" dirty="0" err="1" smtClean="0"/>
              <a:t>배열명처럼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사용할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rgbClr val="409A6F"/>
                </a:solidFill>
              </a:rPr>
              <a:t>배열명의</a:t>
            </a:r>
            <a:r>
              <a:rPr lang="ko-KR" altLang="en-US" sz="2000" b="1" dirty="0">
                <a:solidFill>
                  <a:srgbClr val="409A6F"/>
                </a:solidFill>
              </a:rPr>
              <a:t> 정수 덧셈</a:t>
            </a:r>
            <a:r>
              <a:rPr lang="ko-KR" altLang="en-US" sz="2000" dirty="0"/>
              <a:t>은 가리키는 </a:t>
            </a:r>
            <a:r>
              <a:rPr lang="ko-KR" altLang="en-US" sz="2000" dirty="0" err="1"/>
              <a:t>자료형의</a:t>
            </a:r>
            <a:r>
              <a:rPr lang="ko-KR" altLang="en-US" sz="2000" dirty="0"/>
              <a:t> 크기를 곱해서 더한다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포인터의 뺄셈 </a:t>
            </a:r>
            <a:r>
              <a:rPr lang="ko-KR" altLang="en-US" sz="2000" dirty="0"/>
              <a:t>결과는 배열 요소 간의 간격 차이를 의미한다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21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</a:t>
            </a:r>
            <a:r>
              <a:rPr lang="ko-KR" altLang="en-US" dirty="0" smtClean="0"/>
              <a:t>포인트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17" y="1355584"/>
            <a:ext cx="7488832" cy="315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10- 2       </a:t>
            </a:r>
            <a:r>
              <a:rPr lang="ko-KR" altLang="en-US" dirty="0" smtClean="0"/>
              <a:t>배열을 처리하는 함수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배열의 값을 출력하는 함수</a:t>
            </a: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1628800"/>
            <a:ext cx="3746806" cy="37164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046531"/>
            <a:ext cx="2565524" cy="22329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1891704"/>
            <a:ext cx="7704856" cy="99875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4835831" y="2046531"/>
            <a:ext cx="0" cy="22465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780089" y="2564904"/>
            <a:ext cx="89992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92156" y="4611798"/>
            <a:ext cx="89992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41" y="4293096"/>
            <a:ext cx="4374828" cy="181635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674467" y="4077072"/>
            <a:ext cx="89992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4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10- 2       </a:t>
            </a:r>
            <a:r>
              <a:rPr lang="ko-KR" altLang="en-US" dirty="0" smtClean="0"/>
              <a:t>배열을 처리하는 함수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배열 요소의 개수가 다른 배열도 출력하는 함수</a:t>
            </a: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55" y="1556792"/>
            <a:ext cx="4054882" cy="12215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50" y="2822862"/>
            <a:ext cx="4416309" cy="331064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556" y="2050614"/>
            <a:ext cx="3014892" cy="22424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581128"/>
            <a:ext cx="2417278" cy="8823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44185" y="4365104"/>
            <a:ext cx="89992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608180" y="4869160"/>
            <a:ext cx="89992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7776863" cy="100808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5508104" y="2017640"/>
            <a:ext cx="0" cy="2419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09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10- 2       </a:t>
            </a:r>
            <a:r>
              <a:rPr lang="ko-KR" altLang="en-US" dirty="0" smtClean="0"/>
              <a:t>배열을 처리하는 함수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배열에 값을 입력하는 함수 </a:t>
            </a:r>
            <a:r>
              <a:rPr lang="en-US" altLang="ko-KR" sz="2400" b="1" dirty="0" smtClean="0"/>
              <a:t>(1/2)</a:t>
            </a: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4392488" cy="32629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907307"/>
            <a:ext cx="3838225" cy="216024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295" y="4636388"/>
            <a:ext cx="3300989" cy="869585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4572000" y="2132856"/>
            <a:ext cx="0" cy="2419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244408" y="2132856"/>
            <a:ext cx="3600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47" y="4941168"/>
            <a:ext cx="244986" cy="26540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644008" y="1556792"/>
            <a:ext cx="3600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0" y="2022747"/>
            <a:ext cx="7999831" cy="10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7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10- 2       </a:t>
            </a:r>
            <a:r>
              <a:rPr lang="ko-KR" altLang="en-US" dirty="0" smtClean="0"/>
              <a:t>배열을 처리하는 함수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배열에 값을 입력하는 함수 </a:t>
            </a:r>
            <a:r>
              <a:rPr lang="en-US" altLang="ko-KR" sz="2400" b="1" dirty="0" smtClean="0"/>
              <a:t>(2/2)</a:t>
            </a: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4392488" cy="326299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47" y="4941168"/>
            <a:ext cx="244986" cy="26540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644008" y="1556792"/>
            <a:ext cx="3600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0" y="2022747"/>
            <a:ext cx="7999831" cy="10369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82973"/>
            <a:ext cx="3835861" cy="310849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336" y="2197062"/>
            <a:ext cx="3636034" cy="369731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447421" y="4725144"/>
            <a:ext cx="376607" cy="238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644008" y="2132856"/>
            <a:ext cx="0" cy="38884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725144"/>
            <a:ext cx="3069529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7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배열</a:t>
            </a:r>
            <a:r>
              <a:rPr lang="ko-KR" altLang="en-US" sz="2000" dirty="0"/>
              <a:t>을 </a:t>
            </a:r>
            <a:r>
              <a:rPr lang="ko-KR" altLang="en-US" sz="2000" b="1" dirty="0">
                <a:solidFill>
                  <a:srgbClr val="409A6F"/>
                </a:solidFill>
              </a:rPr>
              <a:t>출력</a:t>
            </a:r>
            <a:r>
              <a:rPr lang="ko-KR" altLang="en-US" sz="2000" dirty="0"/>
              <a:t>하는 </a:t>
            </a:r>
            <a:r>
              <a:rPr lang="ko-KR" altLang="en-US" sz="2000" b="1" dirty="0">
                <a:solidFill>
                  <a:srgbClr val="409A6F"/>
                </a:solidFill>
              </a:rPr>
              <a:t>함수</a:t>
            </a:r>
            <a:r>
              <a:rPr lang="ko-KR" altLang="en-US" sz="2000" dirty="0"/>
              <a:t>에 필요한 것은 </a:t>
            </a:r>
            <a:r>
              <a:rPr lang="ko-KR" altLang="en-US" sz="2000" dirty="0" err="1"/>
              <a:t>배열명이다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배열</a:t>
            </a:r>
            <a:r>
              <a:rPr lang="ko-KR" altLang="en-US" sz="2000" dirty="0"/>
              <a:t>에 </a:t>
            </a:r>
            <a:r>
              <a:rPr lang="ko-KR" altLang="en-US" sz="2000" b="1" dirty="0">
                <a:solidFill>
                  <a:srgbClr val="409A6F"/>
                </a:solidFill>
              </a:rPr>
              <a:t>입력</a:t>
            </a:r>
            <a:r>
              <a:rPr lang="ko-KR" altLang="en-US" sz="2000" dirty="0"/>
              <a:t>하는 </a:t>
            </a:r>
            <a:r>
              <a:rPr lang="ko-KR" altLang="en-US" sz="2000" b="1" dirty="0">
                <a:solidFill>
                  <a:srgbClr val="409A6F"/>
                </a:solidFill>
              </a:rPr>
              <a:t>함수</a:t>
            </a:r>
            <a:r>
              <a:rPr lang="ko-KR" altLang="en-US" sz="2000" dirty="0"/>
              <a:t>에 필요한 것도 </a:t>
            </a:r>
            <a:r>
              <a:rPr lang="ko-KR" altLang="en-US" sz="2000" dirty="0" err="1"/>
              <a:t>배열명이다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배열의 크기가 달라도 입출력이 </a:t>
            </a:r>
            <a:r>
              <a:rPr lang="ko-KR" altLang="en-US" sz="2000" dirty="0" err="1" smtClean="0"/>
              <a:t>가능하려면</a:t>
            </a:r>
            <a:r>
              <a:rPr lang="ko-KR" altLang="en-US" sz="2000" dirty="0" smtClean="0"/>
              <a:t> </a:t>
            </a:r>
            <a:r>
              <a:rPr lang="ko-KR" altLang="en-US" sz="2000" b="1" dirty="0">
                <a:solidFill>
                  <a:srgbClr val="409A6F"/>
                </a:solidFill>
              </a:rPr>
              <a:t>배열 요소의 개수</a:t>
            </a:r>
            <a:r>
              <a:rPr lang="ko-KR" altLang="en-US" sz="2000" dirty="0"/>
              <a:t>를 알아야 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0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</a:t>
            </a:r>
            <a:r>
              <a:rPr lang="ko-KR" altLang="en-US" dirty="0" smtClean="0"/>
              <a:t>포인트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22" y="1700808"/>
            <a:ext cx="7459596" cy="29523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77765"/>
            <a:ext cx="1421060" cy="1825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69787"/>
            <a:ext cx="111744" cy="17878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03648" y="1477765"/>
            <a:ext cx="864096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82457" y="1414651"/>
            <a:ext cx="182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배열에 </a:t>
            </a:r>
            <a:r>
              <a:rPr lang="ko-KR" altLang="en-US" sz="1200" dirty="0" err="1" smtClean="0"/>
              <a:t>입출력하는</a:t>
            </a:r>
            <a:r>
              <a:rPr lang="ko-KR" altLang="en-US" sz="1200" dirty="0" smtClean="0"/>
              <a:t> 함수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871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10- 1       </a:t>
            </a:r>
            <a:r>
              <a:rPr lang="ko-KR" altLang="en-US" dirty="0" smtClean="0"/>
              <a:t>배열과 포인터의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배열명으로</a:t>
            </a:r>
            <a:r>
              <a:rPr lang="ko-KR" altLang="en-US" sz="2400" b="1" dirty="0" smtClean="0"/>
              <a:t> 배열 요소 사용하기 </a:t>
            </a:r>
            <a:r>
              <a:rPr lang="en-US" altLang="ko-KR" sz="2400" b="1" dirty="0" smtClean="0"/>
              <a:t>(1/2)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4" y="1628798"/>
            <a:ext cx="5478260" cy="28803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39" y="4567039"/>
            <a:ext cx="4343997" cy="138123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30" y="2141168"/>
            <a:ext cx="3533518" cy="20382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79314"/>
            <a:ext cx="7920880" cy="102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5085183"/>
            <a:ext cx="3373409" cy="99683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499992" y="4279007"/>
            <a:ext cx="145471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36786" y="5400976"/>
            <a:ext cx="95529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836416" y="2111080"/>
            <a:ext cx="0" cy="2635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1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10- 1       </a:t>
            </a:r>
            <a:r>
              <a:rPr lang="ko-KR" altLang="en-US" dirty="0" smtClean="0"/>
              <a:t>배열과 포인터의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배열명으로</a:t>
            </a:r>
            <a:r>
              <a:rPr lang="ko-KR" altLang="en-US" sz="2400" b="1" dirty="0" smtClean="0"/>
              <a:t> 배열 요소 사용하기 </a:t>
            </a:r>
            <a:r>
              <a:rPr lang="en-US" altLang="ko-KR" sz="2400" b="1" dirty="0" smtClean="0"/>
              <a:t>(2/2)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err="1" smtClean="0"/>
              <a:t>배열명은</a:t>
            </a:r>
            <a:r>
              <a:rPr lang="ko-KR" altLang="en-US" sz="2000" dirty="0" smtClean="0"/>
              <a:t> 배열의 첫 번째 요소의 주소이다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 smtClean="0"/>
          </a:p>
          <a:p>
            <a:pPr lvl="1"/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pPr lvl="1">
              <a:lnSpc>
                <a:spcPct val="200000"/>
              </a:lnSpc>
            </a:pPr>
            <a:r>
              <a:rPr lang="ko-KR" altLang="en-US" sz="2000" dirty="0" err="1" smtClean="0"/>
              <a:t>배열명에</a:t>
            </a:r>
            <a:r>
              <a:rPr lang="ko-KR" altLang="en-US" sz="2000" dirty="0" smtClean="0"/>
              <a:t> 정수를 더하고 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연산으로 모든 배열 요소를 사용한다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5" name="직사각형 14"/>
          <p:cNvSpPr/>
          <p:nvPr/>
        </p:nvSpPr>
        <p:spPr>
          <a:xfrm>
            <a:off x="4533830" y="4279007"/>
            <a:ext cx="145471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36786" y="5400976"/>
            <a:ext cx="95529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98" y="2276872"/>
            <a:ext cx="5328592" cy="13188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74" y="3971156"/>
            <a:ext cx="124011" cy="1501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37" y="4337614"/>
            <a:ext cx="4307799" cy="163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7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10- 1       </a:t>
            </a:r>
            <a:r>
              <a:rPr lang="ko-KR" altLang="en-US" dirty="0" smtClean="0"/>
              <a:t>배열과 포인터의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배열명</a:t>
            </a:r>
            <a:r>
              <a:rPr lang="ko-KR" altLang="en-US" sz="2400" b="1" dirty="0" smtClean="0"/>
              <a:t> 역할을 하는 포인터 </a:t>
            </a:r>
            <a:r>
              <a:rPr lang="en-US" altLang="ko-KR" sz="2400" b="1" dirty="0" smtClean="0"/>
              <a:t>(1/2)</a:t>
            </a:r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 smtClean="0"/>
          </a:p>
          <a:p>
            <a:pPr lvl="1"/>
            <a:endParaRPr lang="en-US" altLang="ko-KR" sz="20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5" name="직사각형 14"/>
          <p:cNvSpPr/>
          <p:nvPr/>
        </p:nvSpPr>
        <p:spPr>
          <a:xfrm>
            <a:off x="4696896" y="4279007"/>
            <a:ext cx="145471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90" y="1628800"/>
            <a:ext cx="4536503" cy="34274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99" y="5072580"/>
            <a:ext cx="3122753" cy="96024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88838"/>
            <a:ext cx="7776864" cy="10080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674026" y="4567039"/>
            <a:ext cx="145471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10287" y="3428999"/>
            <a:ext cx="955294" cy="1138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852" y="2297691"/>
            <a:ext cx="4020836" cy="1700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5" y="4797153"/>
            <a:ext cx="2664296" cy="26567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901" y="5143103"/>
            <a:ext cx="3227927" cy="60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10- 1       </a:t>
            </a:r>
            <a:r>
              <a:rPr lang="ko-KR" altLang="en-US" dirty="0" smtClean="0"/>
              <a:t>배열과 포인터의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배열명</a:t>
            </a:r>
            <a:r>
              <a:rPr lang="ko-KR" altLang="en-US" sz="2400" b="1" dirty="0" smtClean="0"/>
              <a:t> 역할을 하는 포인터 </a:t>
            </a:r>
            <a:r>
              <a:rPr lang="en-US" altLang="ko-KR" sz="2400" b="1" dirty="0" smtClean="0"/>
              <a:t>(2/2)</a:t>
            </a:r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 smtClean="0"/>
          </a:p>
          <a:p>
            <a:pPr lvl="1"/>
            <a:endParaRPr lang="en-US" altLang="ko-KR" sz="20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5" name="직사각형 14"/>
          <p:cNvSpPr/>
          <p:nvPr/>
        </p:nvSpPr>
        <p:spPr>
          <a:xfrm>
            <a:off x="4696896" y="4279007"/>
            <a:ext cx="145471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99852" y="5400976"/>
            <a:ext cx="95529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90" y="1628800"/>
            <a:ext cx="4536503" cy="342740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49" y="2197976"/>
            <a:ext cx="3300727" cy="22004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88838"/>
            <a:ext cx="7704856" cy="9987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674026" y="4567039"/>
            <a:ext cx="145471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076056" y="3429000"/>
            <a:ext cx="576064" cy="1138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59048" y="4487190"/>
            <a:ext cx="2116807" cy="65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143" y="2212462"/>
            <a:ext cx="2109192" cy="84082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717032"/>
            <a:ext cx="5388894" cy="203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10- 1       </a:t>
            </a:r>
            <a:r>
              <a:rPr lang="ko-KR" altLang="en-US" dirty="0" smtClean="0"/>
              <a:t>배열과 포인터의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배열명과</a:t>
            </a:r>
            <a:r>
              <a:rPr lang="ko-KR" altLang="en-US" sz="2400" b="1" dirty="0" smtClean="0"/>
              <a:t> 포인터의 차이 </a:t>
            </a:r>
            <a:r>
              <a:rPr lang="en-US" altLang="ko-KR" sz="2400" b="1" dirty="0" smtClean="0"/>
              <a:t>(1/2)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err="1"/>
              <a:t>s</a:t>
            </a:r>
            <a:r>
              <a:rPr lang="en-US" altLang="ko-KR" sz="2000" dirty="0" err="1" smtClean="0"/>
              <a:t>izeof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연산의 결과가 다르다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 smtClean="0"/>
          </a:p>
          <a:p>
            <a:pPr lvl="1"/>
            <a:endParaRPr lang="en-US" altLang="ko-KR" sz="2000" b="1" dirty="0"/>
          </a:p>
          <a:p>
            <a:pPr lvl="1"/>
            <a:r>
              <a:rPr lang="ko-KR" altLang="en-US" sz="2000" dirty="0" smtClean="0"/>
              <a:t>상수와 변수의 차이가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lvl="1"/>
            <a:endParaRPr lang="en-US" altLang="ko-KR" sz="2000" b="1" dirty="0" smtClean="0"/>
          </a:p>
          <a:p>
            <a:pPr lvl="1"/>
            <a:endParaRPr lang="en-US" altLang="ko-KR" sz="20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5076056" y="3429000"/>
            <a:ext cx="576064" cy="1138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44" y="2276872"/>
            <a:ext cx="5076056" cy="14952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29" y="4539279"/>
            <a:ext cx="3020699" cy="140802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31" y="4557616"/>
            <a:ext cx="2880989" cy="139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9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10- 1       </a:t>
            </a:r>
            <a:r>
              <a:rPr lang="ko-KR" altLang="en-US" dirty="0" smtClean="0"/>
              <a:t>배열과 포인터의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배열명과</a:t>
            </a:r>
            <a:r>
              <a:rPr lang="ko-KR" altLang="en-US" sz="2400" b="1" dirty="0" smtClean="0"/>
              <a:t> 포인터의 차이 </a:t>
            </a:r>
            <a:r>
              <a:rPr lang="en-US" altLang="ko-KR" sz="2400" b="1" dirty="0" smtClean="0"/>
              <a:t>(2/2)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5076056" y="3429000"/>
            <a:ext cx="576064" cy="1138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4" y="1556792"/>
            <a:ext cx="5374323" cy="44644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07" y="1814278"/>
            <a:ext cx="7589466" cy="983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81" y="5282962"/>
            <a:ext cx="2198750" cy="7383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547" y="2052498"/>
            <a:ext cx="3024187" cy="122396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61" y="3543475"/>
            <a:ext cx="2835615" cy="103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10- 1       </a:t>
            </a:r>
            <a:r>
              <a:rPr lang="ko-KR" altLang="en-US" dirty="0" smtClean="0"/>
              <a:t>배열과 포인터의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포인터의 뺄셈과 관계 연산 </a:t>
            </a:r>
            <a:r>
              <a:rPr lang="en-US" altLang="ko-KR" sz="2400" b="1" dirty="0" smtClean="0"/>
              <a:t>(1/2)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5076056" y="3429000"/>
            <a:ext cx="576064" cy="1138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07" y="1625749"/>
            <a:ext cx="6835813" cy="35283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50" y="1969790"/>
            <a:ext cx="7589466" cy="9837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38" y="4542073"/>
            <a:ext cx="418816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1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10- 1       </a:t>
            </a:r>
            <a:r>
              <a:rPr lang="ko-KR" altLang="en-US" dirty="0" smtClean="0"/>
              <a:t>배열과 포인터의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포인터의 뺄셈과 관계 연산 </a:t>
            </a:r>
            <a:r>
              <a:rPr lang="en-US" altLang="ko-KR" sz="2400" b="1" dirty="0" smtClean="0"/>
              <a:t>(2/2)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5076056" y="3429000"/>
            <a:ext cx="576064" cy="1138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07" y="1625749"/>
            <a:ext cx="6835813" cy="352839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62" y="2132856"/>
            <a:ext cx="7440574" cy="26469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50" y="1969790"/>
            <a:ext cx="7589466" cy="9837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43608" y="4779844"/>
            <a:ext cx="3384376" cy="374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62" y="4869160"/>
            <a:ext cx="2395507" cy="120305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377433" y="4022670"/>
            <a:ext cx="3384376" cy="374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336" y="3914505"/>
            <a:ext cx="4513923" cy="13050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978" y="5301207"/>
            <a:ext cx="4590281" cy="83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6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12402</TotalTime>
  <Words>271</Words>
  <Application>Microsoft Office PowerPoint</Application>
  <PresentationFormat>화면 슬라이드 쇼(4:3)</PresentationFormat>
  <Paragraphs>70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10장  배열과 포인터</vt:lpstr>
      <vt:lpstr>  10- 1       배열과 포인터의 관계</vt:lpstr>
      <vt:lpstr>  10- 1       배열과 포인터의 관계</vt:lpstr>
      <vt:lpstr>  10- 1       배열과 포인터의 관계</vt:lpstr>
      <vt:lpstr>  10- 1       배열과 포인터의 관계</vt:lpstr>
      <vt:lpstr>  10- 1       배열과 포인터의 관계</vt:lpstr>
      <vt:lpstr>  10- 1       배열과 포인터의 관계</vt:lpstr>
      <vt:lpstr>  10- 1       배열과 포인터의 관계</vt:lpstr>
      <vt:lpstr>  10- 1       배열과 포인터의 관계</vt:lpstr>
      <vt:lpstr>키워드로 끝내는 핵심 포인트</vt:lpstr>
      <vt:lpstr>표로 정리하는 핵심 포인트</vt:lpstr>
      <vt:lpstr>  10- 2       배열을 처리하는 함수 </vt:lpstr>
      <vt:lpstr>  10- 2       배열을 처리하는 함수 </vt:lpstr>
      <vt:lpstr>  10- 2       배열을 처리하는 함수 </vt:lpstr>
      <vt:lpstr>  10- 2       배열을 처리하는 함수 </vt:lpstr>
      <vt:lpstr>키워드로 끝내는 핵심 포인트</vt:lpstr>
      <vt:lpstr>표로 정리하는 핵심 포인트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Hanbit Media</dc:creator>
  <cp:lastModifiedBy>SHU</cp:lastModifiedBy>
  <cp:revision>314</cp:revision>
  <dcterms:created xsi:type="dcterms:W3CDTF">2019-05-31T06:49:58Z</dcterms:created>
  <dcterms:modified xsi:type="dcterms:W3CDTF">2019-07-09T02:45:35Z</dcterms:modified>
</cp:coreProperties>
</file>