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18" r:id="rId3"/>
    <p:sldId id="410" r:id="rId4"/>
    <p:sldId id="411" r:id="rId5"/>
    <p:sldId id="412" r:id="rId6"/>
    <p:sldId id="413" r:id="rId7"/>
    <p:sldId id="395" r:id="rId8"/>
    <p:sldId id="396" r:id="rId9"/>
    <p:sldId id="414" r:id="rId10"/>
    <p:sldId id="415" r:id="rId11"/>
    <p:sldId id="416" r:id="rId12"/>
    <p:sldId id="417" r:id="rId13"/>
    <p:sldId id="418" r:id="rId14"/>
    <p:sldId id="419" r:id="rId15"/>
    <p:sldId id="42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A6F"/>
    <a:srgbClr val="618571"/>
    <a:srgbClr val="F0F5FA"/>
    <a:srgbClr val="3CA5AA"/>
    <a:srgbClr val="3A6E44"/>
    <a:srgbClr val="376740"/>
    <a:srgbClr val="488879"/>
    <a:srgbClr val="CECC84"/>
    <a:srgbClr val="BFBD5F"/>
    <a:srgbClr val="B9A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60"/>
  </p:normalViewPr>
  <p:slideViewPr>
    <p:cSldViewPr>
      <p:cViewPr>
        <p:scale>
          <a:sx n="100" d="100"/>
          <a:sy n="100" d="100"/>
        </p:scale>
        <p:origin x="-111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27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문자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11-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버퍼를 사용하는 입력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scanf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함수의 </a:t>
            </a:r>
            <a:r>
              <a:rPr lang="ko-KR" altLang="en-US" sz="2400" b="1" dirty="0" err="1" smtClean="0"/>
              <a:t>반환값</a:t>
            </a:r>
            <a:r>
              <a:rPr lang="ko-KR" altLang="en-US" sz="2400" b="1" dirty="0" smtClean="0"/>
              <a:t> 활용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031"/>
            <a:ext cx="6264696" cy="44355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4" y="1916831"/>
            <a:ext cx="7742202" cy="1003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850021"/>
            <a:ext cx="2304256" cy="127194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19" y="2026703"/>
            <a:ext cx="4698817" cy="273630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347864" y="2852936"/>
            <a:ext cx="504055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51919" y="4763007"/>
            <a:ext cx="1584177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11-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버퍼를 사용하는 입력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getchar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함수를 사용한 문자열 입력 </a:t>
            </a:r>
            <a:r>
              <a:rPr lang="en-US" altLang="ko-KR" sz="2400" b="1" dirty="0" smtClean="0"/>
              <a:t>(1/2)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1"/>
            <a:ext cx="6768752" cy="43235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67" y="1926356"/>
            <a:ext cx="7742202" cy="10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11-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버퍼를 사용하는 입력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getchar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함수를 사용한 문자열 입력 </a:t>
            </a:r>
            <a:r>
              <a:rPr lang="en-US" altLang="ko-KR" sz="2400" b="1" dirty="0" smtClean="0"/>
              <a:t>(2/2)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1"/>
            <a:ext cx="6768752" cy="43235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67" y="1926356"/>
            <a:ext cx="7742202" cy="1003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32856"/>
            <a:ext cx="6813356" cy="782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91" y="2924944"/>
            <a:ext cx="7270404" cy="31683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57" y="2092451"/>
            <a:ext cx="4202159" cy="77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11-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버퍼를 사용하는 입력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입력 버퍼 지우기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76" y="1592584"/>
            <a:ext cx="7527491" cy="44164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00" y="2178212"/>
            <a:ext cx="5031539" cy="13838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75" y="1888481"/>
            <a:ext cx="7608464" cy="986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229200"/>
            <a:ext cx="4749924" cy="9330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054" y="4029729"/>
            <a:ext cx="2076798" cy="11994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15433" y="5225216"/>
            <a:ext cx="16674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행이 없을 때 출력 결과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8890" y="4725144"/>
            <a:ext cx="298164" cy="500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9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err="1">
                <a:solidFill>
                  <a:srgbClr val="409A6F"/>
                </a:solidFill>
              </a:rPr>
              <a:t>scanf</a:t>
            </a:r>
            <a:r>
              <a:rPr lang="en-US" altLang="ko-KR" sz="2000" b="1" dirty="0">
                <a:solidFill>
                  <a:srgbClr val="409A6F"/>
                </a:solidFill>
              </a:rPr>
              <a:t>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함수</a:t>
            </a:r>
            <a:r>
              <a:rPr lang="ko-KR" altLang="en-US" sz="2000" dirty="0"/>
              <a:t>는</a:t>
            </a:r>
            <a:r>
              <a:rPr lang="ko-KR" altLang="en-US" sz="2000" dirty="0" smtClean="0"/>
              <a:t> 입력할 때 </a:t>
            </a:r>
            <a:r>
              <a:rPr lang="ko-KR" altLang="en-US" sz="2000" dirty="0"/>
              <a:t>가장 먼저 버퍼의 상태를 확인한다</a:t>
            </a:r>
            <a:r>
              <a:rPr lang="en-US" altLang="ko-KR" sz="2000" dirty="0" smtClean="0"/>
              <a:t>.</a:t>
            </a:r>
            <a:endParaRPr lang="en-US" altLang="ko-KR" sz="2000" b="1" dirty="0">
              <a:solidFill>
                <a:srgbClr val="409A6F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버퍼</a:t>
            </a:r>
            <a:r>
              <a:rPr lang="ko-KR" altLang="en-US" sz="2000" dirty="0"/>
              <a:t>에 저장되는 데이터의 끝에는 항상 </a:t>
            </a:r>
            <a:r>
              <a:rPr lang="ko-KR" altLang="en-US" sz="2000" dirty="0" err="1"/>
              <a:t>개행</a:t>
            </a:r>
            <a:r>
              <a:rPr lang="ko-KR" altLang="en-US" sz="2000" dirty="0"/>
              <a:t> 문자가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err="1"/>
              <a:t>s</a:t>
            </a:r>
            <a:r>
              <a:rPr lang="en-US" altLang="ko-KR" sz="2000" dirty="0" err="1" smtClean="0"/>
              <a:t>canf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함수는 </a:t>
            </a:r>
            <a:r>
              <a:rPr lang="en-US" altLang="ko-KR" sz="2000" dirty="0"/>
              <a:t>Ctrl + Z </a:t>
            </a:r>
            <a:r>
              <a:rPr lang="ko-KR" altLang="en-US" sz="2000" dirty="0"/>
              <a:t>를 누르면 </a:t>
            </a:r>
            <a:r>
              <a:rPr lang="en-US" altLang="ko-KR" sz="2000" b="1" dirty="0" err="1">
                <a:solidFill>
                  <a:srgbClr val="409A6F"/>
                </a:solidFill>
              </a:rPr>
              <a:t>EOF</a:t>
            </a:r>
            <a:r>
              <a:rPr lang="en-US" altLang="ko-KR" sz="2000" dirty="0"/>
              <a:t>(-1)</a:t>
            </a:r>
            <a:r>
              <a:rPr lang="ko-KR" altLang="en-US" sz="2000" dirty="0"/>
              <a:t>를 반환한다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114975"/>
            <a:ext cx="979537" cy="29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733723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7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11-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아스키 코드 값과 문자 입출력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아스키 코드 </a:t>
            </a:r>
            <a:r>
              <a:rPr lang="en-US" altLang="ko-KR" sz="2400" b="1" dirty="0" smtClean="0"/>
              <a:t>(1/2)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128</a:t>
            </a:r>
            <a:r>
              <a:rPr lang="ko-KR" altLang="en-US" sz="2000" dirty="0" smtClean="0"/>
              <a:t>개의 문자에 대해 서로 다른 값을 </a:t>
            </a:r>
            <a:r>
              <a:rPr lang="ko-KR" altLang="en-US" sz="2000" dirty="0" err="1" smtClean="0"/>
              <a:t>정해놓은</a:t>
            </a:r>
            <a:r>
              <a:rPr lang="ko-KR" altLang="en-US" sz="2000" dirty="0" smtClean="0"/>
              <a:t> 약속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특징</a:t>
            </a: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알파벳과 숫자는 각각 연속된 아스키 코드 값을 </a:t>
            </a:r>
            <a:r>
              <a:rPr lang="ko-KR" altLang="en-US" sz="1600" dirty="0" smtClean="0"/>
              <a:t>갖는다</a:t>
            </a:r>
            <a:r>
              <a:rPr lang="en-US" altLang="ko-KR" sz="1600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소문자가 대문자보다 아스키 코드 값이 </a:t>
            </a:r>
            <a:r>
              <a:rPr lang="ko-KR" altLang="en-US" sz="1600" dirty="0" smtClean="0"/>
              <a:t>크다</a:t>
            </a:r>
            <a:r>
              <a:rPr lang="en-US" altLang="ko-KR" sz="1600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제어 문자는 백슬래시와 함께 표시하며 출력할 때 그 기능을 </a:t>
            </a:r>
            <a:r>
              <a:rPr lang="ko-KR" altLang="en-US" sz="1600" dirty="0" smtClean="0"/>
              <a:t>수행한다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400050" lvl="1" indent="0">
              <a:buNone/>
            </a:pP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04863"/>
            <a:ext cx="6878911" cy="18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11-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아스키 코드 값과 문자 입출력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아스키 코드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400050" lvl="1" indent="0">
              <a:buNone/>
            </a:pP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61356"/>
            <a:ext cx="6624736" cy="44647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42" y="1873398"/>
            <a:ext cx="7723906" cy="1001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95" y="2110011"/>
            <a:ext cx="3655239" cy="13858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835" y="3680042"/>
            <a:ext cx="3175899" cy="112090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648497" y="4653136"/>
            <a:ext cx="31511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76256" y="5739843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13" y="5064544"/>
            <a:ext cx="1426921" cy="92079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648497" y="3573016"/>
            <a:ext cx="573338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03850" y="4784896"/>
            <a:ext cx="2268450" cy="279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11-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아스키 코드 값과 문자 입출력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scanf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함수를 사용한 문자 입력 </a:t>
            </a:r>
            <a:r>
              <a:rPr lang="en-US" altLang="ko-KR" sz="2400" b="1" dirty="0" smtClean="0"/>
              <a:t>(1/2)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400050" lvl="1" indent="0">
              <a:buNone/>
            </a:pP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44" y="1600225"/>
            <a:ext cx="4066388" cy="44644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104281"/>
            <a:ext cx="3919042" cy="39604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17" y="1950740"/>
            <a:ext cx="7723906" cy="10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11-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아스키 코드 값과 문자 입출력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scanf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함수를 사용한 문자 입력 </a:t>
            </a:r>
            <a:r>
              <a:rPr lang="en-US" altLang="ko-KR" sz="2400" b="1" dirty="0" smtClean="0"/>
              <a:t>(2/2)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en-US" altLang="ko-KR" sz="1800" dirty="0" smtClean="0"/>
              <a:t>%c </a:t>
            </a:r>
            <a:r>
              <a:rPr lang="ko-KR" altLang="en-US" sz="1800" dirty="0" err="1" smtClean="0"/>
              <a:t>변환문자는</a:t>
            </a:r>
            <a:r>
              <a:rPr lang="ko-KR" altLang="en-US" sz="1800" dirty="0" smtClean="0"/>
              <a:t> 공백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탭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개행문자를</a:t>
            </a:r>
            <a:r>
              <a:rPr lang="ko-KR" altLang="en-US" sz="1800" dirty="0" smtClean="0"/>
              <a:t> 입력한다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r>
              <a:rPr lang="ko-KR" altLang="en-US" sz="1800" dirty="0" smtClean="0"/>
              <a:t>공백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탭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개행문자를</a:t>
            </a:r>
            <a:r>
              <a:rPr lang="ko-KR" altLang="en-US" sz="1800" dirty="0" smtClean="0"/>
              <a:t> 제외하고 입력할 때는 </a:t>
            </a:r>
            <a:r>
              <a:rPr lang="en-US" altLang="ko-KR" sz="1800" dirty="0" smtClean="0"/>
              <a:t>%c </a:t>
            </a:r>
            <a:r>
              <a:rPr lang="ko-KR" altLang="en-US" sz="1800" dirty="0" smtClean="0"/>
              <a:t>앞에 공백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탭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개행문자</a:t>
            </a:r>
            <a:r>
              <a:rPr lang="ko-KR" altLang="en-US" sz="1800" dirty="0" smtClean="0"/>
              <a:t> 중 하나 이상을 추가한다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400050" lvl="1" indent="0">
              <a:buNone/>
            </a:pP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56" y="2132856"/>
            <a:ext cx="2290824" cy="1659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119798"/>
            <a:ext cx="2317118" cy="16851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132856"/>
            <a:ext cx="2232248" cy="16181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80" y="4797151"/>
            <a:ext cx="3412698" cy="123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7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11-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아스키 코드 값과 문자 입출력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getchar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함수와 </a:t>
            </a:r>
            <a:r>
              <a:rPr lang="en-US" altLang="ko-KR" sz="2400" b="1" dirty="0" err="1" smtClean="0"/>
              <a:t>putchar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</a:t>
            </a:r>
            <a:endParaRPr lang="en-US" altLang="ko-KR" sz="24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60444"/>
            <a:ext cx="5609059" cy="27774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91" y="4455850"/>
            <a:ext cx="4210372" cy="14214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95" y="4762504"/>
            <a:ext cx="1800200" cy="11147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10" y="1998365"/>
            <a:ext cx="7723906" cy="10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8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모든 </a:t>
            </a:r>
            <a:r>
              <a:rPr lang="ko-KR" altLang="en-US" sz="2000" b="1" dirty="0">
                <a:solidFill>
                  <a:srgbClr val="409A6F"/>
                </a:solidFill>
              </a:rPr>
              <a:t>문자 상수</a:t>
            </a:r>
            <a:r>
              <a:rPr lang="ko-KR" altLang="en-US" sz="2000" dirty="0"/>
              <a:t>는 </a:t>
            </a:r>
            <a:r>
              <a:rPr lang="ko-KR" altLang="en-US" sz="2000" b="1" dirty="0">
                <a:solidFill>
                  <a:srgbClr val="409A6F"/>
                </a:solidFill>
              </a:rPr>
              <a:t>아스키 코드 </a:t>
            </a:r>
            <a:r>
              <a:rPr lang="ko-KR" altLang="en-US" sz="2000" dirty="0"/>
              <a:t>값으로 바뀌어 숫자로 저장되고 연산된다</a:t>
            </a:r>
            <a:r>
              <a:rPr lang="en-US" altLang="ko-KR" sz="2000" dirty="0" smtClean="0"/>
              <a:t>.</a:t>
            </a:r>
            <a:endParaRPr lang="en-US" altLang="ko-KR" sz="2000" b="1" dirty="0">
              <a:solidFill>
                <a:srgbClr val="409A6F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409A6F"/>
                </a:solidFill>
              </a:rPr>
              <a:t>%</a:t>
            </a:r>
            <a:r>
              <a:rPr lang="en-US" altLang="ko-KR" sz="2000" b="1" dirty="0">
                <a:solidFill>
                  <a:srgbClr val="409A6F"/>
                </a:solidFill>
              </a:rPr>
              <a:t>c </a:t>
            </a:r>
            <a:r>
              <a:rPr lang="ko-KR" altLang="en-US" sz="2000" b="1" dirty="0">
                <a:solidFill>
                  <a:srgbClr val="409A6F"/>
                </a:solidFill>
              </a:rPr>
              <a:t>변환 문자</a:t>
            </a:r>
            <a:r>
              <a:rPr lang="ko-KR" altLang="en-US" sz="2000" dirty="0"/>
              <a:t>는 </a:t>
            </a:r>
            <a:r>
              <a:rPr lang="ko-KR" altLang="en-US" sz="2000" dirty="0" smtClean="0"/>
              <a:t>화이트 스페이스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공백 문자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탭 문자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개행</a:t>
            </a:r>
            <a:r>
              <a:rPr lang="ko-KR" altLang="en-US" sz="2000" dirty="0" smtClean="0"/>
              <a:t> 문자</a:t>
            </a:r>
            <a:r>
              <a:rPr lang="en-US" altLang="ko-KR" sz="20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smtClean="0"/>
              <a:t>도 입력하며</a:t>
            </a:r>
            <a:r>
              <a:rPr lang="en-US" altLang="ko-KR" sz="2000" dirty="0" smtClean="0"/>
              <a:t>, %c</a:t>
            </a:r>
            <a:r>
              <a:rPr lang="ko-KR" altLang="en-US" sz="2000" dirty="0" smtClean="0"/>
              <a:t> 앞에 공백을 사용하면 화이트 스페이스를 입력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ko-KR" altLang="en-US" sz="2000" dirty="0" smtClean="0"/>
              <a:t>에서 제외할 수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 err="1" smtClean="0">
                <a:solidFill>
                  <a:srgbClr val="409A6F"/>
                </a:solidFill>
              </a:rPr>
              <a:t>getchar</a:t>
            </a:r>
            <a:r>
              <a:rPr lang="en-US" altLang="ko-KR" sz="2000" dirty="0"/>
              <a:t>, </a:t>
            </a:r>
            <a:r>
              <a:rPr lang="en-US" altLang="ko-KR" sz="2000" b="1" dirty="0" err="1">
                <a:solidFill>
                  <a:srgbClr val="409A6F"/>
                </a:solidFill>
              </a:rPr>
              <a:t>putchar</a:t>
            </a:r>
            <a:r>
              <a:rPr lang="en-US" altLang="ko-KR" sz="2000" b="1" dirty="0"/>
              <a:t> </a:t>
            </a:r>
            <a:r>
              <a:rPr lang="ko-KR" altLang="en-US" sz="2000" dirty="0"/>
              <a:t>함수는 문자 전용 입출력 함수이다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21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347788"/>
            <a:ext cx="7272809" cy="36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11-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버퍼를 사용하는 입력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scanf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함수가 문자를 입력하는 과정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1" y="1628800"/>
            <a:ext cx="5089313" cy="4392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75" y="1938706"/>
            <a:ext cx="7536457" cy="976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91" y="5157192"/>
            <a:ext cx="1507803" cy="9572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97" y="2123035"/>
            <a:ext cx="3624635" cy="19254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117663"/>
            <a:ext cx="1337874" cy="7779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358" y="3923084"/>
            <a:ext cx="987247" cy="2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12632</TotalTime>
  <Words>314</Words>
  <Application>Microsoft Office PowerPoint</Application>
  <PresentationFormat>화면 슬라이드 쇼(4:3)</PresentationFormat>
  <Paragraphs>52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11장  문자</vt:lpstr>
      <vt:lpstr>  11- 1       아스키 코드 값과 문자 입출력 함수</vt:lpstr>
      <vt:lpstr>  11- 1       아스키 코드 값과 문자 입출력 함수</vt:lpstr>
      <vt:lpstr>  11- 1       아스키 코드 값과 문자 입출력 함수</vt:lpstr>
      <vt:lpstr>  11- 1       아스키 코드 값과 문자 입출력 함수</vt:lpstr>
      <vt:lpstr>  11- 1       아스키 코드 값과 문자 입출력 함수</vt:lpstr>
      <vt:lpstr>키워드로 끝내는 핵심 포인트</vt:lpstr>
      <vt:lpstr>표로 정리하는 핵심 포인트</vt:lpstr>
      <vt:lpstr>  11- 2       버퍼를 사용하는 입력 함수</vt:lpstr>
      <vt:lpstr>  11- 2       버퍼를 사용하는 입력 함수</vt:lpstr>
      <vt:lpstr>  11- 2       버퍼를 사용하는 입력 함수</vt:lpstr>
      <vt:lpstr>  11- 2       버퍼를 사용하는 입력 함수</vt:lpstr>
      <vt:lpstr>  11- 2       버퍼를 사용하는 입력 함수</vt:lpstr>
      <vt:lpstr>키워드로 끝내는 핵심 포인트</vt:lpstr>
      <vt:lpstr>표로 정리하는 핵심 포인트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SHU</cp:lastModifiedBy>
  <cp:revision>330</cp:revision>
  <dcterms:created xsi:type="dcterms:W3CDTF">2019-05-31T06:49:58Z</dcterms:created>
  <dcterms:modified xsi:type="dcterms:W3CDTF">2019-07-09T06:40:53Z</dcterms:modified>
</cp:coreProperties>
</file>