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8" r:id="rId3"/>
    <p:sldId id="421" r:id="rId4"/>
    <p:sldId id="422" r:id="rId5"/>
    <p:sldId id="423" r:id="rId6"/>
    <p:sldId id="424" r:id="rId7"/>
    <p:sldId id="425" r:id="rId8"/>
    <p:sldId id="426" r:id="rId9"/>
    <p:sldId id="419" r:id="rId10"/>
    <p:sldId id="420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5.jpg"/><Relationship Id="rId7" Type="http://schemas.openxmlformats.org/officeDocument/2006/relationships/image" Target="../media/image38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10.jpg"/><Relationship Id="rId9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41.jpg"/><Relationship Id="rId7" Type="http://schemas.openxmlformats.org/officeDocument/2006/relationships/image" Target="../media/image36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10.jpg"/><Relationship Id="rId4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4.jpg"/><Relationship Id="rId7" Type="http://schemas.openxmlformats.org/officeDocument/2006/relationships/image" Target="../media/image57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5" Type="http://schemas.openxmlformats.org/officeDocument/2006/relationships/image" Target="../media/image10.jpg"/><Relationship Id="rId4" Type="http://schemas.openxmlformats.org/officeDocument/2006/relationships/image" Target="../media/image55.jpg"/><Relationship Id="rId9" Type="http://schemas.openxmlformats.org/officeDocument/2006/relationships/image" Target="../media/image5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6" y="1409493"/>
            <a:ext cx="7425267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12- 2       </a:t>
            </a:r>
            <a:r>
              <a:rPr lang="ko-KR" altLang="en-US" dirty="0" smtClean="0"/>
              <a:t>문자열 연산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대입하는 </a:t>
            </a:r>
            <a:r>
              <a:rPr lang="en-US" altLang="ko-KR" sz="2400" b="1" dirty="0" err="1" smtClean="0"/>
              <a:t>strcpy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466551" cy="18725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8" y="3502689"/>
            <a:ext cx="3416796" cy="23841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70968"/>
            <a:ext cx="7685459" cy="996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07904" y="2330509"/>
            <a:ext cx="65823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6" y="4005064"/>
            <a:ext cx="3663107" cy="76652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376400" y="2328685"/>
            <a:ext cx="4207385" cy="367901"/>
            <a:chOff x="4457088" y="2164929"/>
            <a:chExt cx="4127963" cy="36790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705" y="2164929"/>
              <a:ext cx="3779346" cy="36790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088" y="2298435"/>
              <a:ext cx="277978" cy="138989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09" y="2924944"/>
            <a:ext cx="4244967" cy="93007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941168"/>
            <a:ext cx="2674764" cy="10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12- 2       </a:t>
            </a:r>
            <a:r>
              <a:rPr lang="ko-KR" altLang="en-US" dirty="0" smtClean="0"/>
              <a:t>문자열 연산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대입하는 </a:t>
            </a:r>
            <a:r>
              <a:rPr lang="en-US" altLang="ko-KR" sz="2400" b="1" dirty="0" err="1" smtClean="0"/>
              <a:t>strcpy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(2/2)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466551" cy="18725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40234"/>
            <a:ext cx="3456384" cy="29497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37669"/>
            <a:ext cx="2160239" cy="15357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70968"/>
            <a:ext cx="7685459" cy="99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0" y="2204864"/>
            <a:ext cx="4010571" cy="4689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44" y="2831067"/>
            <a:ext cx="3663107" cy="7665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2" y="3637848"/>
            <a:ext cx="3673959" cy="8049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51920" y="3717032"/>
            <a:ext cx="890401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12- 2       </a:t>
            </a:r>
            <a:r>
              <a:rPr lang="ko-KR" altLang="en-US" dirty="0" smtClean="0"/>
              <a:t>문자열 연산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원하는 개수의 문자만을 복사하는 </a:t>
            </a:r>
            <a:r>
              <a:rPr lang="en-US" altLang="ko-KR" sz="2400" b="1" dirty="0" err="1"/>
              <a:t>strncpy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</a:t>
            </a:r>
            <a:endParaRPr lang="en-US" altLang="ko-KR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40365"/>
            <a:ext cx="7200800" cy="42983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47" y="5092774"/>
            <a:ext cx="1941822" cy="8535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51" y="1979315"/>
            <a:ext cx="7685459" cy="996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14" y="2111152"/>
            <a:ext cx="3915296" cy="13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12- 2       </a:t>
            </a:r>
            <a:r>
              <a:rPr lang="ko-KR" altLang="en-US" dirty="0" smtClean="0"/>
              <a:t>문자열 연산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문자열을 </a:t>
            </a:r>
            <a:r>
              <a:rPr lang="ko-KR" altLang="en-US" sz="2400" b="1" dirty="0"/>
              <a:t>붙이는 </a:t>
            </a:r>
            <a:r>
              <a:rPr lang="en-US" altLang="ko-KR" sz="2400" b="1" dirty="0" err="1"/>
              <a:t>strcat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strncat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798"/>
            <a:ext cx="6624736" cy="4337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941167"/>
            <a:ext cx="2300604" cy="10254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97" y="1935882"/>
            <a:ext cx="7685459" cy="99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79" y="2151534"/>
            <a:ext cx="5139977" cy="9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12- 2       </a:t>
            </a:r>
            <a:r>
              <a:rPr lang="ko-KR" altLang="en-US" dirty="0" smtClean="0"/>
              <a:t>문자열 연산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문자열 길이를 계산하는 </a:t>
            </a:r>
            <a:r>
              <a:rPr lang="en-US" altLang="ko-KR" sz="2400" b="1" dirty="0" err="1"/>
              <a:t>strlen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5607"/>
            <a:ext cx="6120680" cy="4415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7" y="1854349"/>
            <a:ext cx="7685459" cy="996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31" y="5373216"/>
            <a:ext cx="3023195" cy="7751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39952" y="5445224"/>
            <a:ext cx="1374279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73" y="2080968"/>
            <a:ext cx="3028553" cy="9454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283968" y="2204864"/>
            <a:ext cx="1224905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12- 2       </a:t>
            </a:r>
            <a:r>
              <a:rPr lang="ko-KR" altLang="en-US" dirty="0" smtClean="0"/>
              <a:t>문자열 연산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29323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문자열을 </a:t>
            </a:r>
            <a:r>
              <a:rPr lang="ko-KR" altLang="en-US" sz="2400" b="1" dirty="0"/>
              <a:t>비교하는 </a:t>
            </a:r>
            <a:r>
              <a:rPr lang="en-US" altLang="ko-KR" sz="2400" b="1" dirty="0" err="1"/>
              <a:t>strcmp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strncmp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75260"/>
            <a:ext cx="4773860" cy="2652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33" y="4221088"/>
            <a:ext cx="6117127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66" y="5285264"/>
            <a:ext cx="3147083" cy="7661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" y="1835299"/>
            <a:ext cx="7685459" cy="996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65" y="1916832"/>
            <a:ext cx="3888135" cy="6930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1" y="2636912"/>
            <a:ext cx="3458719" cy="7940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6" y="3501008"/>
            <a:ext cx="3771938" cy="7411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96" y="4300755"/>
            <a:ext cx="3168352" cy="71391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067944" y="5014665"/>
            <a:ext cx="1325822" cy="983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strcpy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함수에서 문자열을 복사 받는 곳은 배열이어야 한다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rgbClr val="409A6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strcat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함수로 문자열을 최초로 붙일 때는 초기화를 해야 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strlen</a:t>
            </a:r>
            <a:r>
              <a:rPr lang="en-US" altLang="ko-KR" sz="2000" b="1" dirty="0"/>
              <a:t> </a:t>
            </a:r>
            <a:r>
              <a:rPr lang="ko-KR" altLang="en-US" sz="2000" dirty="0" smtClean="0"/>
              <a:t>함수로 배열에 </a:t>
            </a:r>
            <a:r>
              <a:rPr lang="ko-KR" altLang="en-US" sz="2000" dirty="0"/>
              <a:t>저장된 </a:t>
            </a:r>
            <a:r>
              <a:rPr lang="ko-KR" altLang="en-US" sz="2000" dirty="0" smtClean="0"/>
              <a:t>문자열의 길이를 알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strcmp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함수로 문자열의 사전 등록 순서를 확인할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71914"/>
            <a:ext cx="7514307" cy="32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12- 1       </a:t>
            </a:r>
            <a:r>
              <a:rPr lang="ko-KR" altLang="en-US" dirty="0" smtClean="0"/>
              <a:t>문자열과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상수 구현 방법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49762"/>
            <a:ext cx="7051898" cy="38524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78571"/>
            <a:ext cx="2819035" cy="147912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08104" y="4797151"/>
            <a:ext cx="360040" cy="115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30" y="4509120"/>
            <a:ext cx="4691510" cy="1584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872806"/>
            <a:ext cx="8075619" cy="1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12- 1       </a:t>
            </a:r>
            <a:r>
              <a:rPr lang="ko-KR" altLang="en-US" dirty="0" smtClean="0"/>
              <a:t>문자열과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char </a:t>
            </a:r>
            <a:r>
              <a:rPr lang="ko-KR" altLang="en-US" sz="2400" b="1" dirty="0" smtClean="0"/>
              <a:t>포인터로 문자열 사용</a:t>
            </a:r>
            <a:endParaRPr lang="en-US" altLang="ko-KR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27584" y="1628800"/>
            <a:ext cx="6984776" cy="4142420"/>
            <a:chOff x="827584" y="1628800"/>
            <a:chExt cx="6515844" cy="375691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28800"/>
              <a:ext cx="6515844" cy="299109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16" y="4619895"/>
              <a:ext cx="1512168" cy="765819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12287" cy="10867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2" y="1998365"/>
            <a:ext cx="7568424" cy="981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2204864"/>
            <a:ext cx="3992407" cy="15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12- 1       </a:t>
            </a:r>
            <a:r>
              <a:rPr lang="ko-KR" altLang="en-US" dirty="0" smtClean="0"/>
              <a:t>문자열과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함수를 사용한 문자열 입력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89900"/>
            <a:ext cx="6660232" cy="44313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90734"/>
            <a:ext cx="7720434" cy="100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941168"/>
            <a:ext cx="2648718" cy="11102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80112" y="5157192"/>
            <a:ext cx="288032" cy="89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2060848"/>
            <a:ext cx="479207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12- 1       </a:t>
            </a:r>
            <a:r>
              <a:rPr lang="ko-KR" altLang="en-US" dirty="0" smtClean="0"/>
              <a:t>문자열과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gets </a:t>
            </a:r>
            <a:r>
              <a:rPr lang="ko-KR" altLang="en-US" sz="2400" b="1" dirty="0" smtClean="0"/>
              <a:t>함수를 사용한 문자열 입력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628800"/>
            <a:ext cx="5544617" cy="42758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17" y="2023255"/>
            <a:ext cx="7685459" cy="99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013176"/>
            <a:ext cx="3734544" cy="10941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2120204"/>
            <a:ext cx="4799511" cy="16464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940152" y="4797152"/>
            <a:ext cx="7871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12- 1       </a:t>
            </a:r>
            <a:r>
              <a:rPr lang="ko-KR" altLang="en-US" dirty="0" smtClean="0"/>
              <a:t>문자열과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fgets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함수를 사용한 문자열 입력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709737"/>
            <a:ext cx="3960440" cy="22766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74" y="4038164"/>
            <a:ext cx="5400600" cy="18441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14184"/>
            <a:ext cx="7685459" cy="996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833" y="2204864"/>
            <a:ext cx="4897165" cy="16257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72101" y="5259391"/>
            <a:ext cx="1387202" cy="79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3" y="4038164"/>
            <a:ext cx="2960315" cy="12212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89" y="5157192"/>
            <a:ext cx="2520280" cy="9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12- 1       </a:t>
            </a:r>
            <a:r>
              <a:rPr lang="ko-KR" altLang="en-US" dirty="0" smtClean="0"/>
              <a:t>문자열과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표준 입력 함수의 버퍼 공유 문제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05930"/>
            <a:ext cx="7056784" cy="44414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2" y="1932868"/>
            <a:ext cx="7685459" cy="99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09820"/>
            <a:ext cx="4862983" cy="18797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55" y="3654705"/>
            <a:ext cx="941846" cy="14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12- 1       </a:t>
            </a:r>
            <a:r>
              <a:rPr lang="ko-KR" altLang="en-US" dirty="0" smtClean="0"/>
              <a:t>문자열과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문자열을 출력하는 </a:t>
            </a:r>
            <a:r>
              <a:rPr lang="en-US" altLang="ko-KR" sz="2400" b="1" dirty="0" smtClean="0"/>
              <a:t>puts, </a:t>
            </a:r>
            <a:r>
              <a:rPr lang="en-US" altLang="ko-KR" sz="2400" b="1" dirty="0" err="1" smtClean="0"/>
              <a:t>fputs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" y="1628800"/>
            <a:ext cx="6552728" cy="44273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48" y="4895800"/>
            <a:ext cx="2575179" cy="11603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9801"/>
            <a:ext cx="8064896" cy="1045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17" y="2204864"/>
            <a:ext cx="4436124" cy="17407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31" y="4259932"/>
            <a:ext cx="4149651" cy="6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문자열</a:t>
            </a:r>
            <a:r>
              <a:rPr lang="ko-KR" altLang="en-US" sz="2000" dirty="0"/>
              <a:t>은 첫 번째 문자가 저장된 메모리의 주소로 바뀐다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rgbClr val="409A6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scanf</a:t>
            </a:r>
            <a:r>
              <a:rPr lang="en-US" altLang="ko-KR" sz="2000" dirty="0"/>
              <a:t> </a:t>
            </a:r>
            <a:r>
              <a:rPr lang="ko-KR" altLang="en-US" sz="2000" dirty="0"/>
              <a:t>함수는 중간에 공백이 포함된 문자열을 입력할 수 없다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gets</a:t>
            </a:r>
            <a:r>
              <a:rPr lang="en-US" altLang="ko-KR" sz="2000" dirty="0"/>
              <a:t> </a:t>
            </a:r>
            <a:r>
              <a:rPr lang="ko-KR" altLang="en-US" sz="2000" dirty="0"/>
              <a:t>함수는 한 줄의 데이터를 </a:t>
            </a:r>
            <a:r>
              <a:rPr lang="en-US" altLang="ko-KR" sz="2000" dirty="0" smtClean="0"/>
              <a:t>char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배열에 저장한다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fgets</a:t>
            </a:r>
            <a:r>
              <a:rPr lang="en-US" altLang="ko-KR" sz="2000" dirty="0"/>
              <a:t> </a:t>
            </a:r>
            <a:r>
              <a:rPr lang="ko-KR" altLang="en-US" sz="2000" dirty="0"/>
              <a:t>함수는 배열의 크기를 검사하는 </a:t>
            </a:r>
            <a:r>
              <a:rPr lang="ko-KR" altLang="en-US" sz="2000" dirty="0" smtClean="0"/>
              <a:t>문자열 </a:t>
            </a:r>
            <a:r>
              <a:rPr lang="ko-KR" altLang="en-US" sz="2000" dirty="0"/>
              <a:t>입력 </a:t>
            </a:r>
            <a:r>
              <a:rPr lang="ko-KR" altLang="en-US" sz="2000" dirty="0" smtClean="0"/>
              <a:t>함수다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12859</TotalTime>
  <Words>252</Words>
  <Application>Microsoft Office PowerPoint</Application>
  <PresentationFormat>화면 슬라이드 쇼(4:3)</PresentationFormat>
  <Paragraphs>40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12장  문자열</vt:lpstr>
      <vt:lpstr>  12- 1       문자열과 포인터</vt:lpstr>
      <vt:lpstr>  12- 1       문자열과 포인터</vt:lpstr>
      <vt:lpstr>  12- 1       문자열과 포인터</vt:lpstr>
      <vt:lpstr>  12- 1       문자열과 포인터</vt:lpstr>
      <vt:lpstr>  12- 1       문자열과 포인터</vt:lpstr>
      <vt:lpstr>  12- 1       문자열과 포인터</vt:lpstr>
      <vt:lpstr>  12- 1       문자열과 포인터</vt:lpstr>
      <vt:lpstr>키워드로 끝내는 핵심 포인트</vt:lpstr>
      <vt:lpstr>표로 정리하는 핵심 포인트</vt:lpstr>
      <vt:lpstr>  12- 2       문자열 연산 함수</vt:lpstr>
      <vt:lpstr>  12- 2       문자열 연산 함수</vt:lpstr>
      <vt:lpstr>  12- 2       문자열 연산 함수</vt:lpstr>
      <vt:lpstr>  12- 2       문자열 연산 함수</vt:lpstr>
      <vt:lpstr>  12- 2       문자열 연산 함수</vt:lpstr>
      <vt:lpstr>  12- 2       문자열 연산 함수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357</cp:revision>
  <dcterms:created xsi:type="dcterms:W3CDTF">2019-05-31T06:49:58Z</dcterms:created>
  <dcterms:modified xsi:type="dcterms:W3CDTF">2019-07-12T07:46:06Z</dcterms:modified>
</cp:coreProperties>
</file>