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8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33" r:id="rId12"/>
    <p:sldId id="434" r:id="rId13"/>
    <p:sldId id="443" r:id="rId14"/>
    <p:sldId id="444" r:id="rId15"/>
    <p:sldId id="445" r:id="rId16"/>
    <p:sldId id="446" r:id="rId17"/>
    <p:sldId id="44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0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35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2.jpg"/><Relationship Id="rId7" Type="http://schemas.openxmlformats.org/officeDocument/2006/relationships/image" Target="../media/image25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10.jp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sz="3600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13</a:t>
            </a:r>
            <a:r>
              <a:rPr lang="ko-KR" altLang="en-US" sz="3600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3600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변수의 영역과 데이터 공유</a:t>
            </a:r>
            <a:endParaRPr lang="ko-KR" altLang="en-US" sz="3600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13- 1       </a:t>
            </a:r>
            <a:r>
              <a:rPr lang="ko-KR" altLang="en-US" dirty="0" smtClean="0"/>
              <a:t>변수 사용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레지스터 변수 </a:t>
            </a:r>
            <a:r>
              <a:rPr lang="en-US" altLang="ko-KR" sz="2400" b="1" dirty="0" smtClean="0"/>
              <a:t>(2/2)</a:t>
            </a:r>
          </a:p>
          <a:p>
            <a:endParaRPr lang="en-US" altLang="ko-KR" sz="2400" b="1" dirty="0"/>
          </a:p>
          <a:p>
            <a:pPr lvl="1"/>
            <a:r>
              <a:rPr lang="ko-KR" altLang="en-US" sz="2000" dirty="0"/>
              <a:t>전역 변수는 레지스터 변수로 선언할 수 </a:t>
            </a:r>
            <a:r>
              <a:rPr lang="ko-KR" altLang="en-US" sz="2000" dirty="0" smtClean="0"/>
              <a:t>없다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레지스터 변수는 </a:t>
            </a:r>
            <a:r>
              <a:rPr lang="ko-KR" altLang="en-US" sz="2000" dirty="0" smtClean="0"/>
              <a:t>주소를 </a:t>
            </a:r>
            <a:r>
              <a:rPr lang="ko-KR" altLang="en-US" sz="2000" dirty="0"/>
              <a:t>구할 수 </a:t>
            </a:r>
            <a:r>
              <a:rPr lang="ko-KR" altLang="en-US" sz="2000" dirty="0" smtClean="0"/>
              <a:t>없다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레지스터의 사용 여부는 컴파일러가 </a:t>
            </a:r>
            <a:r>
              <a:rPr lang="ko-KR" altLang="en-US" sz="2000" dirty="0" smtClean="0"/>
              <a:t>결정한다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099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12776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지역 변수</a:t>
            </a:r>
            <a:r>
              <a:rPr lang="ko-KR" altLang="en-US" sz="2000" dirty="0"/>
              <a:t>의 사용 범위는 블록으로 제한된다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2000" b="1" dirty="0">
              <a:solidFill>
                <a:srgbClr val="409A6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/>
              <a:t>지역 변수와 </a:t>
            </a:r>
            <a:r>
              <a:rPr lang="ko-KR" altLang="en-US" sz="2000" b="1" dirty="0">
                <a:solidFill>
                  <a:srgbClr val="409A6F"/>
                </a:solidFill>
              </a:rPr>
              <a:t>전역 변수</a:t>
            </a:r>
            <a:r>
              <a:rPr lang="ko-KR" altLang="en-US" sz="2000" dirty="0"/>
              <a:t>의 사용 범위가 겹치면 지역 변수를 </a:t>
            </a:r>
            <a:r>
              <a:rPr lang="ko-KR" altLang="en-US" sz="2000" dirty="0" smtClean="0"/>
              <a:t>먼저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 사용한다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지역 </a:t>
            </a:r>
            <a:r>
              <a:rPr lang="ko-KR" altLang="en-US" sz="2000" dirty="0"/>
              <a:t>변수에 </a:t>
            </a:r>
            <a:r>
              <a:rPr lang="en-US" altLang="ko-KR" sz="2000" dirty="0" smtClean="0"/>
              <a:t>static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사용해서 </a:t>
            </a:r>
            <a:r>
              <a:rPr lang="ko-KR" altLang="en-US" sz="2000" b="1" dirty="0">
                <a:solidFill>
                  <a:srgbClr val="409A6F"/>
                </a:solidFill>
              </a:rPr>
              <a:t>정적 지역 변수</a:t>
            </a:r>
            <a:r>
              <a:rPr lang="ko-KR" altLang="en-US" sz="2000" dirty="0"/>
              <a:t>로 만들면 </a:t>
            </a:r>
            <a:r>
              <a:rPr lang="ko-KR" altLang="en-US" sz="2000" dirty="0" smtClean="0"/>
              <a:t>프로그램의 </a:t>
            </a:r>
            <a:r>
              <a:rPr lang="ko-KR" altLang="en-US" sz="2000" dirty="0"/>
              <a:t>시작부터 종료까지 </a:t>
            </a:r>
            <a:r>
              <a:rPr lang="ko-KR" altLang="en-US" sz="2000" dirty="0" smtClean="0"/>
              <a:t>저장 공간이 </a:t>
            </a:r>
            <a:r>
              <a:rPr lang="ko-KR" altLang="en-US" sz="2000" dirty="0"/>
              <a:t>유지된다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1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레지스터 변수</a:t>
            </a:r>
            <a:r>
              <a:rPr lang="ko-KR" altLang="en-US" sz="2000" dirty="0"/>
              <a:t>는 컴파일러가 레지스터에 생성할지 말지를 </a:t>
            </a:r>
            <a:r>
              <a:rPr lang="ko-KR" altLang="en-US" sz="2000" dirty="0" smtClean="0"/>
              <a:t>결정한다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6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4784"/>
            <a:ext cx="746168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13- 2       </a:t>
            </a:r>
            <a:r>
              <a:rPr lang="ko-KR" altLang="en-US" dirty="0" smtClean="0"/>
              <a:t>함수의 데이터 공유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값을 복사해서 전달하는 방법</a:t>
            </a:r>
            <a:endParaRPr lang="en-US" altLang="ko-KR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4795690" cy="44644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9929"/>
            <a:ext cx="7630566" cy="989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157192"/>
            <a:ext cx="1656184" cy="72932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94" y="2276872"/>
            <a:ext cx="4627531" cy="202342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74" y="2483371"/>
            <a:ext cx="1062429" cy="17817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92" y="3869753"/>
            <a:ext cx="1488753" cy="1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13- 2       </a:t>
            </a:r>
            <a:r>
              <a:rPr lang="ko-KR" altLang="en-US" dirty="0" smtClean="0"/>
              <a:t>함수의 데이터 공유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주소</a:t>
            </a:r>
            <a:r>
              <a:rPr lang="ko-KR" altLang="en-US" sz="2400" b="1" dirty="0"/>
              <a:t>를</a:t>
            </a:r>
            <a:r>
              <a:rPr lang="ko-KR" altLang="en-US" sz="2400" b="1" dirty="0" smtClean="0"/>
              <a:t> 전달하는 방법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628800"/>
            <a:ext cx="4608512" cy="44362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42" y="1863874"/>
            <a:ext cx="7630566" cy="98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54082"/>
            <a:ext cx="1656184" cy="7038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18" y="2032273"/>
            <a:ext cx="4449490" cy="16711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93" y="2691506"/>
            <a:ext cx="1675035" cy="1554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03849" y="2420888"/>
            <a:ext cx="857769" cy="270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13- 2       </a:t>
            </a:r>
            <a:r>
              <a:rPr lang="ko-KR" altLang="en-US" dirty="0" smtClean="0"/>
              <a:t>함수의 데이터 공유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주소</a:t>
            </a:r>
            <a:r>
              <a:rPr lang="ko-KR" altLang="en-US" sz="2400" b="1" dirty="0"/>
              <a:t>를</a:t>
            </a:r>
            <a:r>
              <a:rPr lang="ko-KR" altLang="en-US" sz="2400" b="1" dirty="0" smtClean="0"/>
              <a:t> 반환하는 함수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73031"/>
            <a:ext cx="4248472" cy="43535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64" y="3849798"/>
            <a:ext cx="2304256" cy="21622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828" y="5267410"/>
            <a:ext cx="1701193" cy="733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145778"/>
            <a:ext cx="4097849" cy="15313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7" y="1998365"/>
            <a:ext cx="7630566" cy="9891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779912" y="2708920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79912" y="3864308"/>
            <a:ext cx="1400852" cy="716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5036748" y="3811977"/>
            <a:ext cx="0" cy="22000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6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12776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값을 복사해서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전달</a:t>
            </a:r>
            <a:r>
              <a:rPr lang="ko-KR" altLang="en-US" sz="2000" dirty="0" smtClean="0"/>
              <a:t>하면 </a:t>
            </a:r>
            <a:r>
              <a:rPr lang="ko-KR" altLang="en-US" sz="2000" dirty="0"/>
              <a:t>호출하는 함수의 값은 바뀌지 않는다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0" indent="0">
              <a:lnSpc>
                <a:spcPts val="1000"/>
              </a:lnSpc>
              <a:buNone/>
            </a:pPr>
            <a:endParaRPr lang="en-US" altLang="ko-KR" sz="2000" b="1" dirty="0">
              <a:solidFill>
                <a:srgbClr val="409A6F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/>
              <a:t>호출하는 함수의 값이 바뀌려면 </a:t>
            </a:r>
            <a:r>
              <a:rPr lang="ko-KR" altLang="en-US" sz="2000" b="1" dirty="0">
                <a:solidFill>
                  <a:srgbClr val="409A6F"/>
                </a:solidFill>
              </a:rPr>
              <a:t>주소</a:t>
            </a:r>
            <a:r>
              <a:rPr lang="ko-KR" altLang="en-US" sz="2000" dirty="0"/>
              <a:t>를 인수로 </a:t>
            </a:r>
            <a:r>
              <a:rPr lang="ko-KR" altLang="en-US" sz="2000" b="1" dirty="0">
                <a:solidFill>
                  <a:srgbClr val="409A6F"/>
                </a:solidFill>
              </a:rPr>
              <a:t>전달</a:t>
            </a:r>
            <a:r>
              <a:rPr lang="ko-KR" altLang="en-US" sz="2000" dirty="0"/>
              <a:t>해야 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0" indent="0">
              <a:lnSpc>
                <a:spcPts val="1000"/>
              </a:lnSpc>
              <a:buNone/>
            </a:pP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정적 지역 변수나 전역 변수와 같이 함수가 반환된 후에도 저장 공간이 유지되는 경우만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주소를 </a:t>
            </a:r>
            <a:r>
              <a:rPr lang="ko-KR" altLang="en-US" sz="2000" b="1" dirty="0">
                <a:solidFill>
                  <a:srgbClr val="409A6F"/>
                </a:solidFill>
              </a:rPr>
              <a:t>반환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0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7" y="1390770"/>
            <a:ext cx="7340688" cy="35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13- 1       </a:t>
            </a:r>
            <a:r>
              <a:rPr lang="ko-KR" altLang="en-US" dirty="0" smtClean="0"/>
              <a:t>변수 사용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지역 변수 </a:t>
            </a:r>
            <a:r>
              <a:rPr lang="en-US" altLang="ko-KR" sz="2400" b="1" dirty="0" smtClean="0"/>
              <a:t>(1/2)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5317908" cy="43924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85109"/>
            <a:ext cx="3529440" cy="19039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7" y="5022060"/>
            <a:ext cx="1944216" cy="1029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38632"/>
            <a:ext cx="7776864" cy="1008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35896" y="2564904"/>
            <a:ext cx="1152128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96050" y="2420888"/>
            <a:ext cx="115212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644008" y="2060848"/>
            <a:ext cx="0" cy="2880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358259"/>
            <a:ext cx="3834802" cy="14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13- 1       </a:t>
            </a:r>
            <a:r>
              <a:rPr lang="ko-KR" altLang="en-US" dirty="0" smtClean="0"/>
              <a:t>변수 사용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지역 변수 </a:t>
            </a:r>
            <a:r>
              <a:rPr lang="en-US" altLang="ko-KR" sz="2400" b="1" dirty="0" smtClean="0"/>
              <a:t>(2/2)</a:t>
            </a:r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2000" dirty="0" smtClean="0"/>
              <a:t>지역 변수는 선언된 함수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블록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안에서만 사용할 수 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디버깅에 유리하다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선언된 블록이 끝나면 저장 공간이 메모리에서 사라진다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메모리를 효율적으로 사용한다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</p:txBody>
      </p:sp>
      <p:sp>
        <p:nvSpPr>
          <p:cNvPr id="12" name="오른쪽 화살표 11"/>
          <p:cNvSpPr/>
          <p:nvPr/>
        </p:nvSpPr>
        <p:spPr>
          <a:xfrm>
            <a:off x="1403648" y="2636912"/>
            <a:ext cx="216024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1408076" y="4077072"/>
            <a:ext cx="216024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13- 1       </a:t>
            </a:r>
            <a:r>
              <a:rPr lang="ko-KR" altLang="en-US" dirty="0" smtClean="0"/>
              <a:t>변수 사용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블록 안에서 사용하는 지역 변수 </a:t>
            </a:r>
            <a:r>
              <a:rPr lang="en-US" altLang="ko-KR" sz="2400" b="1" dirty="0" smtClean="0"/>
              <a:t>(1/2)</a:t>
            </a:r>
            <a:endParaRPr lang="en-US" altLang="ko-KR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4" y="1612214"/>
            <a:ext cx="4978281" cy="44810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149991"/>
            <a:ext cx="2520280" cy="9433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4" y="1837823"/>
            <a:ext cx="7630566" cy="989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2060848"/>
            <a:ext cx="339291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13- 1       </a:t>
            </a:r>
            <a:r>
              <a:rPr lang="ko-KR" altLang="en-US" dirty="0" smtClean="0"/>
              <a:t>변수 사용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블록 안에서 사용하는 지역 변수 </a:t>
            </a:r>
            <a:r>
              <a:rPr lang="en-US" altLang="ko-KR" sz="2400" b="1" dirty="0" smtClean="0"/>
              <a:t>(2/2)</a:t>
            </a:r>
            <a:endParaRPr lang="en-US" altLang="ko-KR" sz="2400" b="1" dirty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같은 이름의 변수가 둘 이상이면 가장 가까운 변수를 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53" y="2276872"/>
            <a:ext cx="6010250" cy="33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13- 1       </a:t>
            </a:r>
            <a:r>
              <a:rPr lang="ko-KR" altLang="en-US" dirty="0" smtClean="0"/>
              <a:t>변수 사용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전역 변수 </a:t>
            </a:r>
            <a:r>
              <a:rPr lang="en-US" altLang="ko-KR" sz="2400" b="1" dirty="0" smtClean="0"/>
              <a:t>(1/2)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3102116" cy="443890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317343" y="1946259"/>
            <a:ext cx="1656184" cy="2423120"/>
            <a:chOff x="4427984" y="1969466"/>
            <a:chExt cx="1656184" cy="242312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1969466"/>
              <a:ext cx="1656184" cy="19194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2199508"/>
              <a:ext cx="1579848" cy="2193078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46" y="3272840"/>
            <a:ext cx="1886687" cy="8046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7" y="1847348"/>
            <a:ext cx="7630566" cy="9891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139952" y="1946259"/>
            <a:ext cx="0" cy="2880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847513" y="2414042"/>
            <a:ext cx="2520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21499" y="3501008"/>
            <a:ext cx="252028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46" y="4219583"/>
            <a:ext cx="3723253" cy="18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13- 1       </a:t>
            </a:r>
            <a:r>
              <a:rPr lang="ko-KR" altLang="en-US" dirty="0" smtClean="0"/>
              <a:t>변수 사용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전역 변수 </a:t>
            </a:r>
            <a:r>
              <a:rPr lang="en-US" altLang="ko-KR" sz="2400" b="1" dirty="0" smtClean="0"/>
              <a:t>(2/2)</a:t>
            </a:r>
          </a:p>
          <a:p>
            <a:endParaRPr lang="en-US" altLang="ko-KR" sz="2400" b="1" dirty="0"/>
          </a:p>
          <a:p>
            <a:pPr lvl="1"/>
            <a:r>
              <a:rPr lang="ko-KR" altLang="en-US" sz="2000" dirty="0" smtClean="0"/>
              <a:t>이름이 바뀌면 사용 함수의 모든 이름을 찾아 바꿔야 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값이 이상하면 접근 가능한 모든 함수를 살펴야 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같은 이름의 지역 변수에 의해 사용 범위가 제한 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28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13- 1       </a:t>
            </a:r>
            <a:r>
              <a:rPr lang="ko-KR" altLang="en-US" dirty="0" smtClean="0"/>
              <a:t>변수 사용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정적 지역 변수</a:t>
            </a:r>
            <a:endParaRPr lang="en-US" altLang="ko-KR" sz="24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4" y="1579275"/>
            <a:ext cx="3096344" cy="4442013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285127" y="1867339"/>
            <a:ext cx="1849209" cy="3528391"/>
            <a:chOff x="4345732" y="1772816"/>
            <a:chExt cx="2077169" cy="37711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5732" y="1772816"/>
              <a:ext cx="1895475" cy="4572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2276872"/>
              <a:ext cx="2066925" cy="326707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4" y="1743673"/>
            <a:ext cx="7630566" cy="9891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142234" y="1867339"/>
            <a:ext cx="0" cy="3528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46" y="1863916"/>
            <a:ext cx="2058094" cy="15696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74" y="3480897"/>
            <a:ext cx="2376264" cy="19771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88" y="4469495"/>
            <a:ext cx="1844352" cy="6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13- 1       </a:t>
            </a:r>
            <a:r>
              <a:rPr lang="ko-KR" altLang="en-US" dirty="0" smtClean="0"/>
              <a:t>변수 사용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레지스터 변수 </a:t>
            </a:r>
            <a:r>
              <a:rPr lang="en-US" altLang="ko-KR" sz="2400" b="1" dirty="0" smtClean="0"/>
              <a:t>(1/2)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8" y="1556792"/>
            <a:ext cx="5551090" cy="44715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27446"/>
            <a:ext cx="7630566" cy="989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792555"/>
            <a:ext cx="1724422" cy="7190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49" y="4687306"/>
            <a:ext cx="3516834" cy="13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13138</TotalTime>
  <Words>336</Words>
  <Application>Microsoft Office PowerPoint</Application>
  <PresentationFormat>화면 슬라이드 쇼(4:3)</PresentationFormat>
  <Paragraphs>64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13장  변수의 영역과 데이터 공유</vt:lpstr>
      <vt:lpstr>  13- 1       변수 사용 영역</vt:lpstr>
      <vt:lpstr>  13- 1       변수 사용 영역</vt:lpstr>
      <vt:lpstr>  13- 1       변수 사용 영역</vt:lpstr>
      <vt:lpstr>  13- 1       변수 사용 영역</vt:lpstr>
      <vt:lpstr>  13- 1       변수 사용 영역</vt:lpstr>
      <vt:lpstr>  13- 1       변수 사용 영역</vt:lpstr>
      <vt:lpstr>  13- 1       변수 사용 영역</vt:lpstr>
      <vt:lpstr>  13- 1       변수 사용 영역</vt:lpstr>
      <vt:lpstr>  13- 1       변수 사용 영역</vt:lpstr>
      <vt:lpstr>키워드로 끝내는 핵심 포인트</vt:lpstr>
      <vt:lpstr>표로 정리하는 핵심 포인트</vt:lpstr>
      <vt:lpstr>  13- 2       함수의 데이터 공유 방법</vt:lpstr>
      <vt:lpstr>  13- 2       함수의 데이터 공유 방법</vt:lpstr>
      <vt:lpstr>  13- 2       함수의 데이터 공유 방법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381</cp:revision>
  <dcterms:created xsi:type="dcterms:W3CDTF">2019-05-31T06:49:58Z</dcterms:created>
  <dcterms:modified xsi:type="dcterms:W3CDTF">2019-07-22T10:38:35Z</dcterms:modified>
</cp:coreProperties>
</file>