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8" r:id="rId3"/>
    <p:sldId id="467" r:id="rId4"/>
    <p:sldId id="468" r:id="rId5"/>
    <p:sldId id="469" r:id="rId6"/>
    <p:sldId id="470" r:id="rId7"/>
    <p:sldId id="471" r:id="rId8"/>
    <p:sldId id="472" r:id="rId9"/>
    <p:sldId id="474" r:id="rId10"/>
    <p:sldId id="475" r:id="rId11"/>
    <p:sldId id="477" r:id="rId12"/>
    <p:sldId id="478" r:id="rId13"/>
    <p:sldId id="465" r:id="rId14"/>
    <p:sldId id="466" r:id="rId15"/>
    <p:sldId id="479" r:id="rId16"/>
    <p:sldId id="480" r:id="rId17"/>
    <p:sldId id="481" r:id="rId18"/>
    <p:sldId id="482" r:id="rId19"/>
    <p:sldId id="484" r:id="rId20"/>
    <p:sldId id="483" r:id="rId21"/>
    <p:sldId id="485" r:id="rId22"/>
    <p:sldId id="48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6.jpg"/><Relationship Id="rId7" Type="http://schemas.openxmlformats.org/officeDocument/2006/relationships/image" Target="../media/image59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9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8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8.jpg"/><Relationship Id="rId7" Type="http://schemas.openxmlformats.org/officeDocument/2006/relationships/image" Target="../media/image3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포인터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31" y="1052736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배열과 배열 포인터 </a:t>
            </a:r>
            <a:r>
              <a:rPr lang="en-US" altLang="ko-KR" sz="2400" b="1" dirty="0" smtClean="0"/>
              <a:t>(3/4)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628800"/>
            <a:ext cx="7244381" cy="4392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60040"/>
            <a:ext cx="7776864" cy="1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31" y="1052736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배열과 배열 포인터 </a:t>
            </a:r>
            <a:r>
              <a:rPr lang="en-US" altLang="ko-KR" sz="2400" b="1" dirty="0" smtClean="0"/>
              <a:t>(4/4)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628800"/>
            <a:ext cx="7244381" cy="4392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60040"/>
            <a:ext cx="7776864" cy="100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6336704" cy="3895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33" y="4869160"/>
            <a:ext cx="2145459" cy="11954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52320" y="443711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31" y="1052736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배열의 요소를 참조하는 원리</a:t>
            </a:r>
            <a:endParaRPr lang="en-US" altLang="ko-KR" sz="2000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05064"/>
            <a:ext cx="7704856" cy="2748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7" y="4509120"/>
            <a:ext cx="5031457" cy="309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96" y="5030708"/>
            <a:ext cx="7768927" cy="2594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09" y="1603677"/>
            <a:ext cx="3892399" cy="20413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1580209" cy="30388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4" y="5505877"/>
            <a:ext cx="3567857" cy="3739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33" y="5505877"/>
            <a:ext cx="3411651" cy="3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도 하나의 변수이므로 그 </a:t>
            </a:r>
            <a:r>
              <a:rPr lang="ko-KR" altLang="en-US" sz="2000" b="1" dirty="0">
                <a:solidFill>
                  <a:srgbClr val="409A6F"/>
                </a:solidFill>
              </a:rPr>
              <a:t>주소</a:t>
            </a:r>
            <a:r>
              <a:rPr lang="ko-KR" altLang="en-US" sz="2000" dirty="0"/>
              <a:t>가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이중 포인터에 </a:t>
            </a:r>
            <a:r>
              <a:rPr lang="ko-KR" altLang="en-US" sz="2000" dirty="0" smtClean="0"/>
              <a:t>   연산자를 </a:t>
            </a:r>
            <a:r>
              <a:rPr lang="ko-KR" altLang="en-US" sz="2000" dirty="0"/>
              <a:t>사용하면 </a:t>
            </a:r>
            <a:r>
              <a:rPr lang="ko-KR" altLang="en-US" sz="2000" b="1" dirty="0">
                <a:solidFill>
                  <a:srgbClr val="409A6F"/>
                </a:solidFill>
              </a:rPr>
              <a:t>단일 포인터</a:t>
            </a:r>
            <a:r>
              <a:rPr lang="ko-KR" altLang="en-US" sz="2000" dirty="0"/>
              <a:t>가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차원 배열의 </a:t>
            </a:r>
            <a:r>
              <a:rPr lang="ko-KR" altLang="en-US" sz="2000" b="1" dirty="0" err="1">
                <a:solidFill>
                  <a:srgbClr val="409A6F"/>
                </a:solidFill>
              </a:rPr>
              <a:t>배열명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첫 번째 </a:t>
            </a:r>
            <a:r>
              <a:rPr lang="ko-KR" altLang="en-US" sz="2000" b="1" dirty="0" err="1">
                <a:solidFill>
                  <a:srgbClr val="409A6F"/>
                </a:solidFill>
              </a:rPr>
              <a:t>부분배열의</a:t>
            </a:r>
            <a:r>
              <a:rPr lang="ko-KR" altLang="en-US" sz="2000" b="1" dirty="0">
                <a:solidFill>
                  <a:srgbClr val="409A6F"/>
                </a:solidFill>
              </a:rPr>
              <a:t> 주소</a:t>
            </a:r>
            <a:r>
              <a:rPr lang="ko-KR" altLang="en-US" sz="2000" dirty="0"/>
              <a:t>가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 포인터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   연산자를 </a:t>
            </a:r>
            <a:r>
              <a:rPr lang="ko-KR" altLang="en-US" sz="2000" dirty="0"/>
              <a:t>사용하면 가리키는 배열이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98" y="2415118"/>
            <a:ext cx="108000" cy="130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23" y="3773745"/>
            <a:ext cx="108000" cy="1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5" y="1483821"/>
            <a:ext cx="7333207" cy="32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포인터의 개념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3744416" cy="44324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98576"/>
            <a:ext cx="1929591" cy="974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248813"/>
            <a:ext cx="1807679" cy="800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97" y="1992418"/>
            <a:ext cx="2830735" cy="11869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5" y="1916832"/>
            <a:ext cx="7479307" cy="96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19872" y="2098576"/>
            <a:ext cx="288032" cy="14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8160" y="3543858"/>
            <a:ext cx="571872" cy="150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581375" y="2045354"/>
            <a:ext cx="0" cy="1167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35" y="3989996"/>
            <a:ext cx="3261463" cy="1292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68" y="3268395"/>
            <a:ext cx="2510326" cy="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포인터의 활용 </a:t>
            </a:r>
            <a:r>
              <a:rPr lang="en-US" altLang="ko-KR" sz="2400" b="1" dirty="0" smtClean="0"/>
              <a:t>(1/4)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4" y="1617877"/>
            <a:ext cx="5986189" cy="44754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888257"/>
            <a:ext cx="7479307" cy="969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91868"/>
            <a:ext cx="2520280" cy="16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포인터의 활용 </a:t>
            </a:r>
            <a:r>
              <a:rPr lang="en-US" altLang="ko-KR" sz="2400" b="1" dirty="0" smtClean="0"/>
              <a:t>(2/4)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4" y="1617877"/>
            <a:ext cx="5986189" cy="44754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888257"/>
            <a:ext cx="7479307" cy="96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2060848"/>
            <a:ext cx="7289254" cy="30227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7382" y="4892014"/>
            <a:ext cx="4412729" cy="120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27485"/>
            <a:ext cx="4053830" cy="14651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8" y="2712375"/>
            <a:ext cx="3312369" cy="8682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00392" y="3284984"/>
            <a:ext cx="55468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포인터의 활용 </a:t>
            </a:r>
            <a:r>
              <a:rPr lang="en-US" altLang="ko-KR" sz="2400" b="1" dirty="0" smtClean="0"/>
              <a:t>(3/4)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4" y="1617877"/>
            <a:ext cx="5986189" cy="44754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888257"/>
            <a:ext cx="7479307" cy="96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2060848"/>
            <a:ext cx="6228184" cy="25827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2128" y="4643567"/>
            <a:ext cx="4427984" cy="1449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2060848"/>
            <a:ext cx="6804248" cy="31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포인터의 활용 </a:t>
            </a:r>
            <a:r>
              <a:rPr lang="en-US" altLang="ko-KR" sz="2400" b="1" dirty="0" smtClean="0"/>
              <a:t>(4/4)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4" y="1617877"/>
            <a:ext cx="5986189" cy="44754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888257"/>
            <a:ext cx="7479307" cy="96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2060848"/>
            <a:ext cx="6228184" cy="25827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2128" y="4643567"/>
            <a:ext cx="4427984" cy="1449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7" y="2086744"/>
            <a:ext cx="7357945" cy="4006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060848"/>
            <a:ext cx="1008112" cy="16461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01728" y="2060848"/>
            <a:ext cx="1238424" cy="17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97326" y="4129898"/>
            <a:ext cx="3107122" cy="1963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66120" y="4796504"/>
            <a:ext cx="290426" cy="22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782294"/>
            <a:ext cx="1696952" cy="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이중 포인터 개념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0" y="1628800"/>
            <a:ext cx="6785000" cy="42741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5" y="2027985"/>
            <a:ext cx="7605465" cy="985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37" y="2348880"/>
            <a:ext cx="4486077" cy="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함수 포인터와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void </a:t>
            </a:r>
            <a:r>
              <a:rPr lang="ko-KR" altLang="en-US" sz="2400" b="1" dirty="0" smtClean="0"/>
              <a:t>포인터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5544616" cy="44783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14725"/>
            <a:ext cx="1637787" cy="9204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2" y="1835298"/>
            <a:ext cx="7723906" cy="1001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57" y="3028951"/>
            <a:ext cx="1533338" cy="7001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644008" y="3028951"/>
            <a:ext cx="1152128" cy="700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18" y="2174721"/>
            <a:ext cx="3482467" cy="12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함수명의</a:t>
            </a:r>
            <a:r>
              <a:rPr lang="ko-KR" altLang="en-US" sz="2000" b="1" dirty="0">
                <a:solidFill>
                  <a:srgbClr val="409A6F"/>
                </a:solidFill>
              </a:rPr>
              <a:t> 의미</a:t>
            </a:r>
            <a:r>
              <a:rPr lang="ko-KR" altLang="en-US" sz="2000" dirty="0"/>
              <a:t>부터 보자면 </a:t>
            </a:r>
            <a:r>
              <a:rPr lang="ko-KR" altLang="en-US" sz="2000" dirty="0" err="1"/>
              <a:t>함수명은</a:t>
            </a:r>
            <a:r>
              <a:rPr lang="ko-KR" altLang="en-US" sz="2000" dirty="0"/>
              <a:t> 함수 정의가 있는 메모리의 시작 주소다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포인터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함수명을</a:t>
            </a:r>
            <a:r>
              <a:rPr lang="ko-KR" altLang="en-US" sz="2000" dirty="0"/>
              <a:t> 대입하면 함수처럼 호출할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void </a:t>
            </a: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에는 임의의 주소를 저장할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void </a:t>
            </a: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는 간접 참조 연산과 주소에 대한 정수 </a:t>
            </a:r>
            <a:r>
              <a:rPr lang="ko-KR" altLang="en-US" sz="2000" b="1" dirty="0">
                <a:solidFill>
                  <a:srgbClr val="409A6F"/>
                </a:solidFill>
              </a:rPr>
              <a:t>연산</a:t>
            </a:r>
            <a:r>
              <a:rPr lang="ko-KR" altLang="en-US" sz="2000" dirty="0"/>
              <a:t>이 </a:t>
            </a:r>
            <a:r>
              <a:rPr lang="ko-KR" altLang="en-US" sz="2000" b="1" dirty="0">
                <a:solidFill>
                  <a:srgbClr val="409A6F"/>
                </a:solidFill>
              </a:rPr>
              <a:t>불가</a:t>
            </a:r>
            <a:r>
              <a:rPr lang="ko-KR" altLang="en-US" sz="2000" dirty="0"/>
              <a:t>능하다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4958"/>
            <a:ext cx="7368095" cy="32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이중 포인터 개념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1" y="1628800"/>
            <a:ext cx="5939755" cy="37416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1" y="1945406"/>
            <a:ext cx="7868147" cy="1019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5417" y="2043993"/>
            <a:ext cx="6768752" cy="404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1" y="2204865"/>
            <a:ext cx="5472608" cy="1330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72001" y="4485663"/>
            <a:ext cx="595113" cy="711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78" y="2972227"/>
            <a:ext cx="2526978" cy="2982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4" y="3601591"/>
            <a:ext cx="5444525" cy="1328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01" y="4240334"/>
            <a:ext cx="3456384" cy="18529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27985" y="4240334"/>
            <a:ext cx="216024" cy="689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이중 포인터의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형태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포인터가 가리키는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포인터 자체의 형태는 다르다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*)</a:t>
            </a:r>
            <a:r>
              <a:rPr lang="ko-KR" altLang="en-US" sz="2000" dirty="0" smtClean="0"/>
              <a:t>형 포인터는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형을 가리킨다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 smtClean="0"/>
              <a:t>(double **)</a:t>
            </a:r>
            <a:r>
              <a:rPr lang="ko-KR" altLang="en-US" sz="2000" dirty="0" smtClean="0"/>
              <a:t>형 이중 포인터는 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double</a:t>
            </a:r>
            <a:r>
              <a:rPr lang="en-US" altLang="ko-KR" sz="2000" dirty="0" smtClean="0"/>
              <a:t> *)</a:t>
            </a:r>
            <a:r>
              <a:rPr lang="ko-KR" altLang="en-US" sz="2000" dirty="0" smtClean="0"/>
              <a:t>형 포인터를 가리킨다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74111"/>
            <a:ext cx="4998064" cy="1116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24944"/>
            <a:ext cx="3688214" cy="7200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3107"/>
            <a:ext cx="937562" cy="3637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12" y="3103107"/>
            <a:ext cx="1280170" cy="38405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7" y="4443560"/>
            <a:ext cx="1832794" cy="15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이중 포인터 </a:t>
            </a:r>
            <a:r>
              <a:rPr lang="ko-KR" altLang="en-US" sz="2400" b="1" dirty="0"/>
              <a:t>활용 </a:t>
            </a:r>
            <a:r>
              <a:rPr lang="en-US" altLang="ko-KR" sz="2400" b="1" dirty="0"/>
              <a:t>1 </a:t>
            </a:r>
            <a:r>
              <a:rPr lang="en-US" altLang="ko-KR" sz="2400" dirty="0"/>
              <a:t>: </a:t>
            </a:r>
            <a:r>
              <a:rPr lang="ko-KR" altLang="en-US" sz="2000" dirty="0"/>
              <a:t>포인터 값을 바꾸는 함수의 </a:t>
            </a:r>
            <a:r>
              <a:rPr lang="ko-KR" altLang="en-US" sz="2000" dirty="0" err="1"/>
              <a:t>매개변수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68052"/>
            <a:ext cx="3888432" cy="446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0872"/>
            <a:ext cx="3240360" cy="718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73" y="2799978"/>
            <a:ext cx="1548793" cy="1235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28" y="5248722"/>
            <a:ext cx="2604599" cy="83543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605908" y="2017415"/>
            <a:ext cx="0" cy="2017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873699"/>
            <a:ext cx="8057637" cy="1044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32236"/>
            <a:ext cx="4097197" cy="10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이중 포인터 </a:t>
            </a:r>
            <a:r>
              <a:rPr lang="ko-KR" altLang="en-US" sz="2400" b="1" dirty="0"/>
              <a:t>활용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000" dirty="0"/>
              <a:t>포인터 배열을 </a:t>
            </a:r>
            <a:r>
              <a:rPr lang="ko-KR" altLang="en-US" sz="2000" dirty="0" err="1"/>
              <a:t>매개변수로</a:t>
            </a:r>
            <a:r>
              <a:rPr lang="ko-KR" altLang="en-US" sz="2000" dirty="0"/>
              <a:t> 받는 함수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5544616" cy="4431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45407"/>
            <a:ext cx="7776864" cy="100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86" y="2132856"/>
            <a:ext cx="4157253" cy="11568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75186" y="3933056"/>
            <a:ext cx="199701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75186" y="4797152"/>
            <a:ext cx="199701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67746" y="4377035"/>
            <a:ext cx="54847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1" y="4005064"/>
            <a:ext cx="2817491" cy="1092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66" y="5169123"/>
            <a:ext cx="2491848" cy="8807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65" y="4832175"/>
            <a:ext cx="1206428" cy="1266477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5508104" y="4005064"/>
            <a:ext cx="0" cy="20556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요소의 주소와 배열의 주소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628800"/>
            <a:ext cx="6720435" cy="4392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176250"/>
            <a:ext cx="4824536" cy="882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9" y="1964457"/>
            <a:ext cx="7776864" cy="100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83532"/>
            <a:ext cx="3892104" cy="1492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42543"/>
            <a:ext cx="648072" cy="2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31" y="1052736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배열과 배열 포인터 </a:t>
            </a:r>
            <a:r>
              <a:rPr lang="en-US" altLang="ko-KR" sz="2400" b="1" dirty="0" smtClean="0"/>
              <a:t>(1/4)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16249"/>
            <a:ext cx="6184426" cy="2880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3" y="1916832"/>
            <a:ext cx="7776864" cy="100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0" y="4293095"/>
            <a:ext cx="5040560" cy="15541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645024"/>
            <a:ext cx="4248472" cy="2419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884161"/>
            <a:ext cx="1152128" cy="11950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2" y="4446372"/>
            <a:ext cx="773888" cy="2067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86" y="4651883"/>
            <a:ext cx="1329147" cy="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15-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이중 포인터와 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31" y="1052736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배열과 배열 포인터 </a:t>
            </a:r>
            <a:r>
              <a:rPr lang="en-US" altLang="ko-KR" sz="2400" b="1" dirty="0" smtClean="0"/>
              <a:t>(2/4)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16249"/>
            <a:ext cx="6184426" cy="2880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3" y="1916832"/>
            <a:ext cx="7776864" cy="1008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3780061" cy="3600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5677" y="3140968"/>
            <a:ext cx="2340619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41" y="4661248"/>
            <a:ext cx="1944216" cy="1072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09" y="2201011"/>
            <a:ext cx="3219823" cy="1588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40" y="2547904"/>
            <a:ext cx="323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14743</TotalTime>
  <Words>368</Words>
  <Application>Microsoft Office PowerPoint</Application>
  <PresentationFormat>화면 슬라이드 쇼(4:3)</PresentationFormat>
  <Paragraphs>53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15장  응용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  15- 1       이중 포인터와 배열 포인터</vt:lpstr>
      <vt:lpstr>키워드로 끝내는 핵심 포인트</vt:lpstr>
      <vt:lpstr>표로 정리하는 핵심 포인트</vt:lpstr>
      <vt:lpstr>  15- 2       함수 포인터와 void 포인터</vt:lpstr>
      <vt:lpstr>  15- 2       함수 포인터와 void 포인터</vt:lpstr>
      <vt:lpstr>  15- 2       함수 포인터와 void 포인터</vt:lpstr>
      <vt:lpstr>  15- 2       함수 포인터와 void 포인터</vt:lpstr>
      <vt:lpstr>  15- 2       함수 포인터와 void 포인터</vt:lpstr>
      <vt:lpstr>  15- 2       함수 포인터와 void 포인터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442</cp:revision>
  <dcterms:created xsi:type="dcterms:W3CDTF">2019-05-31T06:49:58Z</dcterms:created>
  <dcterms:modified xsi:type="dcterms:W3CDTF">2019-07-25T00:43:05Z</dcterms:modified>
</cp:coreProperties>
</file>