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8" r:id="rId3"/>
    <p:sldId id="487" r:id="rId4"/>
    <p:sldId id="488" r:id="rId5"/>
    <p:sldId id="489" r:id="rId6"/>
    <p:sldId id="490" r:id="rId7"/>
    <p:sldId id="491" r:id="rId8"/>
    <p:sldId id="492" r:id="rId9"/>
    <p:sldId id="465" r:id="rId10"/>
    <p:sldId id="466" r:id="rId11"/>
    <p:sldId id="479" r:id="rId12"/>
    <p:sldId id="493" r:id="rId13"/>
    <p:sldId id="494" r:id="rId14"/>
    <p:sldId id="485" r:id="rId15"/>
    <p:sldId id="48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8.jpg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동적 할당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3999"/>
            <a:ext cx="7344816" cy="45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동적 할당 저장 공간의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동적 할당을 사용한 문자열 처리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032448" cy="45301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1112"/>
            <a:ext cx="7776864" cy="1008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11917"/>
            <a:ext cx="4536504" cy="10577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140968"/>
            <a:ext cx="2448272" cy="270542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95572"/>
            <a:ext cx="2290137" cy="126953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868144" y="3095572"/>
            <a:ext cx="0" cy="28537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동적 할당 저장 공간의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동적 </a:t>
            </a:r>
            <a:r>
              <a:rPr lang="ko-KR" altLang="en-US" sz="2400" b="1" dirty="0"/>
              <a:t>할당 영역에 저장한 문자열을 함수로 처리하는 예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3242562" cy="4464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88840"/>
            <a:ext cx="2541835" cy="1626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2" y="1988840"/>
            <a:ext cx="2028824" cy="162401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980606" y="1928650"/>
            <a:ext cx="0" cy="1684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82" y="1830961"/>
            <a:ext cx="7536457" cy="976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80606" y="3612852"/>
            <a:ext cx="1233556" cy="68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8" y="3861048"/>
            <a:ext cx="4078126" cy="2088232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796136" y="1928650"/>
            <a:ext cx="0" cy="1684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동적 할당 저장 공간의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main </a:t>
            </a:r>
            <a:r>
              <a:rPr lang="ko-KR" altLang="en-US" sz="2400" b="1" dirty="0" smtClean="0"/>
              <a:t>함수의 </a:t>
            </a:r>
            <a:r>
              <a:rPr lang="ko-KR" altLang="en-US" sz="2400" b="1" dirty="0" err="1" smtClean="0"/>
              <a:t>명령행</a:t>
            </a:r>
            <a:r>
              <a:rPr lang="ko-KR" altLang="en-US" sz="2400" b="1" dirty="0" smtClean="0"/>
              <a:t> 인수 사용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556791"/>
            <a:ext cx="4104456" cy="40847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3" y="1868996"/>
            <a:ext cx="7968505" cy="1032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563844"/>
            <a:ext cx="3672408" cy="15083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32856"/>
            <a:ext cx="4464496" cy="21860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434461"/>
            <a:ext cx="2461692" cy="16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입력 </a:t>
            </a:r>
            <a:r>
              <a:rPr lang="ko-KR" altLang="en-US" sz="2000" dirty="0"/>
              <a:t>문자열의 길이에 딱 맞는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메모리 </a:t>
            </a:r>
            <a:r>
              <a:rPr lang="ko-KR" altLang="en-US" sz="2000" b="1" dirty="0">
                <a:solidFill>
                  <a:srgbClr val="409A6F"/>
                </a:solidFill>
              </a:rPr>
              <a:t>공간</a:t>
            </a:r>
            <a:r>
              <a:rPr lang="ko-KR" altLang="en-US" sz="2000" dirty="0"/>
              <a:t>을 확보할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명령행</a:t>
            </a:r>
            <a:r>
              <a:rPr lang="ko-KR" altLang="en-US" sz="2000" b="1" dirty="0">
                <a:solidFill>
                  <a:srgbClr val="409A6F"/>
                </a:solidFill>
              </a:rPr>
              <a:t> 인수</a:t>
            </a:r>
            <a:r>
              <a:rPr lang="ko-KR" altLang="en-US" sz="2000" dirty="0"/>
              <a:t>의 구현 방식을 이해할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동적 할당 </a:t>
            </a:r>
            <a:r>
              <a:rPr lang="ko-KR" altLang="en-US" sz="2000" dirty="0" smtClean="0"/>
              <a:t>영역은 </a:t>
            </a:r>
            <a:r>
              <a:rPr lang="ko-KR" altLang="en-US" sz="2000" dirty="0"/>
              <a:t>복잡할수록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빠짐없이 </a:t>
            </a:r>
            <a:r>
              <a:rPr lang="ko-KR" altLang="en-US" sz="2000" b="1" dirty="0">
                <a:solidFill>
                  <a:srgbClr val="409A6F"/>
                </a:solidFill>
              </a:rPr>
              <a:t>반환</a:t>
            </a:r>
            <a:r>
              <a:rPr lang="ko-KR" altLang="en-US" sz="2000" dirty="0"/>
              <a:t>해야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1412776"/>
            <a:ext cx="7344816" cy="37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malloc</a:t>
            </a:r>
            <a:r>
              <a:rPr lang="en-US" altLang="ko-KR" sz="2400" b="1" dirty="0" smtClean="0"/>
              <a:t>, free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3336"/>
            <a:ext cx="4392488" cy="44863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20516"/>
            <a:ext cx="7595378" cy="984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75856" y="2204864"/>
            <a:ext cx="2304256" cy="136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44244" y="4819946"/>
            <a:ext cx="391852" cy="53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11291" y="3416196"/>
            <a:ext cx="495672" cy="136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30" y="1963316"/>
            <a:ext cx="4846140" cy="18332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63" y="3905650"/>
            <a:ext cx="2799327" cy="9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malloc</a:t>
            </a:r>
            <a:r>
              <a:rPr lang="en-US" altLang="ko-KR" sz="2400" b="1" dirty="0" smtClean="0"/>
              <a:t>, free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3336"/>
            <a:ext cx="4392488" cy="4486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5" y="1988839"/>
            <a:ext cx="4424765" cy="3363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92" y="4478742"/>
            <a:ext cx="2017229" cy="9251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20516"/>
            <a:ext cx="7595378" cy="984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8" y="5385220"/>
            <a:ext cx="3816424" cy="6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44244" y="4819946"/>
            <a:ext cx="391852" cy="53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9" y="1988839"/>
            <a:ext cx="2825050" cy="21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동적 할당 영역을 배열처럼 쓰기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450230" cy="4392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3" y="1952869"/>
            <a:ext cx="7595378" cy="984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22" y="2076847"/>
            <a:ext cx="3657655" cy="20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동적 할당 영역을 배열처럼 쓰기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450230" cy="4392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3" y="1952869"/>
            <a:ext cx="7595378" cy="98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13992"/>
            <a:ext cx="5804123" cy="35908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7624" y="5704809"/>
            <a:ext cx="3816424" cy="31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8144" y="2420888"/>
            <a:ext cx="165067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77" y="2482205"/>
            <a:ext cx="2393898" cy="12348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91747" y="4365104"/>
            <a:ext cx="462538" cy="1497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37" y="4919273"/>
            <a:ext cx="4217903" cy="10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기타 동적 할당 함수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err="1"/>
              <a:t>c</a:t>
            </a:r>
            <a:r>
              <a:rPr lang="en-US" altLang="ko-KR" sz="2000" dirty="0" err="1" smtClean="0"/>
              <a:t>alloc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할당한 공간을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2000" dirty="0" err="1"/>
              <a:t>r</a:t>
            </a:r>
            <a:r>
              <a:rPr lang="en-US" altLang="ko-KR" sz="2000" dirty="0" err="1" smtClean="0"/>
              <a:t>ealloc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할당한 공간의 크기를 늘이거나 줄인다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7473068" cy="1440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09120"/>
            <a:ext cx="745409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기타 동적 할당 함수 </a:t>
            </a:r>
            <a:r>
              <a:rPr lang="en-US" altLang="ko-KR" sz="2400" b="1" dirty="0" smtClean="0"/>
              <a:t>(2/3)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8" y="1527776"/>
            <a:ext cx="4248472" cy="2374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2" y="3950405"/>
            <a:ext cx="1235241" cy="679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7" y="4658355"/>
            <a:ext cx="3456384" cy="14349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32" y="1959322"/>
            <a:ext cx="4439022" cy="35579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51956" y="3140968"/>
            <a:ext cx="1584176" cy="80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32476" y="1950222"/>
            <a:ext cx="1342678" cy="686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77794" y="3603555"/>
            <a:ext cx="1342678" cy="686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32276" y="4437112"/>
            <a:ext cx="1728192" cy="34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0540" y="4454624"/>
            <a:ext cx="1244613" cy="106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231146" y="1979315"/>
            <a:ext cx="0" cy="34905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2" y="1816249"/>
            <a:ext cx="8155954" cy="10572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44" y="4382219"/>
            <a:ext cx="2150840" cy="17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16-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동적 할당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기타 동적 할당 함수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하나의 프로그램이 사용하는 메모리 영역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endParaRPr lang="en-US" altLang="ko-KR" sz="1800" dirty="0"/>
          </a:p>
          <a:p>
            <a:pPr lvl="1">
              <a:lnSpc>
                <a:spcPct val="200000"/>
              </a:lnSpc>
            </a:pP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힙</a:t>
            </a:r>
            <a:r>
              <a:rPr lang="ko-KR" altLang="en-US" sz="1800" dirty="0" smtClean="0"/>
              <a:t> 영역은 원하는 크기 만큼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할당하지 못할 수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1" y="4509120"/>
            <a:ext cx="5810280" cy="1368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7"/>
            <a:ext cx="3168352" cy="17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동적 할당</a:t>
            </a:r>
            <a:r>
              <a:rPr lang="ko-KR" altLang="en-US" sz="2000" dirty="0"/>
              <a:t>한 공간은 변수와 달리 이름이 없으므로 포인터에 주소를 대입하여 사용한다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동적할당을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요청한 후에는 제대로 할당되었는지 </a:t>
            </a:r>
            <a:r>
              <a:rPr lang="ko-KR" altLang="en-US" sz="2000" b="1" dirty="0" err="1">
                <a:solidFill>
                  <a:srgbClr val="409A6F"/>
                </a:solidFill>
              </a:rPr>
              <a:t>반환값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확인</a:t>
            </a:r>
            <a:r>
              <a:rPr lang="ko-KR" altLang="en-US" sz="2000" dirty="0"/>
              <a:t>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사용이 끝난 </a:t>
            </a:r>
            <a:r>
              <a:rPr lang="ko-KR" altLang="en-US" sz="2000" b="1" dirty="0">
                <a:solidFill>
                  <a:srgbClr val="409A6F"/>
                </a:solidFill>
              </a:rPr>
              <a:t>동적 할당 공간</a:t>
            </a:r>
            <a:r>
              <a:rPr lang="ko-KR" altLang="en-US" sz="2000" dirty="0"/>
              <a:t>은 재활용을 위해 </a:t>
            </a:r>
            <a:r>
              <a:rPr lang="ko-KR" altLang="en-US" sz="2000" b="1" dirty="0">
                <a:solidFill>
                  <a:srgbClr val="409A6F"/>
                </a:solidFill>
              </a:rPr>
              <a:t>반환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동적 할당</a:t>
            </a:r>
            <a:r>
              <a:rPr lang="ko-KR" altLang="en-US" sz="2000" dirty="0"/>
              <a:t>한 저장 공간을 </a:t>
            </a: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처럼 쓸 때는 포인터가 </a:t>
            </a:r>
            <a:r>
              <a:rPr lang="ko-KR" altLang="en-US" sz="2000" dirty="0" err="1"/>
              <a:t>배열명의</a:t>
            </a:r>
            <a:r>
              <a:rPr lang="ko-KR" altLang="en-US" sz="2000" dirty="0"/>
              <a:t> 역할을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calloc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함수는 동적 할당한 저장 공간을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초기화하고</a:t>
            </a:r>
            <a:r>
              <a:rPr lang="en-US" altLang="ko-KR" sz="2000" dirty="0"/>
              <a:t>, </a:t>
            </a:r>
            <a:r>
              <a:rPr lang="en-US" altLang="ko-KR" sz="2000" b="1" dirty="0" err="1">
                <a:solidFill>
                  <a:srgbClr val="409A6F"/>
                </a:solidFill>
              </a:rPr>
              <a:t>realloc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함수는 크기를 바꿔 </a:t>
            </a:r>
            <a:r>
              <a:rPr lang="ko-KR" altLang="en-US" sz="2000" dirty="0" smtClean="0"/>
              <a:t>재할당한다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14935</TotalTime>
  <Words>284</Words>
  <Application>Microsoft Office PowerPoint</Application>
  <PresentationFormat>화면 슬라이드 쇼(4:3)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16장  메모리 동적 할당</vt:lpstr>
      <vt:lpstr>  16- 1       동적 할당 함수</vt:lpstr>
      <vt:lpstr>  16- 1       동적 할당 함수</vt:lpstr>
      <vt:lpstr>  16- 1       동적 할당 함수</vt:lpstr>
      <vt:lpstr>  16- 1       동적 할당 함수</vt:lpstr>
      <vt:lpstr>  16- 1       동적 할당 함수</vt:lpstr>
      <vt:lpstr>  16- 1       동적 할당 함수</vt:lpstr>
      <vt:lpstr>  16- 1       동적 할당 함수</vt:lpstr>
      <vt:lpstr>키워드로 끝내는 핵심 포인트</vt:lpstr>
      <vt:lpstr>표로 정리하는 핵심 포인트</vt:lpstr>
      <vt:lpstr>  16- 2       동적 할당 저장 공간의 활용</vt:lpstr>
      <vt:lpstr>  16- 2       동적 할당 저장 공간의 활용</vt:lpstr>
      <vt:lpstr>  16- 2       동적 할당 저장 공간의 활용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463</cp:revision>
  <dcterms:created xsi:type="dcterms:W3CDTF">2019-05-31T06:49:58Z</dcterms:created>
  <dcterms:modified xsi:type="dcterms:W3CDTF">2019-07-25T03:55:50Z</dcterms:modified>
</cp:coreProperties>
</file>