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48" r:id="rId3"/>
    <p:sldId id="492" r:id="rId4"/>
    <p:sldId id="493" r:id="rId5"/>
    <p:sldId id="494" r:id="rId6"/>
    <p:sldId id="495" r:id="rId7"/>
    <p:sldId id="496" r:id="rId8"/>
    <p:sldId id="497" r:id="rId9"/>
    <p:sldId id="465" r:id="rId10"/>
    <p:sldId id="466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11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8.jpg"/><Relationship Id="rId7" Type="http://schemas.openxmlformats.org/officeDocument/2006/relationships/image" Target="../media/image4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9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4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8.jpg"/><Relationship Id="rId4" Type="http://schemas.openxmlformats.org/officeDocument/2006/relationships/image" Target="../media/image5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57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62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59.jpg"/><Relationship Id="rId7" Type="http://schemas.openxmlformats.org/officeDocument/2006/relationships/image" Target="../media/image64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8.jpg"/><Relationship Id="rId4" Type="http://schemas.openxmlformats.org/officeDocument/2006/relationships/image" Target="../media/image6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7.jpg"/><Relationship Id="rId7" Type="http://schemas.openxmlformats.org/officeDocument/2006/relationships/image" Target="../media/image70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9.jpg"/><Relationship Id="rId10" Type="http://schemas.openxmlformats.org/officeDocument/2006/relationships/image" Target="../media/image73.jpg"/><Relationship Id="rId4" Type="http://schemas.openxmlformats.org/officeDocument/2006/relationships/image" Target="../media/image68.jpg"/><Relationship Id="rId9" Type="http://schemas.openxmlformats.org/officeDocument/2006/relationships/image" Target="../media/image7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6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7" Type="http://schemas.openxmlformats.org/officeDocument/2006/relationships/image" Target="../media/image82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.jpg"/><Relationship Id="rId4" Type="http://schemas.openxmlformats.org/officeDocument/2006/relationships/image" Target="../media/image8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9.jpg"/><Relationship Id="rId7" Type="http://schemas.openxmlformats.org/officeDocument/2006/relationships/image" Target="../media/image2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8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8.jp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3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</a:t>
            </a:r>
            <a:r>
              <a:rPr lang="ko-KR" altLang="en-US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0" y="1340768"/>
            <a:ext cx="743132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포인터와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연산자</a:t>
            </a:r>
            <a:r>
              <a:rPr lang="en-US" altLang="ko-KR" sz="2400" b="1" dirty="0" smtClean="0"/>
              <a:t> 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700808"/>
            <a:ext cx="3482405" cy="29523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1598" y="2029059"/>
            <a:ext cx="7488833" cy="9707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31840" y="2708920"/>
            <a:ext cx="1322164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211960" y="2200837"/>
            <a:ext cx="0" cy="3056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00837"/>
            <a:ext cx="3744416" cy="30569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628483"/>
            <a:ext cx="1234954" cy="10273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11" y="4899049"/>
            <a:ext cx="2663180" cy="12206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971774"/>
            <a:ext cx="3693474" cy="10751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733256"/>
            <a:ext cx="910083" cy="1841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860032" y="4971774"/>
            <a:ext cx="1080120" cy="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배열 </a:t>
            </a:r>
            <a:r>
              <a:rPr lang="en-US" altLang="ko-KR" sz="2400" b="1" dirty="0" smtClean="0"/>
              <a:t>(1/2)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628800"/>
            <a:ext cx="4295589" cy="34563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4043" y="1935882"/>
            <a:ext cx="7930405" cy="1027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5" y="5190339"/>
            <a:ext cx="1800200" cy="5429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5"/>
            <a:ext cx="4463207" cy="20067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39620"/>
            <a:ext cx="4452937" cy="194786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47864" y="2708920"/>
            <a:ext cx="360040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33402" y="4299653"/>
            <a:ext cx="590525" cy="274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86340" y="2125900"/>
            <a:ext cx="590525" cy="274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563888" y="2079898"/>
            <a:ext cx="0" cy="208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배열 </a:t>
            </a:r>
            <a:r>
              <a:rPr lang="en-US" altLang="ko-KR" sz="2400" b="1" dirty="0" smtClean="0"/>
              <a:t>(2/2)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628800"/>
            <a:ext cx="4295589" cy="34563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4043" y="1935882"/>
            <a:ext cx="7930405" cy="1027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5" y="5190339"/>
            <a:ext cx="1800200" cy="542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5" y="2060848"/>
            <a:ext cx="6359624" cy="29566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7583" y="5017516"/>
            <a:ext cx="2003777" cy="11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76056" y="2385154"/>
            <a:ext cx="2664296" cy="11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7356" y="3894879"/>
            <a:ext cx="3814964" cy="11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11" y="4154665"/>
            <a:ext cx="4610844" cy="1748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60" y="2132856"/>
            <a:ext cx="3508995" cy="9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배열을 처리하는 함수 </a:t>
            </a:r>
            <a:r>
              <a:rPr lang="en-US" altLang="ko-KR" sz="2400" b="1" dirty="0" smtClean="0"/>
              <a:t>(1/2)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5" y="1631397"/>
            <a:ext cx="5464109" cy="43178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62" y="2110637"/>
            <a:ext cx="4399502" cy="16531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13" y="3763743"/>
            <a:ext cx="2160240" cy="19165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68" y="1958051"/>
            <a:ext cx="8141096" cy="1055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105758" y="2564904"/>
            <a:ext cx="1243204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00366" y="2063578"/>
            <a:ext cx="520105" cy="241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83968" y="2110637"/>
            <a:ext cx="0" cy="3569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58" y="4941168"/>
            <a:ext cx="2394779" cy="10801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00" y="4536604"/>
            <a:ext cx="631816" cy="4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배열을 처리하는 함수 </a:t>
            </a:r>
            <a:r>
              <a:rPr lang="en-US" altLang="ko-KR" sz="2400" b="1" dirty="0" smtClean="0"/>
              <a:t>(2/2)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5" y="1631397"/>
            <a:ext cx="5464109" cy="43178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68" y="1958051"/>
            <a:ext cx="8141096" cy="105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02257"/>
            <a:ext cx="6408712" cy="2890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4" y="4577369"/>
            <a:ext cx="3558716" cy="137191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7020" y="4989038"/>
            <a:ext cx="3548955" cy="99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3927" y="4608511"/>
            <a:ext cx="1198553" cy="38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97785" y="2091866"/>
            <a:ext cx="3548955" cy="19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4" y="2311431"/>
            <a:ext cx="3427870" cy="1546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39355"/>
            <a:ext cx="207025" cy="268464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004048" y="2454537"/>
            <a:ext cx="2368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자기 참조 구조체 </a:t>
            </a:r>
            <a:r>
              <a:rPr lang="en-US" altLang="ko-KR" sz="2400" b="1" dirty="0" smtClean="0"/>
              <a:t>(1/2)</a:t>
            </a:r>
            <a:r>
              <a:rPr lang="en-US" altLang="ko-KR" sz="2400" b="1" dirty="0" smtClean="0"/>
              <a:t> 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659632"/>
            <a:ext cx="4104456" cy="18860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98" y="3582541"/>
            <a:ext cx="2432341" cy="7920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15" y="2709824"/>
            <a:ext cx="2249313" cy="138806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95936" y="2709824"/>
            <a:ext cx="1028676" cy="99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2140988"/>
            <a:ext cx="4968552" cy="299294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649244" y="2933218"/>
            <a:ext cx="1080120" cy="1647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3568" y="1967575"/>
            <a:ext cx="7920881" cy="10267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3563888" y="2081804"/>
            <a:ext cx="0" cy="30997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181559"/>
            <a:ext cx="4438836" cy="7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자기 참조 구조체 </a:t>
            </a:r>
            <a:r>
              <a:rPr lang="en-US" altLang="ko-KR" sz="2400" b="1" dirty="0" smtClean="0"/>
              <a:t>(2/2)</a:t>
            </a:r>
            <a:r>
              <a:rPr lang="en-US" altLang="ko-KR" sz="2400" b="1" dirty="0" smtClean="0"/>
              <a:t> 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659632"/>
            <a:ext cx="4104456" cy="18860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98" y="3582541"/>
            <a:ext cx="2432341" cy="7920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15" y="2709824"/>
            <a:ext cx="2249313" cy="13880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3568" y="1967575"/>
            <a:ext cx="7920881" cy="1026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98" y="2106066"/>
            <a:ext cx="3628058" cy="31533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33900" y="2709825"/>
            <a:ext cx="1080120" cy="81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39" y="4097893"/>
            <a:ext cx="5021345" cy="1611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97860"/>
            <a:ext cx="2785095" cy="1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공용</a:t>
            </a:r>
            <a:r>
              <a:rPr lang="ko-KR" altLang="en-US" sz="2400" b="1" dirty="0" err="1"/>
              <a:t>체</a:t>
            </a:r>
            <a:r>
              <a:rPr lang="en-US" altLang="ko-KR" sz="2400" b="1" dirty="0" smtClean="0"/>
              <a:t>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9" y="1700808"/>
            <a:ext cx="4741451" cy="26297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27" y="2215902"/>
            <a:ext cx="4067839" cy="33616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68" y="2376197"/>
            <a:ext cx="2526066" cy="1954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91" y="2959622"/>
            <a:ext cx="236332" cy="162150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34991" y="2743597"/>
            <a:ext cx="24210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266863" y="2852936"/>
            <a:ext cx="409593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266863" y="4365104"/>
            <a:ext cx="257193" cy="308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1210" y="1988840"/>
            <a:ext cx="7722406" cy="100101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4405219" y="2144471"/>
            <a:ext cx="0" cy="3471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85" y="2864292"/>
            <a:ext cx="1058129" cy="32869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4941168"/>
            <a:ext cx="1915244" cy="115841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06" y="5729584"/>
            <a:ext cx="2376392" cy="21877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6" y="4783768"/>
            <a:ext cx="3567174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열거</a:t>
            </a:r>
            <a:r>
              <a:rPr lang="ko-KR" altLang="en-US" sz="2400" b="1" dirty="0" err="1"/>
              <a:t>형</a:t>
            </a:r>
            <a:r>
              <a:rPr lang="en-US" altLang="ko-KR" sz="2400" b="1" dirty="0" smtClean="0"/>
              <a:t>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4" y="1556792"/>
            <a:ext cx="4348336" cy="3241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48" y="2041798"/>
            <a:ext cx="3565936" cy="40324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3444" y="1888738"/>
            <a:ext cx="8102440" cy="10502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95256" y="3650345"/>
            <a:ext cx="1715745" cy="129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16212" y="2041798"/>
            <a:ext cx="1304260" cy="255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994549" y="2041798"/>
            <a:ext cx="0" cy="403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97442"/>
            <a:ext cx="2045652" cy="6569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4" y="5186637"/>
            <a:ext cx="4159716" cy="4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선언과 멤버 사용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3644534" cy="45365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86079"/>
            <a:ext cx="7613798" cy="986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99" y="5058510"/>
            <a:ext cx="1720205" cy="917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06" y="2386980"/>
            <a:ext cx="1944216" cy="10524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95936" y="2386980"/>
            <a:ext cx="782563" cy="3130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18" y="2060848"/>
            <a:ext cx="2859410" cy="11928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34" y="3439449"/>
            <a:ext cx="2066156" cy="1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구조체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typedef</a:t>
            </a:r>
            <a:r>
              <a:rPr lang="ko-KR" altLang="en-US" sz="2400" b="1" dirty="0" smtClean="0"/>
              <a:t>를 사용한 형 재정의</a:t>
            </a:r>
            <a:r>
              <a:rPr lang="en-US" altLang="ko-KR" sz="2400" b="1" dirty="0" smtClean="0"/>
              <a:t> 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72775"/>
            <a:ext cx="4464496" cy="18658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0" y="3571607"/>
            <a:ext cx="3096183" cy="13790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2855"/>
            <a:ext cx="3868502" cy="38750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592" y="1996800"/>
            <a:ext cx="7540910" cy="977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284178" y="2596161"/>
            <a:ext cx="312648" cy="284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427984" y="2094548"/>
            <a:ext cx="0" cy="3913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59" y="3429000"/>
            <a:ext cx="1538343" cy="934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1" y="5052878"/>
            <a:ext cx="3176925" cy="9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구조체</a:t>
            </a:r>
            <a:r>
              <a:rPr lang="ko-KR" altLang="en-US" sz="2000" dirty="0"/>
              <a:t> 변수의 주소를 </a:t>
            </a: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에 저장하면 포인터로 멤버를 사용할 수 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ts val="5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구조체</a:t>
            </a:r>
            <a:r>
              <a:rPr lang="ko-KR" altLang="en-US" sz="2000" dirty="0"/>
              <a:t>도 </a:t>
            </a:r>
            <a:r>
              <a:rPr lang="ko-KR" altLang="en-US" sz="2000" dirty="0" err="1"/>
              <a:t>자료형이</a:t>
            </a:r>
            <a:r>
              <a:rPr lang="ko-KR" altLang="en-US" sz="2000" dirty="0"/>
              <a:t> 같으면 </a:t>
            </a: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을 선언할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자기 </a:t>
            </a:r>
            <a:r>
              <a:rPr lang="ko-KR" altLang="en-US" sz="2000" dirty="0"/>
              <a:t>참조 구조체는 </a:t>
            </a:r>
            <a:r>
              <a:rPr lang="ko-KR" altLang="en-US" sz="2000" b="1" dirty="0">
                <a:solidFill>
                  <a:srgbClr val="409A6F"/>
                </a:solidFill>
              </a:rPr>
              <a:t>연결 리스트</a:t>
            </a:r>
            <a:r>
              <a:rPr lang="en-US" altLang="ko-KR" sz="2000" baseline="30000" dirty="0"/>
              <a:t>linked list</a:t>
            </a:r>
            <a:r>
              <a:rPr lang="ko-KR" altLang="en-US" sz="2000" dirty="0"/>
              <a:t>를 만들 때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공용체</a:t>
            </a:r>
            <a:r>
              <a:rPr lang="ko-KR" altLang="en-US" sz="2000" b="1" dirty="0">
                <a:solidFill>
                  <a:srgbClr val="409A6F"/>
                </a:solidFill>
              </a:rPr>
              <a:t> 변수</a:t>
            </a:r>
            <a:r>
              <a:rPr lang="ko-KR" altLang="en-US" sz="2000" dirty="0"/>
              <a:t>의 크기는 멤버의 수에 비례하지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열거형</a:t>
            </a:r>
            <a:r>
              <a:rPr lang="ko-KR" altLang="en-US" sz="2000" dirty="0" err="1"/>
              <a:t>의</a:t>
            </a:r>
            <a:r>
              <a:rPr lang="ko-KR" altLang="en-US" sz="2000" dirty="0"/>
              <a:t> 멤버는 </a:t>
            </a:r>
            <a:r>
              <a:rPr lang="ko-KR" altLang="en-US" sz="2000" dirty="0" err="1"/>
              <a:t>열거형</a:t>
            </a:r>
            <a:r>
              <a:rPr lang="ko-KR" altLang="en-US" sz="2000" dirty="0"/>
              <a:t> 변수에 저장될 값들을 </a:t>
            </a:r>
            <a:r>
              <a:rPr lang="ko-KR" altLang="en-US" sz="2000" dirty="0" smtClean="0"/>
              <a:t>나열한다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58069"/>
            <a:ext cx="6696744" cy="48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변수의 크기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구조체는 실행 효율을 위해 </a:t>
            </a:r>
            <a:r>
              <a:rPr lang="ko-KR" altLang="en-US" sz="1800" dirty="0" err="1" smtClean="0"/>
              <a:t>패딩</a:t>
            </a:r>
            <a:r>
              <a:rPr lang="ko-KR" altLang="en-US" sz="1800" dirty="0" smtClean="0"/>
              <a:t> 바이트를 넣어 바이트 정렬을 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5904656" cy="16043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99809"/>
            <a:ext cx="579751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다양한 구조체 멤버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4248472" cy="4468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16" y="1985116"/>
            <a:ext cx="3464326" cy="40361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4" y="1844824"/>
            <a:ext cx="7853064" cy="1017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20344" y="2852936"/>
            <a:ext cx="648072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28656" y="5027947"/>
            <a:ext cx="1575792" cy="279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1" y="4212281"/>
            <a:ext cx="1823712" cy="123063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788024" y="1967729"/>
            <a:ext cx="0" cy="4125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구조체의 멤버로 다른 구조체 사용하기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1" y="1605939"/>
            <a:ext cx="4473134" cy="44873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14" y="2060849"/>
            <a:ext cx="1440160" cy="4912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89" y="2583954"/>
            <a:ext cx="3683986" cy="35831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896570"/>
            <a:ext cx="7910443" cy="102537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347864" y="1995634"/>
            <a:ext cx="0" cy="4125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61850" y="2552118"/>
            <a:ext cx="783704" cy="1092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54" y="4725145"/>
            <a:ext cx="1256866" cy="13681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80" y="2132855"/>
            <a:ext cx="2984947" cy="6769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96952"/>
            <a:ext cx="2483316" cy="11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변수의 초기화와 대입 연산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5" y="1556792"/>
            <a:ext cx="4077616" cy="3477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7" y="5104234"/>
            <a:ext cx="4373439" cy="10112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79539"/>
            <a:ext cx="3276505" cy="29523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54349"/>
            <a:ext cx="8064896" cy="10453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99792" y="2492896"/>
            <a:ext cx="50405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059832" y="1995634"/>
            <a:ext cx="0" cy="29362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31" y="2204864"/>
            <a:ext cx="1930376" cy="6806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47" y="4307388"/>
            <a:ext cx="3240360" cy="159369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172400" y="5034183"/>
            <a:ext cx="576064" cy="339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변수를 함수의 </a:t>
            </a:r>
            <a:r>
              <a:rPr lang="ko-KR" altLang="en-US" sz="2400" b="1" dirty="0" err="1" smtClean="0"/>
              <a:t>매개변수에</a:t>
            </a:r>
            <a:r>
              <a:rPr lang="ko-KR" altLang="en-US" sz="2400" b="1" dirty="0" smtClean="0"/>
              <a:t> 사용하기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9" y="1628800"/>
            <a:ext cx="4506492" cy="43924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21" y="2060848"/>
            <a:ext cx="5659735" cy="20952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" y="1926357"/>
            <a:ext cx="8194054" cy="106213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915816" y="2060848"/>
            <a:ext cx="0" cy="21604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668344" y="2276872"/>
            <a:ext cx="99397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42174" y="3933282"/>
            <a:ext cx="1106290" cy="19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16" y="4404495"/>
            <a:ext cx="4031932" cy="53667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83" y="4943257"/>
            <a:ext cx="2088232" cy="2469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91" y="3351856"/>
            <a:ext cx="2692326" cy="10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17- 1      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구조체 변수를 함수의 </a:t>
            </a:r>
            <a:r>
              <a:rPr lang="ko-KR" altLang="en-US" sz="2400" b="1" dirty="0" err="1" smtClean="0"/>
              <a:t>매개변수에</a:t>
            </a:r>
            <a:r>
              <a:rPr lang="ko-KR" altLang="en-US" sz="2400" b="1" dirty="0" smtClean="0"/>
              <a:t> 사용하기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1" y="1628800"/>
            <a:ext cx="4506492" cy="43924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2" y="1961825"/>
            <a:ext cx="7689998" cy="996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03078"/>
            <a:ext cx="4247357" cy="291009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956376" y="2276872"/>
            <a:ext cx="99397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30206" y="3933282"/>
            <a:ext cx="1106290" cy="19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33" y="5013176"/>
            <a:ext cx="2520280" cy="111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30825" y="2542778"/>
            <a:ext cx="1477279" cy="23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54200"/>
            <a:ext cx="3746422" cy="20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구조체 변수</a:t>
            </a:r>
            <a:r>
              <a:rPr lang="ko-KR" altLang="en-US" sz="2000" dirty="0"/>
              <a:t>는 </a:t>
            </a:r>
            <a:r>
              <a:rPr lang="ko-KR" altLang="en-US" sz="2000" b="1" dirty="0">
                <a:solidFill>
                  <a:srgbClr val="409A6F"/>
                </a:solidFill>
              </a:rPr>
              <a:t>구조체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선언 </a:t>
            </a:r>
            <a:r>
              <a:rPr lang="ko-KR" altLang="en-US" sz="2000" dirty="0"/>
              <a:t>후에 멤버 접근 연산자 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원하는 멤버의 이름을 직접 사용한다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ts val="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구조체는 배열</a:t>
            </a:r>
            <a:r>
              <a:rPr lang="en-US" altLang="ko-KR" sz="2000" dirty="0"/>
              <a:t>, </a:t>
            </a:r>
            <a:r>
              <a:rPr lang="ko-KR" altLang="en-US" sz="2000" dirty="0"/>
              <a:t>포인터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구조체 등도 </a:t>
            </a:r>
            <a:r>
              <a:rPr lang="ko-KR" altLang="en-US" sz="2000" b="1" dirty="0">
                <a:solidFill>
                  <a:srgbClr val="409A6F"/>
                </a:solidFill>
              </a:rPr>
              <a:t>멤버</a:t>
            </a:r>
            <a:r>
              <a:rPr lang="ko-KR" altLang="en-US" sz="2000" dirty="0"/>
              <a:t>로 넣어 확장할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ts val="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자료형이</a:t>
            </a:r>
            <a:r>
              <a:rPr lang="ko-KR" altLang="en-US" sz="2000" dirty="0"/>
              <a:t> 같은 구조체 변수는 </a:t>
            </a:r>
            <a:r>
              <a:rPr lang="ko-KR" altLang="en-US" sz="2000" b="1" dirty="0">
                <a:solidFill>
                  <a:srgbClr val="409A6F"/>
                </a:solidFill>
              </a:rPr>
              <a:t>대입 연산</a:t>
            </a:r>
            <a:r>
              <a:rPr lang="ko-KR" altLang="en-US" sz="2000" dirty="0"/>
              <a:t>이 가능하며 함수의 </a:t>
            </a:r>
            <a:r>
              <a:rPr lang="ko-KR" altLang="en-US" sz="2000" dirty="0" err="1"/>
              <a:t>매개변수에</a:t>
            </a:r>
            <a:r>
              <a:rPr lang="ko-KR" altLang="en-US" sz="2000" dirty="0"/>
              <a:t> 쓸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4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15207</TotalTime>
  <Words>341</Words>
  <Application>Microsoft Office PowerPoint</Application>
  <PresentationFormat>화면 슬라이드 쇼(4:3)</PresentationFormat>
  <Paragraphs>52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17장  사용자 정의 자료형</vt:lpstr>
      <vt:lpstr>  17- 1       구조체</vt:lpstr>
      <vt:lpstr>  17- 1       구조체</vt:lpstr>
      <vt:lpstr>  17- 1       구조체</vt:lpstr>
      <vt:lpstr>  17- 1       구조체</vt:lpstr>
      <vt:lpstr>  17- 1       구조체</vt:lpstr>
      <vt:lpstr>  17- 1       구조체</vt:lpstr>
      <vt:lpstr>  17- 1       구조체</vt:lpstr>
      <vt:lpstr>키워드로 끝내는 핵심 포인트</vt:lpstr>
      <vt:lpstr>표로 정리하는 핵심 포인트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  17- 2       구조체 활용, 공용체, 열거형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495</cp:revision>
  <dcterms:created xsi:type="dcterms:W3CDTF">2019-05-31T06:49:58Z</dcterms:created>
  <dcterms:modified xsi:type="dcterms:W3CDTF">2019-07-26T06:22:46Z</dcterms:modified>
</cp:coreProperties>
</file>