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48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08" r:id="rId15"/>
    <p:sldId id="509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11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7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8.jpg"/><Relationship Id="rId7" Type="http://schemas.openxmlformats.org/officeDocument/2006/relationships/image" Target="../media/image53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8.jpg"/><Relationship Id="rId7" Type="http://schemas.openxmlformats.org/officeDocument/2006/relationships/image" Target="../media/image62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68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8.jpg"/><Relationship Id="rId4" Type="http://schemas.openxmlformats.org/officeDocument/2006/relationships/image" Target="../media/image7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8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18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입출력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텍스트 파일과 바이너리 파일 </a:t>
            </a:r>
            <a:r>
              <a:rPr lang="en-US" altLang="ko-KR" sz="2400" b="1" dirty="0" smtClean="0"/>
              <a:t>(2/2)</a:t>
            </a:r>
            <a:endParaRPr lang="en-US" altLang="ko-KR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7381"/>
            <a:ext cx="5616624" cy="44539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9782" y="1877579"/>
            <a:ext cx="7756673" cy="100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16" y="2032273"/>
            <a:ext cx="2880320" cy="29767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3608" y="5009033"/>
            <a:ext cx="5472608" cy="1012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8040" y="4149080"/>
            <a:ext cx="2804120" cy="1012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64445" y="3372128"/>
            <a:ext cx="2451771" cy="5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10" y="3520653"/>
            <a:ext cx="4547257" cy="2443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75" y="2118939"/>
            <a:ext cx="4441180" cy="10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개방 모드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fseek</a:t>
            </a:r>
            <a:r>
              <a:rPr lang="en-US" altLang="ko-KR" sz="2400" b="1" dirty="0"/>
              <a:t>, rewind, </a:t>
            </a:r>
            <a:r>
              <a:rPr lang="en-US" altLang="ko-KR" sz="2400" b="1" dirty="0" err="1"/>
              <a:t>feof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(1/3)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4424571" cy="20313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6" y="3732187"/>
            <a:ext cx="3691800" cy="23081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6051" y="1962874"/>
            <a:ext cx="7756673" cy="1005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54" y="2189137"/>
            <a:ext cx="4620394" cy="135251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4653136"/>
            <a:ext cx="1826895" cy="13872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8" y="4653136"/>
            <a:ext cx="1835340" cy="13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개방 모드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fseek</a:t>
            </a:r>
            <a:r>
              <a:rPr lang="en-US" altLang="ko-KR" sz="2400" b="1" dirty="0"/>
              <a:t>, rewind, </a:t>
            </a:r>
            <a:r>
              <a:rPr lang="en-US" altLang="ko-KR" sz="2400" b="1" dirty="0" err="1"/>
              <a:t>feof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(2/3)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4424571" cy="20313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2132856"/>
            <a:ext cx="3225844" cy="20415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6051" y="1962874"/>
            <a:ext cx="7756673" cy="100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4221088"/>
            <a:ext cx="3809256" cy="14803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13" y="2123332"/>
            <a:ext cx="3116795" cy="396043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5004048" y="2082468"/>
            <a:ext cx="0" cy="4020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20272" y="5013176"/>
            <a:ext cx="1482452" cy="1070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개방 모드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fseek</a:t>
            </a:r>
            <a:r>
              <a:rPr lang="en-US" altLang="ko-KR" sz="2400" b="1" dirty="0"/>
              <a:t>, rewind, </a:t>
            </a:r>
            <a:r>
              <a:rPr lang="en-US" altLang="ko-KR" sz="2400" b="1" dirty="0" err="1"/>
              <a:t>feof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err="1"/>
              <a:t>f</a:t>
            </a:r>
            <a:r>
              <a:rPr lang="en-US" altLang="ko-KR" sz="2000" dirty="0" err="1" smtClean="0"/>
              <a:t>seek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모드에서 읽고 쓰기를 바꿀 때 필요하다</a:t>
            </a:r>
            <a:r>
              <a:rPr lang="en-US" altLang="ko-KR" sz="1600" b="1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600" b="1" dirty="0"/>
          </a:p>
          <a:p>
            <a:pPr lvl="1">
              <a:lnSpc>
                <a:spcPct val="200000"/>
              </a:lnSpc>
            </a:pPr>
            <a:endParaRPr lang="en-US" altLang="ko-KR" sz="1600" b="1" dirty="0" smtClean="0"/>
          </a:p>
          <a:p>
            <a:pPr lvl="1">
              <a:lnSpc>
                <a:spcPct val="200000"/>
              </a:lnSpc>
            </a:pPr>
            <a:endParaRPr lang="en-US" altLang="ko-KR" sz="1600" b="1" dirty="0"/>
          </a:p>
          <a:p>
            <a:pPr lvl="1">
              <a:lnSpc>
                <a:spcPct val="200000"/>
              </a:lnSpc>
            </a:pPr>
            <a:endParaRPr lang="en-US" altLang="ko-KR" sz="1600" b="1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err="1" smtClean="0"/>
              <a:t>feof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파일의 끝이면 참</a:t>
            </a:r>
            <a:r>
              <a:rPr lang="en-US" altLang="ko-KR" sz="2000" dirty="0" smtClean="0"/>
              <a:t>(0</a:t>
            </a:r>
            <a:r>
              <a:rPr lang="ko-KR" altLang="en-US" sz="2000" dirty="0" smtClean="0"/>
              <a:t>이 아닌 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반환한다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/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192688" cy="8304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6086450" cy="1413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21" y="4581128"/>
            <a:ext cx="2485827" cy="4587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93" y="4581128"/>
            <a:ext cx="3509627" cy="4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340768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fopen</a:t>
            </a:r>
            <a:r>
              <a:rPr lang="en-US" altLang="ko-KR" sz="2000" dirty="0"/>
              <a:t> </a:t>
            </a:r>
            <a:r>
              <a:rPr lang="ko-KR" altLang="en-US" sz="2000" dirty="0"/>
              <a:t>함수가 파일을 개방하면 메모리에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파일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만든다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ts val="5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스트림</a:t>
            </a:r>
            <a:r>
              <a:rPr lang="ko-KR" altLang="en-US" sz="2000" b="1" dirty="0">
                <a:solidFill>
                  <a:srgbClr val="409A6F"/>
                </a:solidFill>
              </a:rPr>
              <a:t> 파일</a:t>
            </a:r>
            <a:r>
              <a:rPr lang="ko-KR" altLang="en-US" sz="2000" dirty="0"/>
              <a:t>은 프로그램과 장치를 연결하며 버퍼에 데이터를 저장한다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파일 입출력 함수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파일을 통해 입출력을 수행한다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fclose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개방한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파일을 메모리에서 제거한다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74813"/>
            <a:ext cx="6452394" cy="46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다양한 파일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fgets</a:t>
            </a:r>
            <a:r>
              <a:rPr lang="ko-KR" altLang="en-US" sz="2400" b="1" dirty="0"/>
              <a:t>와 </a:t>
            </a:r>
            <a:r>
              <a:rPr lang="en-US" altLang="ko-KR" sz="2400" b="1" dirty="0" err="1"/>
              <a:t>fputs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한 줄씩 </a:t>
            </a:r>
            <a:r>
              <a:rPr lang="ko-KR" altLang="en-US" sz="2400" b="1" dirty="0" smtClean="0"/>
              <a:t>입출력 </a:t>
            </a:r>
            <a:r>
              <a:rPr lang="en-US" altLang="ko-KR" sz="2400" b="1" dirty="0" smtClean="0"/>
              <a:t>(1/2)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4194375" cy="4464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592" y="1919836"/>
            <a:ext cx="7632848" cy="989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83" y="5096670"/>
            <a:ext cx="1429941" cy="9966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83968" y="3284984"/>
            <a:ext cx="1008112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56863"/>
            <a:ext cx="3624436" cy="1675583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572000" y="2072943"/>
            <a:ext cx="0" cy="178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594612" y="2056863"/>
            <a:ext cx="1008112" cy="423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35" y="3732446"/>
            <a:ext cx="3953990" cy="12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다양한 파일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fgets</a:t>
            </a:r>
            <a:r>
              <a:rPr lang="ko-KR" altLang="en-US" sz="2400" b="1" dirty="0"/>
              <a:t>와 </a:t>
            </a:r>
            <a:r>
              <a:rPr lang="en-US" altLang="ko-KR" sz="2400" b="1" dirty="0" err="1"/>
              <a:t>fputs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한 줄씩 </a:t>
            </a:r>
            <a:r>
              <a:rPr lang="ko-KR" altLang="en-US" sz="2400" b="1" dirty="0" smtClean="0"/>
              <a:t>입출력 </a:t>
            </a:r>
            <a:r>
              <a:rPr lang="en-US" altLang="ko-KR" sz="2400" b="1" dirty="0" smtClean="0"/>
              <a:t>(2/2)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4194375" cy="4464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592" y="1919836"/>
            <a:ext cx="7632848" cy="989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7" y="2028298"/>
            <a:ext cx="3600822" cy="14403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47" y="3457575"/>
            <a:ext cx="2953847" cy="263436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186064" y="2748463"/>
            <a:ext cx="1008112" cy="2026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99792" y="4581128"/>
            <a:ext cx="2304256" cy="151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41839" y="1993059"/>
            <a:ext cx="1062209" cy="28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20" y="4698630"/>
            <a:ext cx="3889418" cy="13933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64904"/>
            <a:ext cx="2515543" cy="100087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24" y="3877419"/>
            <a:ext cx="4710032" cy="4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다양한 파일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/>
              <a:t>fscanf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fprintf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다양한 형태의 </a:t>
            </a:r>
            <a:r>
              <a:rPr lang="ko-KR" altLang="en-US" sz="2400" b="1" dirty="0" smtClean="0"/>
              <a:t>입출력 </a:t>
            </a:r>
            <a:r>
              <a:rPr lang="en-US" altLang="ko-KR" sz="2400" b="1" dirty="0" smtClean="0"/>
              <a:t>(1/2)</a:t>
            </a:r>
            <a:endParaRPr lang="en-US" altLang="ko-KR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3600400" cy="44714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52550" y="1810916"/>
            <a:ext cx="7632848" cy="989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97" y="1988840"/>
            <a:ext cx="3459223" cy="15563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51920" y="2767027"/>
            <a:ext cx="792088" cy="217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62378" y="1989237"/>
            <a:ext cx="792088" cy="437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644008" y="1909855"/>
            <a:ext cx="0" cy="16353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29837"/>
            <a:ext cx="1340631" cy="104942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94" y="3751652"/>
            <a:ext cx="4536504" cy="11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다양한 파일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/>
              <a:t>fscanf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fprintf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다양한 형태의 </a:t>
            </a:r>
            <a:r>
              <a:rPr lang="ko-KR" altLang="en-US" sz="2400" b="1" dirty="0" smtClean="0"/>
              <a:t>입출력 </a:t>
            </a:r>
            <a:r>
              <a:rPr lang="en-US" altLang="ko-KR" sz="2400" b="1" dirty="0" smtClean="0"/>
              <a:t>(2/2)</a:t>
            </a:r>
            <a:endParaRPr lang="en-US" altLang="ko-KR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7" y="1556792"/>
            <a:ext cx="3600400" cy="44714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6296" y="1810915"/>
            <a:ext cx="7790159" cy="1009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6297" y="2852936"/>
            <a:ext cx="649977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2" y="1909855"/>
            <a:ext cx="5243635" cy="935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2" y="2874089"/>
            <a:ext cx="4629500" cy="198152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61331" y="5312643"/>
            <a:ext cx="6499770" cy="72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7" y="4931879"/>
            <a:ext cx="1537564" cy="11899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11216" y="2630361"/>
            <a:ext cx="2736490" cy="151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12044" y="4790875"/>
            <a:ext cx="2736490" cy="11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71056" y="5157192"/>
            <a:ext cx="2736490" cy="2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8" y="2652639"/>
            <a:ext cx="4886270" cy="92037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100392" y="2852936"/>
            <a:ext cx="509811" cy="510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4395" y="2813652"/>
            <a:ext cx="509811" cy="510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68" y="4632434"/>
            <a:ext cx="5306481" cy="11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파일 개방과 폐쇄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4417"/>
            <a:ext cx="6840760" cy="44766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24" y="1869672"/>
            <a:ext cx="7555507" cy="97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8" y="2132856"/>
            <a:ext cx="2609653" cy="9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다양한 파일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/>
              <a:t>스트림</a:t>
            </a:r>
            <a:r>
              <a:rPr lang="ko-KR" altLang="en-US" sz="2400" b="1" dirty="0"/>
              <a:t> 파일의 버퍼 공유 문제와 </a:t>
            </a:r>
            <a:r>
              <a:rPr lang="en-US" altLang="ko-KR" sz="2400" b="1" dirty="0" err="1"/>
              <a:t>fflush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함수</a:t>
            </a:r>
            <a:endParaRPr lang="en-US" altLang="ko-KR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6538118" cy="45365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7584" y="1810915"/>
            <a:ext cx="7790159" cy="1009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79903"/>
            <a:ext cx="5001568" cy="10793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81" y="3146301"/>
            <a:ext cx="4690005" cy="172285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126276" y="5229201"/>
            <a:ext cx="4358705" cy="86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840130" y="4943426"/>
            <a:ext cx="2525572" cy="86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527496"/>
            <a:ext cx="2643287" cy="2675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807521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이 코드를 </a:t>
            </a:r>
            <a:r>
              <a:rPr lang="en-US" altLang="ko-KR" sz="1200" b="1" dirty="0" smtClean="0">
                <a:latin typeface="+mn-ea"/>
              </a:rPr>
              <a:t>11-12</a:t>
            </a:r>
            <a:r>
              <a:rPr lang="ko-KR" altLang="en-US" sz="1200" b="1" dirty="0" smtClean="0">
                <a:latin typeface="+mn-ea"/>
              </a:rPr>
              <a:t>행 사이에 추가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281" y="5143665"/>
            <a:ext cx="1917748" cy="8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다양한 파일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/>
              <a:t>fread</a:t>
            </a:r>
            <a:r>
              <a:rPr lang="ko-KR" altLang="en-US" sz="2400" b="1" dirty="0"/>
              <a:t>와 </a:t>
            </a:r>
            <a:r>
              <a:rPr lang="en-US" altLang="ko-KR" sz="2400" b="1" dirty="0" err="1"/>
              <a:t>fwrite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(1/2)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75" y="1628800"/>
            <a:ext cx="4083063" cy="4392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63" y="2079890"/>
            <a:ext cx="1749586" cy="249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95" y="2396505"/>
            <a:ext cx="3579006" cy="27881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7584" y="1940820"/>
            <a:ext cx="7790159" cy="100978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4722663" y="2079890"/>
            <a:ext cx="0" cy="31047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78" y="5297571"/>
            <a:ext cx="1555001" cy="6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다양한 파일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/>
              <a:t>fread</a:t>
            </a:r>
            <a:r>
              <a:rPr lang="ko-KR" altLang="en-US" sz="2400" b="1" dirty="0"/>
              <a:t>와 </a:t>
            </a:r>
            <a:r>
              <a:rPr lang="en-US" altLang="ko-KR" sz="2400" b="1" dirty="0" err="1"/>
              <a:t>fwrite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err="1" smtClean="0"/>
              <a:t>fread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fwrite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 메모리의 데이터를 </a:t>
            </a:r>
            <a:r>
              <a:rPr lang="ko-KR" altLang="en-US" sz="2000" dirty="0" err="1" smtClean="0"/>
              <a:t>변환</a:t>
            </a:r>
            <a:r>
              <a:rPr lang="ko-KR" altLang="en-US" sz="2000" dirty="0" err="1" smtClean="0"/>
              <a:t>없</a:t>
            </a:r>
            <a:r>
              <a:rPr lang="ko-KR" altLang="en-US" sz="2000" dirty="0" err="1"/>
              <a:t>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입출력한다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en-US" altLang="ko-KR" sz="1800" dirty="0" err="1"/>
              <a:t>f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함수가 변환하여 파일에 출력하는 경우</a:t>
            </a:r>
            <a:endParaRPr lang="en-US" altLang="ko-KR" sz="1800" dirty="0" smtClean="0"/>
          </a:p>
          <a:p>
            <a:pPr lvl="2">
              <a:lnSpc>
                <a:spcPct val="200000"/>
              </a:lnSpc>
            </a:pPr>
            <a:endParaRPr lang="en-US" altLang="ko-KR" sz="1800" dirty="0"/>
          </a:p>
          <a:p>
            <a:pPr lvl="2">
              <a:lnSpc>
                <a:spcPct val="200000"/>
              </a:lnSpc>
            </a:pP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>
              <a:lnSpc>
                <a:spcPct val="200000"/>
              </a:lnSpc>
            </a:pPr>
            <a:r>
              <a:rPr lang="en-US" altLang="ko-KR" sz="1800" dirty="0" err="1"/>
              <a:t>f</a:t>
            </a:r>
            <a:r>
              <a:rPr lang="en-US" altLang="ko-KR" sz="1800" dirty="0" err="1" smtClean="0"/>
              <a:t>write</a:t>
            </a:r>
            <a:r>
              <a:rPr lang="ko-KR" altLang="en-US" sz="1800" dirty="0" smtClean="0"/>
              <a:t>가 변환 없이 파일에 출력하는 경우</a:t>
            </a:r>
            <a:endParaRPr lang="en-US" altLang="ko-KR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5984104" cy="15187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0" y="4941168"/>
            <a:ext cx="6696744" cy="9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340768"/>
            <a:ext cx="7848872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fgets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한 줄씩 입력하며 데이터를 모두 읽으면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반환한다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ts val="5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fscanf</a:t>
            </a:r>
            <a:r>
              <a:rPr lang="en-US" altLang="ko-KR" sz="2000" dirty="0"/>
              <a:t> </a:t>
            </a:r>
            <a:r>
              <a:rPr lang="ko-KR" altLang="en-US" sz="2000" dirty="0"/>
              <a:t>함수와 </a:t>
            </a:r>
            <a:r>
              <a:rPr lang="en-US" altLang="ko-KR" sz="2000" b="1" dirty="0" err="1">
                <a:solidFill>
                  <a:srgbClr val="409A6F"/>
                </a:solidFill>
              </a:rPr>
              <a:t>fprintf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</a:t>
            </a: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printf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함수와 사용법이 </a:t>
            </a:r>
            <a:r>
              <a:rPr lang="ko-KR" altLang="en-US" sz="2000" dirty="0" smtClean="0"/>
              <a:t>비슷하다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fflush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함수는 출력할 때 사용하며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버퍼의 내용을 즉시 장치로 기록한다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fread</a:t>
            </a:r>
            <a:r>
              <a:rPr lang="ko-KR" altLang="en-US" sz="2000" dirty="0"/>
              <a:t>와 </a:t>
            </a:r>
            <a:r>
              <a:rPr lang="en-US" altLang="ko-KR" sz="2000" b="1" dirty="0" err="1">
                <a:solidFill>
                  <a:srgbClr val="409A6F"/>
                </a:solidFill>
              </a:rPr>
              <a:t>fwrite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함수는 </a:t>
            </a:r>
            <a:r>
              <a:rPr lang="ko-KR" altLang="en-US" sz="2000" dirty="0" smtClean="0"/>
              <a:t>데이터의 크기를 지정해 </a:t>
            </a:r>
            <a:r>
              <a:rPr lang="ko-KR" altLang="en-US" sz="2000" dirty="0" err="1" smtClean="0"/>
              <a:t>입출력할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1"/>
            <a:ext cx="6336704" cy="48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스트림</a:t>
            </a:r>
            <a:r>
              <a:rPr lang="ko-KR" altLang="en-US" sz="2400" b="1" dirty="0" smtClean="0"/>
              <a:t> 파일과 파일 포인터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파일 입출력은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파일을 통해서 수행한다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파일을 개방하면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파일을 만들고 파일 포인터를 반환한다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42" y="2204864"/>
            <a:ext cx="4294584" cy="10877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3" y="3933056"/>
            <a:ext cx="402858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 입력 함수 </a:t>
            </a:r>
            <a:r>
              <a:rPr lang="en-US" altLang="ko-KR" sz="2400" b="1" dirty="0" err="1" smtClean="0"/>
              <a:t>fgetc</a:t>
            </a:r>
            <a:r>
              <a:rPr lang="en-US" altLang="ko-KR" sz="2400" b="1" dirty="0" smtClean="0"/>
              <a:t> (1/2)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3" y="1630785"/>
            <a:ext cx="4180039" cy="4318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07" y="2134741"/>
            <a:ext cx="2307325" cy="35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25" y="5366863"/>
            <a:ext cx="1552414" cy="660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" y="1935881"/>
            <a:ext cx="7834014" cy="10154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009091" y="2107516"/>
            <a:ext cx="0" cy="39137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355976" y="3183632"/>
            <a:ext cx="707774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60318"/>
            <a:ext cx="3297759" cy="10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 입력 함수 </a:t>
            </a:r>
            <a:r>
              <a:rPr lang="en-US" altLang="ko-KR" sz="2400" b="1" dirty="0" err="1" smtClean="0"/>
              <a:t>fgetc</a:t>
            </a:r>
            <a:r>
              <a:rPr lang="en-US" altLang="ko-KR" sz="2400" b="1" dirty="0" smtClean="0"/>
              <a:t> 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버퍼의 내용은 위치 </a:t>
            </a:r>
            <a:r>
              <a:rPr lang="ko-KR" altLang="en-US" sz="2000" dirty="0" err="1" smtClean="0"/>
              <a:t>지시자가</a:t>
            </a:r>
            <a:r>
              <a:rPr lang="ko-KR" altLang="en-US" sz="2000" dirty="0" smtClean="0"/>
              <a:t> 증가하면서 차례로 가져온다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 smtClean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 smtClean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 smtClean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 smtClean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 smtClean="0"/>
          </a:p>
          <a:p>
            <a:pPr lvl="1"/>
            <a:endParaRPr lang="en-US" altLang="ko-KR" sz="1600" b="1" dirty="0" smtClean="0"/>
          </a:p>
          <a:p>
            <a:pPr lvl="1"/>
            <a:r>
              <a:rPr lang="ko-KR" altLang="en-US" sz="2000" dirty="0" smtClean="0"/>
              <a:t>버퍼의 내용을 모두 읽으면 </a:t>
            </a:r>
            <a:r>
              <a:rPr lang="en-US" altLang="ko-KR" sz="2000" dirty="0" err="1" smtClean="0"/>
              <a:t>EOF</a:t>
            </a:r>
            <a:r>
              <a:rPr lang="en-US" altLang="ko-KR" sz="2000" dirty="0" smtClean="0"/>
              <a:t>(-1)</a:t>
            </a:r>
            <a:r>
              <a:rPr lang="ko-KR" altLang="en-US" sz="2000" dirty="0" smtClean="0"/>
              <a:t>를 반환한다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47" y="2204864"/>
            <a:ext cx="4824536" cy="29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 출력 함수 </a:t>
            </a:r>
            <a:r>
              <a:rPr lang="en-US" altLang="ko-KR" sz="2400" b="1" dirty="0" err="1" smtClean="0"/>
              <a:t>fputc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628801"/>
            <a:ext cx="3983332" cy="417646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07307"/>
            <a:ext cx="7632848" cy="989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19379"/>
            <a:ext cx="4680520" cy="131986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55976" y="3339241"/>
            <a:ext cx="648072" cy="131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68216"/>
            <a:ext cx="2310084" cy="2664296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4865760" y="3501008"/>
            <a:ext cx="0" cy="259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기본적으로 </a:t>
            </a:r>
            <a:r>
              <a:rPr lang="ko-KR" altLang="en-US" sz="2400" b="1" dirty="0"/>
              <a:t>개방되는 표준 입출력 </a:t>
            </a:r>
            <a:r>
              <a:rPr lang="ko-KR" altLang="en-US" sz="2400" b="1" dirty="0" err="1"/>
              <a:t>스트림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파일 </a:t>
            </a:r>
            <a:r>
              <a:rPr lang="en-US" altLang="ko-KR" sz="2400" b="1" dirty="0" smtClean="0"/>
              <a:t>(1/2)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9013"/>
            <a:ext cx="5122822" cy="4484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4349"/>
            <a:ext cx="7776864" cy="1008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80679"/>
            <a:ext cx="3744416" cy="2862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52540"/>
            <a:ext cx="1227514" cy="1107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021114"/>
            <a:ext cx="3284984" cy="10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12280"/>
            <a:ext cx="3744416" cy="28622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기본적으로 </a:t>
            </a:r>
            <a:r>
              <a:rPr lang="ko-KR" altLang="en-US" sz="2400" b="1" dirty="0"/>
              <a:t>개방되는 표준 입출력 </a:t>
            </a:r>
            <a:r>
              <a:rPr lang="ko-KR" altLang="en-US" sz="2400" b="1" dirty="0" err="1"/>
              <a:t>스트림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파일 </a:t>
            </a:r>
            <a:r>
              <a:rPr lang="en-US" altLang="ko-KR" sz="2400" b="1" dirty="0" smtClean="0"/>
              <a:t>(2/2)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3" y="1630710"/>
            <a:ext cx="4257262" cy="2734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3" y="4365104"/>
            <a:ext cx="3414781" cy="14914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73399"/>
            <a:ext cx="7776864" cy="1008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51" y="4725144"/>
            <a:ext cx="1532097" cy="13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18- 1       </a:t>
            </a:r>
            <a:r>
              <a:rPr lang="ko-KR" altLang="en-US" dirty="0" smtClean="0"/>
              <a:t>파일 개방과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텍스트 파일과 바이너리 파일 </a:t>
            </a:r>
            <a:r>
              <a:rPr lang="en-US" altLang="ko-KR" sz="2400" b="1" dirty="0" smtClean="0"/>
              <a:t>(1/2)</a:t>
            </a:r>
            <a:endParaRPr lang="en-US" altLang="ko-KR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7381"/>
            <a:ext cx="5616624" cy="44539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9782" y="1877579"/>
            <a:ext cx="7756673" cy="1005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18" y="5022701"/>
            <a:ext cx="3312368" cy="1933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5" y="2098232"/>
            <a:ext cx="4382815" cy="11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15521</TotalTime>
  <Words>462</Words>
  <Application>Microsoft Office PowerPoint</Application>
  <PresentationFormat>화면 슬라이드 쇼(4:3)</PresentationFormat>
  <Paragraphs>87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18장  파일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  18- 1       파일 개방과 입출력</vt:lpstr>
      <vt:lpstr>키워드로 끝내는 핵심 포인트</vt:lpstr>
      <vt:lpstr>표로 정리하는 핵심 포인트</vt:lpstr>
      <vt:lpstr>  18- 2       다양한 파일 입출력 함수</vt:lpstr>
      <vt:lpstr>  18- 2       다양한 파일 입출력 함수</vt:lpstr>
      <vt:lpstr>  18- 2       다양한 파일 입출력 함수</vt:lpstr>
      <vt:lpstr>  18- 2       다양한 파일 입출력 함수</vt:lpstr>
      <vt:lpstr>  18- 2       다양한 파일 입출력 함수</vt:lpstr>
      <vt:lpstr>  18- 2       다양한 파일 입출력 함수</vt:lpstr>
      <vt:lpstr>  18- 2       다양한 파일 입출력 함수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527</cp:revision>
  <dcterms:created xsi:type="dcterms:W3CDTF">2019-05-31T06:49:58Z</dcterms:created>
  <dcterms:modified xsi:type="dcterms:W3CDTF">2019-07-29T06:52:59Z</dcterms:modified>
</cp:coreProperties>
</file>