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94" r:id="rId4"/>
    <p:sldId id="295" r:id="rId5"/>
    <p:sldId id="296" r:id="rId6"/>
    <p:sldId id="292" r:id="rId7"/>
    <p:sldId id="293" r:id="rId8"/>
    <p:sldId id="297" r:id="rId9"/>
    <p:sldId id="298" r:id="rId10"/>
    <p:sldId id="299" r:id="rId11"/>
    <p:sldId id="301" r:id="rId12"/>
    <p:sldId id="300" r:id="rId13"/>
    <p:sldId id="302" r:id="rId14"/>
    <p:sldId id="303" r:id="rId15"/>
    <p:sldId id="305" r:id="rId16"/>
    <p:sldId id="306" r:id="rId17"/>
    <p:sldId id="307" r:id="rId18"/>
    <p:sldId id="308" r:id="rId19"/>
    <p:sldId id="30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3CA5AA"/>
    <a:srgbClr val="618571"/>
    <a:srgbClr val="3A6E44"/>
    <a:srgbClr val="376740"/>
    <a:srgbClr val="488879"/>
    <a:srgbClr val="CECC84"/>
    <a:srgbClr val="BFBD5F"/>
    <a:srgbClr val="B9A829"/>
    <a:srgbClr val="31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상수와 데이터 출력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실</a:t>
            </a:r>
            <a:r>
              <a:rPr lang="ko-KR" altLang="en-US" sz="2400" b="1" dirty="0" smtClean="0"/>
              <a:t>수 상수 표현법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소수점 표기법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지수 표기법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14923"/>
            <a:ext cx="7272808" cy="754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89040"/>
            <a:ext cx="637839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실</a:t>
            </a:r>
            <a:r>
              <a:rPr lang="ko-KR" altLang="en-US" sz="2400" b="1" dirty="0" smtClean="0"/>
              <a:t>수 상수 표현법 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정규화</a:t>
            </a:r>
            <a:r>
              <a:rPr lang="en-US" altLang="ko-KR" sz="2000" dirty="0" smtClean="0"/>
              <a:t>(normalization)</a:t>
            </a:r>
            <a:r>
              <a:rPr lang="ko-KR" altLang="en-US" sz="2000" dirty="0" smtClean="0"/>
              <a:t> 표기법</a:t>
            </a:r>
            <a:endParaRPr lang="en-US" altLang="ko-KR" sz="2000" dirty="0" smtClean="0"/>
          </a:p>
          <a:p>
            <a:pPr lvl="2">
              <a:lnSpc>
                <a:spcPct val="200000"/>
              </a:lnSpc>
            </a:pPr>
            <a:r>
              <a:rPr lang="ko-KR" altLang="en-US" sz="1600" dirty="0"/>
              <a:t>소수점 앞에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아닌 한 자리만을 사용한 지수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76" y="3068960"/>
            <a:ext cx="610154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실</a:t>
            </a:r>
            <a:r>
              <a:rPr lang="ko-KR" altLang="en-US" sz="2400" b="1" dirty="0" smtClean="0"/>
              <a:t>수 상수 표현법 </a:t>
            </a:r>
            <a:r>
              <a:rPr lang="en-US" altLang="ko-KR" sz="2400" b="1" dirty="0" smtClean="0"/>
              <a:t>(3/3)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4" y="1844821"/>
            <a:ext cx="7429500" cy="3876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2" y="4725144"/>
            <a:ext cx="148016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문자와 문자열 상수 표현법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문자는 작은 따옴표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문자열은 큰 따옴표로 묶는다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387881"/>
            <a:ext cx="7499173" cy="34208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852936"/>
            <a:ext cx="162588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상수가 </a:t>
            </a:r>
            <a:r>
              <a:rPr lang="ko-KR" altLang="en-US" sz="2400" b="1" dirty="0" err="1" smtClean="0"/>
              <a:t>컴파일된</a:t>
            </a:r>
            <a:r>
              <a:rPr lang="ko-KR" altLang="en-US" sz="2400" b="1" dirty="0" smtClean="0"/>
              <a:t> 후의 데이터 크기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정수는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바이트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실수는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바이트의 크기로 변환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문자 상수는 </a:t>
            </a:r>
            <a:r>
              <a:rPr lang="ko-KR" altLang="en-US" sz="2000" dirty="0" err="1" smtClean="0"/>
              <a:t>아스키코드값</a:t>
            </a:r>
            <a:r>
              <a:rPr lang="ko-KR" altLang="en-US" sz="2000" dirty="0" smtClean="0"/>
              <a:t> 정수와 같은 형태로 변환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71" y="2348880"/>
            <a:ext cx="7087961" cy="15841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38176"/>
            <a:ext cx="6443999" cy="16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상수가 </a:t>
            </a:r>
            <a:r>
              <a:rPr lang="ko-KR" altLang="en-US" sz="2400" b="1" dirty="0" err="1" smtClean="0"/>
              <a:t>컴파일된</a:t>
            </a:r>
            <a:r>
              <a:rPr lang="ko-KR" altLang="en-US" sz="2400" b="1" dirty="0" smtClean="0"/>
              <a:t> 후의 비트 형태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바이트 크기의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진수로 변환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양수 </a:t>
            </a:r>
            <a:r>
              <a:rPr lang="en-US" altLang="ko-KR" sz="2000" dirty="0" smtClean="0"/>
              <a:t>13</a:t>
            </a:r>
            <a:r>
              <a:rPr lang="ko-KR" altLang="en-US" sz="2000" dirty="0" smtClean="0"/>
              <a:t>의 예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비트 수에 따라 표현할 수 있는 값의 범위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2276872"/>
            <a:ext cx="7192753" cy="144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5104"/>
            <a:ext cx="5267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상수가 </a:t>
            </a:r>
            <a:r>
              <a:rPr lang="ko-KR" altLang="en-US" sz="2400" b="1" dirty="0" err="1" smtClean="0"/>
              <a:t>컴파일된</a:t>
            </a:r>
            <a:r>
              <a:rPr lang="ko-KR" altLang="en-US" sz="2400" b="1" dirty="0" smtClean="0"/>
              <a:t> 후의 비트 형태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음수는 절댓값을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의 보수로 바꾸어 변환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음수 </a:t>
            </a:r>
            <a:r>
              <a:rPr lang="en-US" altLang="ko-KR" sz="2000" dirty="0" smtClean="0"/>
              <a:t>-10</a:t>
            </a:r>
            <a:r>
              <a:rPr lang="ko-KR" altLang="en-US" sz="2000" dirty="0" smtClean="0"/>
              <a:t>의 예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의 보수로 </a:t>
            </a:r>
            <a:r>
              <a:rPr lang="ko-KR" altLang="en-US" sz="2000" dirty="0" err="1" smtClean="0"/>
              <a:t>변환시</a:t>
            </a:r>
            <a:r>
              <a:rPr lang="ko-KR" altLang="en-US" sz="2000" dirty="0" smtClean="0"/>
              <a:t> 양수와 음수를 쉽게 더할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9" y="2204864"/>
            <a:ext cx="5688632" cy="1524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3696"/>
            <a:ext cx="5553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실</a:t>
            </a:r>
            <a:r>
              <a:rPr lang="ko-KR" altLang="en-US" sz="2400" b="1" dirty="0" smtClean="0"/>
              <a:t>수 상수가 </a:t>
            </a:r>
            <a:r>
              <a:rPr lang="ko-KR" altLang="en-US" sz="2400" b="1" dirty="0" err="1" smtClean="0"/>
              <a:t>컴파일된</a:t>
            </a:r>
            <a:r>
              <a:rPr lang="ko-KR" altLang="en-US" sz="2400" b="1" dirty="0" smtClean="0"/>
              <a:t> 후의 비트 형태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IEEE 754 </a:t>
            </a:r>
            <a:r>
              <a:rPr lang="ko-KR" altLang="en-US" sz="2000" dirty="0" smtClean="0"/>
              <a:t>표준의 </a:t>
            </a:r>
            <a:r>
              <a:rPr lang="en-US" altLang="ko-KR" sz="2000" dirty="0" smtClean="0"/>
              <a:t>double </a:t>
            </a:r>
            <a:r>
              <a:rPr lang="ko-KR" altLang="en-US" sz="2000" dirty="0" smtClean="0"/>
              <a:t>형식에 따라 변환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- 6.5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변환 예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>
              <a:lnSpc>
                <a:spcPts val="44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값의 표현 범위</a:t>
            </a:r>
            <a:endParaRPr lang="en-US" altLang="ko-KR" sz="16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335516"/>
            <a:ext cx="6480720" cy="1093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30" y="4131205"/>
            <a:ext cx="6134646" cy="7128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2" y="5493144"/>
            <a:ext cx="3024334" cy="3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10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409A6F"/>
                </a:solidFill>
              </a:rPr>
              <a:t>정수 상수</a:t>
            </a:r>
            <a:r>
              <a:rPr lang="en-US" altLang="ko-KR" sz="2000" dirty="0"/>
              <a:t>, 10.0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409A6F"/>
                </a:solidFill>
              </a:rPr>
              <a:t>실수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상수</a:t>
            </a:r>
            <a:endParaRPr lang="ko-KR" altLang="en-US" sz="2000" b="1" dirty="0">
              <a:solidFill>
                <a:srgbClr val="409A6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‘A’</a:t>
            </a:r>
            <a:r>
              <a:rPr lang="ko-KR" altLang="en-US" sz="2000" dirty="0"/>
              <a:t>는 </a:t>
            </a:r>
            <a:r>
              <a:rPr lang="ko-KR" altLang="en-US" sz="2000" b="1" dirty="0">
                <a:solidFill>
                  <a:srgbClr val="409A6F"/>
                </a:solidFill>
              </a:rPr>
              <a:t>문자 상수</a:t>
            </a:r>
            <a:r>
              <a:rPr lang="en-US" altLang="ko-KR" sz="2000" dirty="0"/>
              <a:t>, “A”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문자열 상수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409A6F"/>
                </a:solidFill>
              </a:rPr>
              <a:t>양수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4</a:t>
            </a:r>
            <a:r>
              <a:rPr lang="ko-KR" altLang="en-US" sz="2000" dirty="0"/>
              <a:t>바이트 크기의 </a:t>
            </a:r>
            <a:r>
              <a:rPr lang="en-US" altLang="ko-KR" sz="2000" dirty="0"/>
              <a:t>2</a:t>
            </a:r>
            <a:r>
              <a:rPr lang="ko-KR" altLang="en-US" sz="2000" dirty="0"/>
              <a:t>진수로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409A6F"/>
                </a:solidFill>
              </a:rPr>
              <a:t>음수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ko-KR" altLang="en-US" sz="2000" dirty="0"/>
              <a:t>의 보수로 </a:t>
            </a:r>
            <a:r>
              <a:rPr lang="ko-KR" altLang="en-US" sz="2000" dirty="0" smtClean="0"/>
              <a:t>컴파일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실수는 </a:t>
            </a:r>
            <a:r>
              <a:rPr lang="en-US" altLang="ko-KR" sz="2000" dirty="0"/>
              <a:t>IEEE 754 </a:t>
            </a:r>
            <a:r>
              <a:rPr lang="ko-KR" altLang="en-US" sz="2000" dirty="0"/>
              <a:t>표준의 </a:t>
            </a:r>
            <a:r>
              <a:rPr lang="en-US" altLang="ko-KR" sz="2000" dirty="0" smtClean="0"/>
              <a:t>double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형식에 따라 </a:t>
            </a:r>
            <a:r>
              <a:rPr lang="ko-KR" altLang="en-US" sz="2000" dirty="0" smtClean="0"/>
              <a:t>번역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첫 비트는 </a:t>
            </a:r>
            <a:r>
              <a:rPr lang="ko-KR" altLang="en-US" sz="2000" b="1" dirty="0">
                <a:solidFill>
                  <a:srgbClr val="409A6F"/>
                </a:solidFill>
              </a:rPr>
              <a:t>부호 비트</a:t>
            </a:r>
            <a:r>
              <a:rPr lang="en-US" altLang="ko-KR" sz="2000" dirty="0"/>
              <a:t>, </a:t>
            </a:r>
            <a:r>
              <a:rPr lang="ko-KR" altLang="en-US" sz="2000" dirty="0"/>
              <a:t>이후 </a:t>
            </a:r>
            <a:r>
              <a:rPr lang="en-US" altLang="ko-KR" sz="2000" dirty="0"/>
              <a:t>11</a:t>
            </a:r>
            <a:r>
              <a:rPr lang="ko-KR" altLang="en-US" sz="2000" dirty="0"/>
              <a:t>개 </a:t>
            </a:r>
            <a:r>
              <a:rPr lang="ko-KR" altLang="en-US" sz="2000" dirty="0" smtClean="0"/>
              <a:t>비트는 </a:t>
            </a:r>
            <a:r>
              <a:rPr lang="ko-KR" altLang="en-US" sz="2000" dirty="0" err="1"/>
              <a:t>지수부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나머지 </a:t>
            </a:r>
            <a:r>
              <a:rPr lang="en-US" altLang="ko-KR" sz="2000" dirty="0"/>
              <a:t>52</a:t>
            </a:r>
            <a:r>
              <a:rPr lang="ko-KR" altLang="en-US" sz="2000" dirty="0"/>
              <a:t>비트는 </a:t>
            </a:r>
            <a:r>
              <a:rPr lang="ko-KR" altLang="en-US" sz="2000" dirty="0" err="1" smtClean="0"/>
              <a:t>소수부를</a:t>
            </a:r>
            <a:r>
              <a:rPr lang="ko-KR" altLang="en-US" sz="2000" dirty="0" smtClean="0"/>
              <a:t> 뜻한다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5904656" cy="4700952"/>
          </a:xfrm>
        </p:spPr>
      </p:pic>
    </p:spTree>
    <p:extLst>
      <p:ext uri="{BB962C8B-B14F-4D97-AF65-F5344CB8AC3E}">
        <p14:creationId xmlns:p14="http://schemas.microsoft.com/office/powerpoint/2010/main" val="2326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02 - 1       C </a:t>
            </a:r>
            <a:r>
              <a:rPr lang="ko-KR" altLang="en-US" dirty="0" smtClean="0"/>
              <a:t>프로그램의 구조와 데이터 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프로그램과 </a:t>
            </a:r>
            <a:r>
              <a:rPr lang="en-US" altLang="ko-KR" sz="2400" b="1" dirty="0" smtClean="0"/>
              <a:t>main </a:t>
            </a:r>
            <a:r>
              <a:rPr lang="ko-KR" altLang="en-US" sz="2400" b="1" dirty="0" smtClean="0"/>
              <a:t>함수 구조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main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프로그램이 시작되는 곳으로 필수 함수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머리</a:t>
            </a:r>
            <a:r>
              <a:rPr lang="en-US" altLang="ko-KR" sz="2000" dirty="0" smtClean="0"/>
              <a:t>(head)</a:t>
            </a:r>
            <a:r>
              <a:rPr lang="ko-KR" altLang="en-US" sz="2000" dirty="0" smtClean="0"/>
              <a:t>와 몸통</a:t>
            </a:r>
            <a:r>
              <a:rPr lang="en-US" altLang="ko-KR" sz="2000" dirty="0" smtClean="0"/>
              <a:t>(body)</a:t>
            </a:r>
            <a:r>
              <a:rPr lang="ko-KR" altLang="en-US" sz="2000" dirty="0" smtClean="0"/>
              <a:t>로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129225"/>
            <a:ext cx="2085975" cy="2771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7"/>
            <a:ext cx="4680520" cy="32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02 - 1       C </a:t>
            </a:r>
            <a:r>
              <a:rPr lang="ko-KR" altLang="en-US" dirty="0" smtClean="0"/>
              <a:t>프로그램의 구조와 데이터 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출력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printf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사용법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문자열 출력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기본 출력 기능은 문자열 출력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790578" cy="39604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05" y="2903736"/>
            <a:ext cx="302136" cy="2589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44" y="2912249"/>
            <a:ext cx="2837696" cy="280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99937"/>
            <a:ext cx="2609850" cy="1133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45505"/>
            <a:ext cx="1272556" cy="2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02 - 1       C </a:t>
            </a:r>
            <a:r>
              <a:rPr lang="ko-KR" altLang="en-US" dirty="0" smtClean="0"/>
              <a:t>프로그램의 구조와 데이터 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제어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 출력</a:t>
            </a:r>
            <a:endParaRPr lang="en-US" altLang="ko-KR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5301208"/>
            <a:ext cx="1581310" cy="845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63406"/>
            <a:ext cx="7152284" cy="4257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669212"/>
            <a:ext cx="2235113" cy="14774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92080" y="5229200"/>
            <a:ext cx="1224136" cy="917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02 - 1       C </a:t>
            </a:r>
            <a:r>
              <a:rPr lang="ko-KR" altLang="en-US" dirty="0" smtClean="0"/>
              <a:t>프로그램의 구조와 데이터 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정수와 실수 출력</a:t>
            </a:r>
            <a:endParaRPr lang="en-US" altLang="ko-KR" sz="2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801021"/>
            <a:ext cx="7645119" cy="42244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161368"/>
            <a:ext cx="2028494" cy="19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C </a:t>
            </a:r>
            <a:r>
              <a:rPr lang="ko-KR" altLang="en-US" sz="2000" dirty="0"/>
              <a:t>프로그램은 </a:t>
            </a:r>
            <a:r>
              <a:rPr lang="en-US" altLang="ko-KR" sz="2000" b="1" dirty="0">
                <a:solidFill>
                  <a:srgbClr val="409A6F"/>
                </a:solidFill>
              </a:rPr>
              <a:t>main </a:t>
            </a:r>
            <a:r>
              <a:rPr lang="ko-KR" altLang="en-US" sz="2000" b="1" dirty="0">
                <a:solidFill>
                  <a:srgbClr val="409A6F"/>
                </a:solidFill>
              </a:rPr>
              <a:t>함수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시작한다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//</a:t>
            </a:r>
            <a:r>
              <a:rPr lang="ko-KR" altLang="en-US" sz="2000" dirty="0" smtClean="0"/>
              <a:t>는 한 </a:t>
            </a:r>
            <a:r>
              <a:rPr lang="ko-KR" altLang="en-US" sz="2000" dirty="0"/>
              <a:t>줄 </a:t>
            </a:r>
            <a:r>
              <a:rPr lang="ko-KR" altLang="en-US" sz="2000" b="1" dirty="0" err="1" smtClean="0">
                <a:solidFill>
                  <a:srgbClr val="409A6F"/>
                </a:solidFill>
              </a:rPr>
              <a:t>주석문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/* */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여러 </a:t>
            </a:r>
            <a:r>
              <a:rPr lang="ko-KR" altLang="en-US" sz="2000" dirty="0" smtClean="0"/>
              <a:t>줄 </a:t>
            </a:r>
            <a:r>
              <a:rPr lang="ko-KR" altLang="en-US" sz="2000" dirty="0" err="1" smtClean="0"/>
              <a:t>주석문이다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printf</a:t>
            </a:r>
            <a:r>
              <a:rPr lang="en-US" altLang="ko-KR" sz="2000" b="1" dirty="0">
                <a:solidFill>
                  <a:srgbClr val="409A6F"/>
                </a:solidFill>
              </a:rPr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함수</a:t>
            </a:r>
            <a:r>
              <a:rPr lang="ko-KR" altLang="en-US" sz="2000" dirty="0"/>
              <a:t>는 데이터를 화면에 </a:t>
            </a:r>
            <a:r>
              <a:rPr lang="ko-KR" altLang="en-US" sz="2000" dirty="0" smtClean="0"/>
              <a:t>출력한다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제어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문자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기능에 따라 </a:t>
            </a:r>
            <a:r>
              <a:rPr lang="ko-KR" altLang="en-US" sz="2000" dirty="0" smtClean="0"/>
              <a:t>문자열의 출력 </a:t>
            </a:r>
            <a:r>
              <a:rPr lang="ko-KR" altLang="en-US" sz="2000" dirty="0"/>
              <a:t>형태가 </a:t>
            </a:r>
            <a:r>
              <a:rPr lang="ko-KR" altLang="en-US" sz="2000" dirty="0" smtClean="0"/>
              <a:t>바뀐다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err="1"/>
              <a:t>p</a:t>
            </a:r>
            <a:r>
              <a:rPr lang="en-US" altLang="ko-KR" sz="2000" dirty="0" err="1" smtClean="0"/>
              <a:t>rintf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 정수 출력은 </a:t>
            </a:r>
            <a:r>
              <a:rPr lang="en-US" altLang="ko-KR" sz="2000" dirty="0" smtClean="0"/>
              <a:t>%d, </a:t>
            </a:r>
            <a:r>
              <a:rPr lang="ko-KR" altLang="en-US" sz="2000" dirty="0"/>
              <a:t>실수는 </a:t>
            </a:r>
            <a:r>
              <a:rPr lang="en-US" altLang="ko-KR" sz="2000" dirty="0" smtClean="0"/>
              <a:t>%lf</a:t>
            </a:r>
            <a:r>
              <a:rPr lang="ko-KR" altLang="en-US" sz="2000" dirty="0" smtClean="0"/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변환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문자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967408" cy="221507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73016"/>
            <a:ext cx="6912768" cy="23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상수 표현법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진법별</a:t>
            </a:r>
            <a:r>
              <a:rPr lang="ko-KR" altLang="en-US" sz="2000" dirty="0" smtClean="0"/>
              <a:t> 수 표현 방법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C </a:t>
            </a:r>
            <a:r>
              <a:rPr lang="ko-KR" altLang="en-US" sz="2000" dirty="0" smtClean="0"/>
              <a:t>언어에서 진법 표현하기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7254714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62" y="4655728"/>
            <a:ext cx="7257770" cy="8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상수 표현법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198458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68" y="4787800"/>
            <a:ext cx="13716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4296</TotalTime>
  <Words>484</Words>
  <Application>Microsoft Office PowerPoint</Application>
  <PresentationFormat>화면 슬라이드 쇼(4:3)</PresentationFormat>
  <Paragraphs>86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2장  상수와 데이터 출력</vt:lpstr>
      <vt:lpstr>  02 - 1       C 프로그램의 구조와 데이터 출력 방법</vt:lpstr>
      <vt:lpstr>  02 - 1       C 프로그램의 구조와 데이터 출력 방법</vt:lpstr>
      <vt:lpstr>  02 - 1       C 프로그램의 구조와 데이터 출력 방법</vt:lpstr>
      <vt:lpstr>  02 - 1       C 프로그램의 구조와 데이터 출력 방법</vt:lpstr>
      <vt:lpstr>키워드로 끝내는 핵심 포인트</vt:lpstr>
      <vt:lpstr>표로 정리하는 핵심 포인트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101</cp:revision>
  <dcterms:created xsi:type="dcterms:W3CDTF">2019-05-31T06:49:58Z</dcterms:created>
  <dcterms:modified xsi:type="dcterms:W3CDTF">2019-07-01T04:21:49Z</dcterms:modified>
</cp:coreProperties>
</file>