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8" r:id="rId3"/>
    <p:sldId id="320" r:id="rId4"/>
    <p:sldId id="319" r:id="rId5"/>
    <p:sldId id="321" r:id="rId6"/>
    <p:sldId id="322" r:id="rId7"/>
    <p:sldId id="317" r:id="rId8"/>
    <p:sldId id="316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선택문</a:t>
            </a:r>
            <a:r>
              <a:rPr lang="en-US" altLang="ko-KR" sz="40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(if, </a:t>
            </a:r>
            <a:r>
              <a:rPr lang="en-US" altLang="ko-KR" sz="4000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switch~case</a:t>
            </a:r>
            <a:r>
              <a:rPr lang="en-US" altLang="ko-KR" sz="40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(2/4)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1"/>
            <a:ext cx="5295081" cy="3889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37631"/>
            <a:ext cx="936104" cy="5003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8" y="1829362"/>
            <a:ext cx="7482662" cy="96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94439"/>
            <a:ext cx="1655440" cy="7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선행조건이 있으면 불필요한 조건 검사를 하지 않는다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1"/>
            <a:ext cx="1974306" cy="337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58406"/>
            <a:ext cx="4536504" cy="3357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19517" y="3803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 효율을 높일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54561"/>
            <a:ext cx="1936998" cy="3672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59" y="2199134"/>
            <a:ext cx="2101381" cy="3650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10" y="2203166"/>
            <a:ext cx="1152128" cy="381354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821732" y="3846749"/>
            <a:ext cx="288032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else </a:t>
            </a:r>
            <a:r>
              <a:rPr lang="ko-KR" altLang="en-US" sz="2400" b="1" dirty="0" smtClean="0"/>
              <a:t>결합 문제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중첩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문의 중괄호가 없으면 </a:t>
            </a:r>
            <a:r>
              <a:rPr lang="en-US" altLang="ko-KR" sz="2000" dirty="0" smtClean="0"/>
              <a:t>else</a:t>
            </a:r>
            <a:r>
              <a:rPr lang="ko-KR" altLang="en-US" sz="2000" dirty="0" smtClean="0"/>
              <a:t>는 가장 가까운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와 결합된다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3"/>
            <a:ext cx="3456384" cy="3931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67913"/>
            <a:ext cx="2605306" cy="2877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74021"/>
            <a:ext cx="2459259" cy="29709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54" y="2377455"/>
            <a:ext cx="7194140" cy="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switch~case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89745"/>
            <a:ext cx="2088232" cy="4145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24025"/>
            <a:ext cx="3600400" cy="32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switch~case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983478" cy="446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60" y="2348880"/>
            <a:ext cx="1800200" cy="755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2856"/>
            <a:ext cx="288031" cy="17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61" y="3449191"/>
            <a:ext cx="1694284" cy="768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5" y="1763291"/>
            <a:ext cx="7482662" cy="9699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5724128" y="1988840"/>
            <a:ext cx="0" cy="2376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switch~case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break</a:t>
            </a:r>
            <a:r>
              <a:rPr lang="ko-KR" altLang="en-US" sz="2000" dirty="0" smtClean="0"/>
              <a:t>를 생략하면 모든 문장 실행</a:t>
            </a:r>
            <a:endParaRPr lang="en-US" altLang="ko-KR" sz="20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4392488" cy="37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if</a:t>
            </a:r>
            <a:r>
              <a:rPr lang="ko-KR" altLang="en-US" sz="2000" b="1" dirty="0">
                <a:solidFill>
                  <a:srgbClr val="409A6F"/>
                </a:solidFill>
              </a:rPr>
              <a:t>문 중첩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 </a:t>
            </a:r>
            <a:r>
              <a:rPr lang="ko-KR" altLang="en-US" sz="2000" dirty="0"/>
              <a:t>안에 </a:t>
            </a:r>
            <a:r>
              <a:rPr lang="ko-KR" altLang="en-US" sz="2000" dirty="0" err="1"/>
              <a:t>실행문으로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문을 </a:t>
            </a:r>
            <a:r>
              <a:rPr lang="ko-KR" altLang="en-US" sz="2000" dirty="0"/>
              <a:t>사용한 것을 말한다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switch~case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정수 값으로 실행할 문장을 결정한다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break</a:t>
            </a:r>
            <a:r>
              <a:rPr lang="ko-KR" altLang="en-US" sz="2000" dirty="0"/>
              <a:t>를 생략할 때는 </a:t>
            </a:r>
            <a:r>
              <a:rPr lang="ko-KR" altLang="en-US" sz="2000" dirty="0" smtClean="0"/>
              <a:t>설명과 </a:t>
            </a:r>
            <a:r>
              <a:rPr lang="ko-KR" altLang="en-US" sz="2000" dirty="0"/>
              <a:t>함께 제한적으로 사용해야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default</a:t>
            </a:r>
            <a:r>
              <a:rPr lang="ko-KR" altLang="en-US" sz="2000" dirty="0"/>
              <a:t>의 위치는 블록 안 어디에 와도 상관 없으나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주로 마지막에 두어 </a:t>
            </a:r>
            <a:r>
              <a:rPr lang="ko-KR" altLang="en-US" sz="2000" dirty="0"/>
              <a:t>예외 상황을 처리한다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2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344816" cy="37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문의 기본 형식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048672" cy="3706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22500"/>
            <a:ext cx="1728192" cy="7826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9" y="5363105"/>
            <a:ext cx="1368152" cy="7016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1"/>
            <a:ext cx="7482662" cy="969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03874"/>
            <a:ext cx="4962382" cy="16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문의 기본 형식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실행문은</a:t>
            </a:r>
            <a:r>
              <a:rPr lang="ko-KR" altLang="en-US" sz="1800" dirty="0" smtClean="0"/>
              <a:t> 중괄호로 묶고 들여쓰기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실행할 문장이 한 문장이면 중괄호 생략 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300000"/>
              </a:lnSpc>
            </a:pPr>
            <a:r>
              <a:rPr lang="ko-KR" altLang="en-US" sz="1800" dirty="0" smtClean="0"/>
              <a:t>실행할 문장이 두 문장 이상이면 반드시 중괄호 사용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51551"/>
            <a:ext cx="3024336" cy="10944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8" y="4869160"/>
            <a:ext cx="4464496" cy="12158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61" y="3573016"/>
            <a:ext cx="4167187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4464496" cy="44772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3" y="1854349"/>
            <a:ext cx="7482662" cy="96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364648"/>
            <a:ext cx="1656184" cy="7395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01" y="2060848"/>
            <a:ext cx="4176464" cy="2088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44440"/>
            <a:ext cx="2092829" cy="1512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03848" y="3695699"/>
            <a:ext cx="1085453" cy="23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203848" y="3695699"/>
            <a:ext cx="1085453" cy="23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4" y="1628800"/>
            <a:ext cx="3447852" cy="3973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3" y="5560434"/>
            <a:ext cx="970012" cy="503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8" y="1816249"/>
            <a:ext cx="7482662" cy="969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15816" y="2891036"/>
            <a:ext cx="1799093" cy="205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91036"/>
            <a:ext cx="641178" cy="2232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9" y="2173192"/>
            <a:ext cx="3623882" cy="28851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20" y="5123284"/>
            <a:ext cx="1751324" cy="7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/>
              <a:t>조건식을</a:t>
            </a:r>
            <a:r>
              <a:rPr lang="ko-KR" altLang="en-US" sz="2000" dirty="0"/>
              <a:t> 차례로 검사하므로 이전 조건의 결과가 </a:t>
            </a:r>
            <a:r>
              <a:rPr lang="ko-KR" altLang="en-US" sz="2000" dirty="0" smtClean="0"/>
              <a:t>반영된다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203848" y="3565797"/>
            <a:ext cx="1085453" cy="23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90986"/>
            <a:ext cx="2160240" cy="34922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3001810" cy="3492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2960" y="3803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3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조건에 따라 실행 문장을 </a:t>
            </a:r>
            <a:r>
              <a:rPr lang="ko-KR" altLang="en-US" sz="2000" dirty="0" smtClean="0"/>
              <a:t>선택할 </a:t>
            </a:r>
            <a:r>
              <a:rPr lang="ko-KR" altLang="en-US" sz="2000" dirty="0"/>
              <a:t>때 </a:t>
            </a:r>
            <a:r>
              <a:rPr lang="ko-KR" altLang="en-US" sz="2000" b="1" dirty="0" err="1">
                <a:solidFill>
                  <a:srgbClr val="409A6F"/>
                </a:solidFill>
              </a:rPr>
              <a:t>선택문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if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한 가지의 선택을 고민할 때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if~else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둘 중에 하나를 고를 때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if~else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409A6F"/>
                </a:solidFill>
              </a:rPr>
              <a:t>if~else</a:t>
            </a:r>
            <a:r>
              <a:rPr lang="ko-KR" altLang="en-US" sz="2000" dirty="0"/>
              <a:t>문은 세 가지 이상에서 하나를 고를 때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84362"/>
            <a:ext cx="726457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문의 </a:t>
            </a:r>
            <a:r>
              <a:rPr lang="ko-KR" altLang="en-US" sz="2000" dirty="0" err="1" smtClean="0"/>
              <a:t>실행문으로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 사용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57654"/>
            <a:ext cx="6120680" cy="35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6794</TotalTime>
  <Words>336</Words>
  <Application>Microsoft Office PowerPoint</Application>
  <PresentationFormat>화면 슬라이드 쇼(4:3)</PresentationFormat>
  <Paragraphs>57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5장  선택문(if, switch~case)</vt:lpstr>
      <vt:lpstr>  05- 1       if문</vt:lpstr>
      <vt:lpstr>  05- 1       if문</vt:lpstr>
      <vt:lpstr>  05- 1       if문</vt:lpstr>
      <vt:lpstr>  05- 1       if문</vt:lpstr>
      <vt:lpstr>  05- 1       if문</vt:lpstr>
      <vt:lpstr>키워드로 끝내는 핵심 포인트</vt:lpstr>
      <vt:lpstr>표로 정리하는 핵심 포인트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186</cp:revision>
  <dcterms:created xsi:type="dcterms:W3CDTF">2019-05-31T06:49:58Z</dcterms:created>
  <dcterms:modified xsi:type="dcterms:W3CDTF">2019-07-01T04:23:02Z</dcterms:modified>
</cp:coreProperties>
</file>