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8" r:id="rId3"/>
    <p:sldId id="333" r:id="rId4"/>
    <p:sldId id="334" r:id="rId5"/>
    <p:sldId id="335" r:id="rId6"/>
    <p:sldId id="317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F0F5FA"/>
    <a:srgbClr val="3CA5AA"/>
    <a:srgbClr val="618571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0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err="1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구구단 출력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반복되는 기본 문장을 찾아 구현한다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37841"/>
            <a:ext cx="2160240" cy="27923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37841"/>
            <a:ext cx="4695825" cy="800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06" y="3201726"/>
            <a:ext cx="3028950" cy="657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37" y="3077901"/>
            <a:ext cx="1981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구구단 출력 </a:t>
            </a:r>
            <a:r>
              <a:rPr lang="en-US" altLang="ko-KR" sz="2400" b="1" dirty="0" smtClean="0"/>
              <a:t>(2/3)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원하는 횟수만큼 반복합니다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반복 규칙을 </a:t>
            </a:r>
            <a:r>
              <a:rPr lang="ko-KR" altLang="en-US" sz="2000" dirty="0" smtClean="0"/>
              <a:t>적용합니다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276872"/>
            <a:ext cx="6344621" cy="12961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79" y="4517149"/>
            <a:ext cx="6345857" cy="128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구구단 출력 </a:t>
            </a:r>
            <a:r>
              <a:rPr lang="en-US" altLang="ko-KR" sz="2400" b="1" dirty="0" smtClean="0"/>
              <a:t>(3/3)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개 단을 출력하는 코드를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번 반복하고 단이 바뀌도록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제어변수의</a:t>
            </a:r>
            <a:r>
              <a:rPr lang="ko-KR" altLang="en-US" sz="2000" dirty="0" smtClean="0"/>
              <a:t> 값을 조정한다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24944"/>
            <a:ext cx="738500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break </a:t>
            </a:r>
            <a:r>
              <a:rPr lang="ko-KR" altLang="en-US" sz="2400" b="1" dirty="0" err="1" smtClean="0"/>
              <a:t>분기문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(1/2)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제어변수의</a:t>
            </a:r>
            <a:r>
              <a:rPr lang="ko-KR" altLang="en-US" sz="2000" dirty="0" smtClean="0"/>
              <a:t> 값을 조정한다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7"/>
            <a:ext cx="6408712" cy="33079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66" y="5047084"/>
            <a:ext cx="6214390" cy="8640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35278"/>
            <a:ext cx="7704856" cy="9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break </a:t>
            </a:r>
            <a:r>
              <a:rPr lang="ko-KR" altLang="en-US" sz="2400" b="1" dirty="0" err="1" smtClean="0"/>
              <a:t>분기문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(2/2)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8692"/>
            <a:ext cx="3250998" cy="3844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62" y="1888691"/>
            <a:ext cx="3162904" cy="384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continue </a:t>
            </a:r>
            <a:r>
              <a:rPr lang="ko-KR" altLang="en-US" sz="2400" b="1" dirty="0" err="1" smtClean="0"/>
              <a:t>분기문</a:t>
            </a:r>
            <a:endParaRPr lang="en-US" altLang="ko-KR" sz="2400" b="1" dirty="0"/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반복문의</a:t>
            </a:r>
            <a:r>
              <a:rPr lang="ko-KR" altLang="en-US" sz="2000" dirty="0" smtClean="0"/>
              <a:t> 일부를 건너뛴다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21" y="2276872"/>
            <a:ext cx="6912768" cy="32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무한 </a:t>
            </a:r>
            <a:r>
              <a:rPr lang="ko-KR" altLang="en-US" sz="2400" b="1" dirty="0" err="1" smtClean="0"/>
              <a:t>반복문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b</a:t>
            </a:r>
            <a:r>
              <a:rPr lang="en-US" altLang="ko-KR" sz="1800" dirty="0" smtClean="0"/>
              <a:t>reak</a:t>
            </a:r>
            <a:r>
              <a:rPr lang="ko-KR" altLang="en-US" sz="1800" dirty="0" smtClean="0"/>
              <a:t>로 무한 </a:t>
            </a:r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탈출</a:t>
            </a:r>
            <a:endParaRPr lang="en-US" altLang="ko-KR" sz="18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653396"/>
            <a:ext cx="2952328" cy="15168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53396"/>
            <a:ext cx="2952724" cy="14835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34" y="3717032"/>
            <a:ext cx="7200799" cy="23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중첩 </a:t>
            </a:r>
            <a:r>
              <a:rPr lang="ko-KR" altLang="en-US" sz="2000" b="1" dirty="0" err="1">
                <a:solidFill>
                  <a:srgbClr val="409A6F"/>
                </a:solidFill>
              </a:rPr>
              <a:t>반복문</a:t>
            </a:r>
            <a:r>
              <a:rPr lang="ko-KR" altLang="en-US" sz="2000" dirty="0" err="1"/>
              <a:t>은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반복문의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실행문으로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사용한다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break</a:t>
            </a:r>
            <a:r>
              <a:rPr lang="ko-KR" altLang="en-US" sz="2000" dirty="0"/>
              <a:t>와 </a:t>
            </a:r>
            <a:r>
              <a:rPr lang="en-US" altLang="ko-KR" sz="2000" b="1" dirty="0" smtClean="0">
                <a:solidFill>
                  <a:srgbClr val="409A6F"/>
                </a:solidFill>
              </a:rPr>
              <a:t>continue</a:t>
            </a:r>
            <a:r>
              <a:rPr lang="ko-KR" altLang="en-US" sz="2000" dirty="0"/>
              <a:t>로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반복문의</a:t>
            </a:r>
            <a:r>
              <a:rPr lang="ko-KR" altLang="en-US" sz="2000" dirty="0"/>
              <a:t> 실행 방식을 바꿀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1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734558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06- 1       while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for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do </a:t>
            </a:r>
            <a:r>
              <a:rPr lang="en-US" altLang="ko-KR" b="0" dirty="0"/>
              <a:t>~ </a:t>
            </a:r>
            <a:r>
              <a:rPr lang="en-US" altLang="ko-KR" dirty="0"/>
              <a:t>while</a:t>
            </a:r>
            <a:r>
              <a:rPr lang="ko-KR" altLang="en-US" b="0" dirty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while</a:t>
            </a:r>
            <a:r>
              <a:rPr lang="ko-KR" altLang="en-US" sz="2400" b="1" dirty="0" smtClean="0"/>
              <a:t>문 </a:t>
            </a:r>
            <a:r>
              <a:rPr lang="en-US" altLang="ko-KR" sz="2400" b="1" dirty="0" smtClean="0"/>
              <a:t>(1/2)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1738"/>
            <a:ext cx="7812360" cy="43150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85" y="3723526"/>
            <a:ext cx="3028950" cy="2238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060848"/>
            <a:ext cx="4351015" cy="1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06- 1       while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for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do </a:t>
            </a:r>
            <a:r>
              <a:rPr lang="en-US" altLang="ko-KR" b="0" dirty="0"/>
              <a:t>~ </a:t>
            </a:r>
            <a:r>
              <a:rPr lang="en-US" altLang="ko-KR" dirty="0"/>
              <a:t>while</a:t>
            </a:r>
            <a:r>
              <a:rPr lang="ko-KR" altLang="en-US" b="0" dirty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while</a:t>
            </a:r>
            <a:r>
              <a:rPr lang="ko-KR" altLang="en-US" sz="2400" b="1" dirty="0" smtClean="0"/>
              <a:t>문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 smtClean="0">
                <a:latin typeface="+mj-lt"/>
                <a:ea typeface="HY헤드라인M"/>
              </a:rPr>
              <a:t>①</a:t>
            </a:r>
            <a:r>
              <a:rPr lang="ko-KR" altLang="en-US" sz="1800" dirty="0" smtClean="0">
                <a:latin typeface="+mj-lt"/>
                <a:ea typeface="HY헤드라인M"/>
              </a:rPr>
              <a:t>과</a:t>
            </a:r>
            <a:r>
              <a:rPr lang="en-US" altLang="ko-KR" sz="1800" dirty="0">
                <a:latin typeface="+mj-lt"/>
                <a:ea typeface="HY헤드라인M"/>
              </a:rPr>
              <a:t> </a:t>
            </a:r>
            <a:r>
              <a:rPr lang="en-US" altLang="ko-KR" sz="1800" dirty="0" smtClean="0">
                <a:latin typeface="+mj-lt"/>
                <a:ea typeface="HY헤드라인M"/>
              </a:rPr>
              <a:t>②</a:t>
            </a:r>
            <a:r>
              <a:rPr lang="ko-KR" altLang="en-US" sz="1800" dirty="0" smtClean="0">
                <a:latin typeface="+mj-lt"/>
                <a:ea typeface="HY헤드라인M"/>
              </a:rPr>
              <a:t>를 반복하는 과정</a:t>
            </a:r>
            <a:endParaRPr lang="en-US" altLang="ko-KR" sz="1800" dirty="0" smtClean="0">
              <a:latin typeface="+mj-lt"/>
            </a:endParaRP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6"/>
            <a:ext cx="7261967" cy="27363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19" y="2067950"/>
            <a:ext cx="1883550" cy="15770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572006"/>
            <a:ext cx="435272" cy="7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06- 1       while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for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do </a:t>
            </a:r>
            <a:r>
              <a:rPr lang="en-US" altLang="ko-KR" b="0" dirty="0"/>
              <a:t>~ </a:t>
            </a:r>
            <a:r>
              <a:rPr lang="en-US" altLang="ko-KR" dirty="0"/>
              <a:t>while</a:t>
            </a:r>
            <a:r>
              <a:rPr lang="ko-KR" altLang="en-US" b="0" dirty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8" y="1585367"/>
            <a:ext cx="7619217" cy="44644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132856"/>
            <a:ext cx="453650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06- 1       while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for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do </a:t>
            </a:r>
            <a:r>
              <a:rPr lang="en-US" altLang="ko-KR" b="0" dirty="0"/>
              <a:t>~ </a:t>
            </a:r>
            <a:r>
              <a:rPr lang="en-US" altLang="ko-KR" dirty="0"/>
              <a:t>while</a:t>
            </a:r>
            <a:r>
              <a:rPr lang="ko-KR" altLang="en-US" b="0" dirty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do~while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92" y="2947783"/>
            <a:ext cx="7824819" cy="3096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948211" cy="12713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164712"/>
            <a:ext cx="2423584" cy="8794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175520"/>
            <a:ext cx="563144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while</a:t>
            </a:r>
            <a:r>
              <a:rPr lang="ko-KR" altLang="en-US" sz="2000" b="1" dirty="0">
                <a:solidFill>
                  <a:srgbClr val="409A6F"/>
                </a:solidFill>
              </a:rPr>
              <a:t>문</a:t>
            </a:r>
            <a:r>
              <a:rPr lang="ko-KR" altLang="en-US" sz="2000" dirty="0"/>
              <a:t>은 반복 </a:t>
            </a:r>
            <a:r>
              <a:rPr lang="ko-KR" altLang="en-US" sz="2000" dirty="0" smtClean="0"/>
              <a:t>문장을 실행하기 </a:t>
            </a:r>
            <a:r>
              <a:rPr lang="ko-KR" altLang="en-US" sz="2000" dirty="0"/>
              <a:t>전에 </a:t>
            </a:r>
            <a:r>
              <a:rPr lang="ko-KR" altLang="en-US" sz="2000" dirty="0" smtClean="0"/>
              <a:t>조건을 </a:t>
            </a:r>
            <a:r>
              <a:rPr lang="ko-KR" altLang="en-US" sz="2000" dirty="0"/>
              <a:t>먼저 검사한다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for</a:t>
            </a:r>
            <a:r>
              <a:rPr lang="ko-KR" altLang="en-US" sz="2000" b="1" dirty="0">
                <a:solidFill>
                  <a:srgbClr val="409A6F"/>
                </a:solidFill>
              </a:rPr>
              <a:t>문</a:t>
            </a:r>
            <a:r>
              <a:rPr lang="ko-KR" altLang="en-US" sz="2000" dirty="0"/>
              <a:t>은 반복 횟수가 </a:t>
            </a:r>
            <a:r>
              <a:rPr lang="ko-KR" altLang="en-US" sz="2000" dirty="0" err="1"/>
              <a:t>정해진</a:t>
            </a:r>
            <a:r>
              <a:rPr lang="ko-KR" altLang="en-US" sz="2000" dirty="0"/>
              <a:t> 경우 사용하면 편리하다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solidFill>
                  <a:srgbClr val="409A6F"/>
                </a:solidFill>
              </a:rPr>
              <a:t>do~while</a:t>
            </a:r>
            <a:r>
              <a:rPr lang="ko-KR" altLang="en-US" sz="2000" b="1" dirty="0">
                <a:solidFill>
                  <a:srgbClr val="409A6F"/>
                </a:solidFill>
              </a:rPr>
              <a:t>문</a:t>
            </a:r>
            <a:r>
              <a:rPr lang="ko-KR" altLang="en-US" sz="2000" dirty="0"/>
              <a:t>은 반복 문장을 실행한 후에 반복 조건을 검사한다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1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371"/>
            <a:ext cx="7510182" cy="40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중첩 </a:t>
            </a:r>
            <a:r>
              <a:rPr lang="ko-KR" altLang="en-US" sz="2400" b="1" dirty="0" err="1" smtClean="0"/>
              <a:t>반복문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6696744" cy="43947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2320"/>
            <a:ext cx="7482662" cy="96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32856"/>
            <a:ext cx="2131120" cy="23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중첩 </a:t>
            </a:r>
            <a:r>
              <a:rPr lang="ko-KR" altLang="en-US" sz="2400" b="1" dirty="0" err="1" smtClean="0"/>
              <a:t>반복문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각 </a:t>
            </a:r>
            <a:r>
              <a:rPr lang="ko-KR" altLang="en-US" sz="1800" dirty="0" err="1" smtClean="0"/>
              <a:t>반복문이</a:t>
            </a:r>
            <a:r>
              <a:rPr lang="ko-KR" altLang="en-US" sz="1800" dirty="0" smtClean="0"/>
              <a:t> 모두 다른 </a:t>
            </a:r>
            <a:r>
              <a:rPr lang="ko-KR" altLang="en-US" sz="1800" dirty="0" err="1" smtClean="0"/>
              <a:t>제어변수를</a:t>
            </a:r>
            <a:r>
              <a:rPr lang="ko-KR" altLang="en-US" sz="1800" dirty="0" smtClean="0"/>
              <a:t> 사용해야 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같은 </a:t>
            </a:r>
            <a:r>
              <a:rPr lang="ko-KR" altLang="en-US" sz="1800" dirty="0" err="1" smtClean="0"/>
              <a:t>제어변수를</a:t>
            </a:r>
            <a:r>
              <a:rPr lang="ko-KR" altLang="en-US" sz="1800" dirty="0" smtClean="0"/>
              <a:t> 사용하면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번만 반복한다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6"/>
            <a:ext cx="5688632" cy="331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6918</TotalTime>
  <Words>284</Words>
  <Application>Microsoft Office PowerPoint</Application>
  <PresentationFormat>화면 슬라이드 쇼(4:3)</PresentationFormat>
  <Paragraphs>64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6장  반복문</vt:lpstr>
      <vt:lpstr>  06- 1       while문, for문, do ~ while문</vt:lpstr>
      <vt:lpstr>  06- 1       while문, for문, do ~ while문</vt:lpstr>
      <vt:lpstr>  06- 1       while문, for문, do ~ while문</vt:lpstr>
      <vt:lpstr>  06- 1       while문, for문, do ~ while문</vt:lpstr>
      <vt:lpstr>키워드로 끝내는 핵심 포인트</vt:lpstr>
      <vt:lpstr>표로 정리하는 핵심 포인트</vt:lpstr>
      <vt:lpstr>  06- 2       반복문 활용</vt:lpstr>
      <vt:lpstr>  06- 2       반복문 활용</vt:lpstr>
      <vt:lpstr>  06- 2       반복문 활용</vt:lpstr>
      <vt:lpstr>  06- 2       반복문 활용</vt:lpstr>
      <vt:lpstr>  06- 2       반복문 활용</vt:lpstr>
      <vt:lpstr>  06- 2       반복문 활용</vt:lpstr>
      <vt:lpstr>  06- 2       반복문 활용</vt:lpstr>
      <vt:lpstr>  06- 2       반복문 활용</vt:lpstr>
      <vt:lpstr>  06- 2       반복문 활용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201</cp:revision>
  <dcterms:created xsi:type="dcterms:W3CDTF">2019-05-31T06:49:58Z</dcterms:created>
  <dcterms:modified xsi:type="dcterms:W3CDTF">2019-07-01T04:51:38Z</dcterms:modified>
</cp:coreProperties>
</file>