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8" r:id="rId3"/>
    <p:sldId id="348" r:id="rId4"/>
    <p:sldId id="349" r:id="rId5"/>
    <p:sldId id="350" r:id="rId6"/>
    <p:sldId id="351" r:id="rId7"/>
    <p:sldId id="352" r:id="rId8"/>
    <p:sldId id="317" r:id="rId9"/>
    <p:sldId id="336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0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0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0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0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6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12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36.jp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r>
              <a:rPr lang="ko-KR" altLang="en-US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매개변수가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괄호 안에 </a:t>
            </a:r>
            <a:r>
              <a:rPr lang="ko-KR" altLang="en-US" sz="2000" dirty="0" err="1" smtClean="0"/>
              <a:t>매개변수</a:t>
            </a:r>
            <a:r>
              <a:rPr lang="ko-KR" altLang="en-US" sz="2000" dirty="0" smtClean="0"/>
              <a:t> 대신에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쓰거나 비워 둔다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호출할 때 인수를 주지 않으나 괄호는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반환값은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문과 함께 반환한다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87276" y="3400425"/>
            <a:ext cx="2492635" cy="1912384"/>
            <a:chOff x="1547664" y="4088680"/>
            <a:chExt cx="1944216" cy="15572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4088680"/>
              <a:ext cx="1944216" cy="89694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814" y="5103244"/>
              <a:ext cx="1455018" cy="54270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79712" y="4728951"/>
              <a:ext cx="1080120" cy="256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3456" y="465313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95936" y="4585640"/>
            <a:ext cx="147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618571"/>
                </a:solidFill>
              </a:rPr>
              <a:t>return</a:t>
            </a:r>
            <a:r>
              <a:rPr lang="ko-KR" altLang="en-US" sz="1600" b="1" dirty="0" smtClean="0">
                <a:solidFill>
                  <a:srgbClr val="618571"/>
                </a:solidFill>
              </a:rPr>
              <a:t>문 사용</a:t>
            </a:r>
            <a:endParaRPr lang="ko-KR" altLang="en-US" sz="1600" b="1" dirty="0">
              <a:solidFill>
                <a:srgbClr val="6185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012" y="3763496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618571"/>
                </a:solidFill>
              </a:rPr>
              <a:t>매개변수가</a:t>
            </a:r>
            <a:r>
              <a:rPr lang="ko-KR" altLang="en-US" sz="1600" b="1" dirty="0" smtClean="0">
                <a:solidFill>
                  <a:srgbClr val="618571"/>
                </a:solidFill>
              </a:rPr>
              <a:t> 없다</a:t>
            </a:r>
            <a:endParaRPr lang="ko-KR" altLang="en-US" sz="1600" b="1" dirty="0">
              <a:solidFill>
                <a:srgbClr val="61857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25992" y="3951165"/>
            <a:ext cx="55391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131840" y="3728633"/>
            <a:ext cx="94152" cy="2225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275856" y="4773089"/>
            <a:ext cx="64807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매개변수가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3" y="1700808"/>
            <a:ext cx="3980798" cy="424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2664296" cy="262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3" y="2045386"/>
            <a:ext cx="7482662" cy="9699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04048" y="2164284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80000"/>
              </a:lnSpc>
            </a:pPr>
            <a:r>
              <a:rPr lang="ko-KR" altLang="en-US" sz="2000" dirty="0" smtClean="0"/>
              <a:t>반환형에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를 적는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문이 없으며</a:t>
            </a:r>
            <a:r>
              <a:rPr lang="ko-KR" altLang="en-US" sz="2000" dirty="0" smtClean="0"/>
              <a:t> 함수의 실행을 끝내면 자동으로 반환한다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함수의 중간에서 반환할 때는 값 없이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문만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호출문을</a:t>
            </a:r>
            <a:r>
              <a:rPr lang="ko-KR" altLang="en-US" sz="2000" dirty="0" smtClean="0"/>
              <a:t> 수식과 함께 사용할 수 없다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72268"/>
            <a:ext cx="3384376" cy="6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(2/2)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63566"/>
            <a:ext cx="4167389" cy="38071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932040" y="2204864"/>
            <a:ext cx="3737203" cy="3240360"/>
            <a:chOff x="4932039" y="2132856"/>
            <a:chExt cx="3737203" cy="3240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2132856"/>
              <a:ext cx="3737202" cy="204226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39" y="4165336"/>
              <a:ext cx="1402251" cy="120788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26" y="5119907"/>
            <a:ext cx="1631145" cy="701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920880" cy="1026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788024" y="2091515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모두 없는 함수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788024" y="2091515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95303"/>
            <a:ext cx="4727646" cy="41788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714553" y="2185814"/>
            <a:ext cx="2817887" cy="2788071"/>
            <a:chOff x="5727898" y="2416145"/>
            <a:chExt cx="2817887" cy="27880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898" y="2416145"/>
              <a:ext cx="2232248" cy="86883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7473" y="3274740"/>
              <a:ext cx="2808312" cy="19294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920880" cy="10267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580112" y="2116649"/>
            <a:ext cx="0" cy="296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112845"/>
            <a:ext cx="3393951" cy="93167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283968" y="2708920"/>
            <a:ext cx="1008112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739546"/>
            <a:ext cx="973347" cy="13375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16" y="4416896"/>
            <a:ext cx="980987" cy="2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09120"/>
            <a:ext cx="1251198" cy="1513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82" y="2132856"/>
            <a:ext cx="3467844" cy="1916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68909"/>
            <a:ext cx="2629771" cy="4526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12" y="2473846"/>
            <a:ext cx="1532296" cy="33843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4" y="1853159"/>
            <a:ext cx="7521599" cy="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함수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0" y="1872209"/>
            <a:ext cx="7416824" cy="96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8" y="1628799"/>
            <a:ext cx="3167491" cy="2945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42445"/>
            <a:ext cx="2205965" cy="13491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574443"/>
            <a:ext cx="1369763" cy="13777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67668" y="3429000"/>
            <a:ext cx="1008112" cy="39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84" y="5370698"/>
            <a:ext cx="2272444" cy="4086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84" y="4648229"/>
            <a:ext cx="1915467" cy="2114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06" y="1968349"/>
            <a:ext cx="5083418" cy="20396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93" y="3627526"/>
            <a:ext cx="2541067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</a:t>
            </a:r>
            <a:r>
              <a:rPr lang="en-US" altLang="ko-KR" dirty="0" smtClean="0"/>
              <a:t>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</a:t>
            </a:r>
            <a:r>
              <a:rPr lang="ko-KR" altLang="en-US" sz="2400" b="1" dirty="0" err="1" smtClean="0"/>
              <a:t>과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반복문의</a:t>
            </a:r>
            <a:r>
              <a:rPr lang="ko-KR" altLang="en-US" sz="2400" b="1" dirty="0" smtClean="0"/>
              <a:t> 차이점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67668" y="3429000"/>
            <a:ext cx="1008112" cy="39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99" y="1556792"/>
            <a:ext cx="3094038" cy="2877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" y="4498245"/>
            <a:ext cx="2240241" cy="159505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67668" y="3273694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623148"/>
            <a:ext cx="1162050" cy="266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0" y="1801391"/>
            <a:ext cx="7416824" cy="961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58" y="1916832"/>
            <a:ext cx="4517598" cy="4195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16832"/>
            <a:ext cx="1038791" cy="1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34563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값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스스로 입력하는 함수에는 </a:t>
            </a:r>
            <a:r>
              <a:rPr lang="ko-KR" altLang="en-US" sz="2000" b="1" dirty="0" err="1">
                <a:solidFill>
                  <a:srgbClr val="409A6F"/>
                </a:solidFill>
              </a:rPr>
              <a:t>매개변수가</a:t>
            </a:r>
            <a:r>
              <a:rPr lang="ko-KR" altLang="en-US" sz="2000" b="1" dirty="0">
                <a:solidFill>
                  <a:srgbClr val="409A6F"/>
                </a:solidFill>
              </a:rPr>
              <a:t> 없어도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전달받은 </a:t>
            </a:r>
            <a:r>
              <a:rPr lang="ko-KR" altLang="en-US" sz="2000" dirty="0" smtClean="0"/>
              <a:t>값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출력하는 </a:t>
            </a:r>
            <a:r>
              <a:rPr lang="ko-KR" altLang="en-US" sz="2000" dirty="0"/>
              <a:t>함수는 </a:t>
            </a:r>
            <a:r>
              <a:rPr lang="ko-KR" altLang="en-US" sz="2000" b="1" dirty="0">
                <a:solidFill>
                  <a:srgbClr val="409A6F"/>
                </a:solidFill>
              </a:rPr>
              <a:t>반환형을 쓰지 않아도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단지 </a:t>
            </a:r>
            <a:r>
              <a:rPr lang="ko-KR" altLang="en-US" sz="2000" dirty="0"/>
              <a:t>화면에 </a:t>
            </a:r>
            <a:r>
              <a:rPr lang="ko-KR" altLang="en-US" sz="2000" dirty="0" err="1" smtClean="0"/>
              <a:t>출력만하는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함수는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둘 </a:t>
            </a:r>
            <a:r>
              <a:rPr lang="ko-KR" altLang="en-US" sz="2000" b="1" dirty="0">
                <a:solidFill>
                  <a:srgbClr val="409A6F"/>
                </a:solidFill>
              </a:rPr>
              <a:t>다 쓰지 않아도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매개변수와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없을 때 빈 공간은 </a:t>
            </a:r>
            <a:r>
              <a:rPr lang="en-US" altLang="ko-KR" sz="2000" b="1" dirty="0">
                <a:solidFill>
                  <a:srgbClr val="409A6F"/>
                </a:solidFill>
              </a:rPr>
              <a:t>void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적</a:t>
            </a:r>
            <a:r>
              <a:rPr lang="ko-KR" altLang="en-US" sz="2000" dirty="0"/>
              <a:t>는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재귀호출</a:t>
            </a:r>
            <a:r>
              <a:rPr lang="ko-KR" altLang="en-US" sz="2000" b="1" dirty="0">
                <a:solidFill>
                  <a:srgbClr val="409A6F"/>
                </a:solidFill>
              </a:rPr>
              <a:t> 함수</a:t>
            </a:r>
            <a:r>
              <a:rPr lang="ko-KR" altLang="en-US" sz="2000" dirty="0"/>
              <a:t>는 자기 자신을 다시 </a:t>
            </a:r>
            <a:r>
              <a:rPr lang="ko-KR" altLang="en-US" sz="2000" dirty="0" smtClean="0"/>
              <a:t>호출한다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2" y="4486969"/>
            <a:ext cx="7282312" cy="1318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3" y="1412776"/>
            <a:ext cx="724116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함수명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매개변수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반환형으로 </a:t>
            </a:r>
            <a:r>
              <a:rPr lang="ko-KR" altLang="en-US" sz="2000" dirty="0" err="1" smtClean="0"/>
              <a:t>함수원형을</a:t>
            </a:r>
            <a:r>
              <a:rPr lang="ko-KR" altLang="en-US" sz="2000" dirty="0" smtClean="0"/>
              <a:t> 만든다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함수명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함수의 기능에 맞는 </a:t>
            </a:r>
            <a:r>
              <a:rPr lang="ko-KR" altLang="en-US" sz="1800" dirty="0" smtClean="0"/>
              <a:t>이름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매개변수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함수가 기능을 수행하는 데 필요한 </a:t>
            </a:r>
            <a:r>
              <a:rPr lang="ko-KR" altLang="en-US" sz="1800" dirty="0" smtClean="0"/>
              <a:t>데이터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반환형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함수가 수행된 후의 </a:t>
            </a:r>
            <a:r>
              <a:rPr lang="ko-KR" altLang="en-US" sz="1800" dirty="0" smtClean="0"/>
              <a:t>결과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6" y="3682702"/>
            <a:ext cx="32583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함수원형에</a:t>
            </a:r>
            <a:r>
              <a:rPr lang="ko-KR" altLang="en-US" sz="2000" dirty="0" smtClean="0"/>
              <a:t> 함수의 </a:t>
            </a:r>
            <a:r>
              <a:rPr lang="ko-KR" altLang="en-US" sz="2000" dirty="0" err="1" smtClean="0"/>
              <a:t>실행코드를</a:t>
            </a:r>
            <a:r>
              <a:rPr lang="ko-KR" altLang="en-US" sz="2000" dirty="0" smtClean="0"/>
              <a:t> 중괄호 안에 넣어 완성한다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616624" cy="32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(3/3)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2" y="1671836"/>
            <a:ext cx="3824305" cy="4349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869160"/>
            <a:ext cx="1823799" cy="800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2088232" cy="2038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67" y="1954328"/>
            <a:ext cx="7482662" cy="969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11960" y="2492896"/>
            <a:ext cx="72008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132856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호출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정의한 함수는 이름으로 호출하여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호출할 때는 함수에 필요한 인수를 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38886"/>
            <a:ext cx="5616624" cy="31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반</a:t>
            </a:r>
            <a:r>
              <a:rPr lang="ko-KR" altLang="en-US" sz="2400" b="1" dirty="0"/>
              <a:t>환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실행을 끝낸 함수는 호출한 곳으로 값을 반환한다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i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8" y="2276872"/>
            <a:ext cx="736834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선언</a:t>
            </a:r>
            <a:endParaRPr lang="en-US" altLang="ko-KR" sz="2400" b="1" dirty="0" smtClean="0"/>
          </a:p>
          <a:p>
            <a:pPr lvl="1">
              <a:lnSpc>
                <a:spcPct val="210000"/>
              </a:lnSpc>
            </a:pPr>
            <a:r>
              <a:rPr lang="ko-KR" altLang="en-US" sz="2000" dirty="0" smtClean="0"/>
              <a:t>원형에 세미콜론을 붙여 선언하며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매개변수명</a:t>
            </a:r>
            <a:r>
              <a:rPr lang="ko-KR" altLang="en-US" sz="2000" dirty="0" smtClean="0"/>
              <a:t> 생략 가능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160000"/>
              </a:lnSpc>
            </a:pPr>
            <a:r>
              <a:rPr lang="ko-KR" altLang="en-US" sz="2000" dirty="0" smtClean="0"/>
              <a:t>호출 전에 선언한다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컴파일러에 함수의 원형에 대한 정보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호출한 곳에 </a:t>
            </a:r>
            <a:r>
              <a:rPr lang="ko-KR" altLang="en-US" sz="2000" dirty="0" err="1"/>
              <a:t>반환값의</a:t>
            </a:r>
            <a:r>
              <a:rPr lang="ko-KR" altLang="en-US" sz="2000" dirty="0"/>
              <a:t> 형태에 맞는 </a:t>
            </a:r>
            <a:r>
              <a:rPr lang="ko-KR" altLang="en-US" sz="2000" dirty="0" err="1"/>
              <a:t>임시공간</a:t>
            </a:r>
            <a:r>
              <a:rPr lang="ko-KR" altLang="en-US" sz="2000" dirty="0"/>
              <a:t> 확보</a:t>
            </a:r>
            <a:endParaRPr lang="en-US" altLang="ko-KR" sz="2000" dirty="0"/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호출할 때 인수의 형태와 개수 검사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i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27" y="2348880"/>
            <a:ext cx="5673327" cy="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선언</a:t>
            </a:r>
            <a:r>
              <a:rPr lang="ko-KR" altLang="en-US" sz="2000" dirty="0"/>
              <a:t>을 하면 </a:t>
            </a:r>
            <a:r>
              <a:rPr lang="ko-KR" altLang="en-US" sz="2000" dirty="0" smtClean="0"/>
              <a:t>컴파일러에 함수의 </a:t>
            </a:r>
            <a:r>
              <a:rPr lang="ko-KR" altLang="en-US" sz="2000" dirty="0"/>
              <a:t>형태를 미리 알릴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정의</a:t>
            </a:r>
            <a:r>
              <a:rPr lang="ko-KR" altLang="en-US" sz="2000" dirty="0"/>
              <a:t>는 원하는 기능의 함수를 직접 만드는 것이다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호출</a:t>
            </a:r>
            <a:r>
              <a:rPr lang="ko-KR" altLang="en-US" sz="2000" dirty="0"/>
              <a:t>은 만든 함수를 </a:t>
            </a:r>
            <a:r>
              <a:rPr lang="ko-KR" altLang="en-US" sz="2000" dirty="0" smtClean="0"/>
              <a:t>사용하는 것이다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return</a:t>
            </a:r>
            <a:r>
              <a:rPr lang="ko-KR" altLang="en-US" sz="2000" dirty="0"/>
              <a:t>은 함수를 실행한 다음 값을 </a:t>
            </a:r>
            <a:r>
              <a:rPr lang="ko-KR" altLang="en-US" sz="2000" dirty="0" smtClean="0"/>
              <a:t>반환하는 </a:t>
            </a:r>
            <a:r>
              <a:rPr lang="ko-KR" altLang="en-US" sz="2000" dirty="0" err="1" smtClean="0"/>
              <a:t>제어문이다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67433"/>
            <a:ext cx="737335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7900</TotalTime>
  <Words>422</Words>
  <Application>Microsoft Office PowerPoint</Application>
  <PresentationFormat>화면 슬라이드 쇼(4:3)</PresentationFormat>
  <Paragraphs>72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7장  함수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키워드로 끝내는 핵심 포인트</vt:lpstr>
      <vt:lpstr>표로 정리하는 핵심 포인트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232</cp:revision>
  <dcterms:created xsi:type="dcterms:W3CDTF">2019-05-31T06:49:58Z</dcterms:created>
  <dcterms:modified xsi:type="dcterms:W3CDTF">2019-07-02T01:34:10Z</dcterms:modified>
</cp:coreProperties>
</file>