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18" r:id="rId3"/>
    <p:sldId id="363" r:id="rId4"/>
    <p:sldId id="364" r:id="rId5"/>
    <p:sldId id="365" r:id="rId6"/>
    <p:sldId id="366" r:id="rId7"/>
    <p:sldId id="367" r:id="rId8"/>
    <p:sldId id="317" r:id="rId9"/>
    <p:sldId id="336" r:id="rId10"/>
    <p:sldId id="368" r:id="rId11"/>
    <p:sldId id="369" r:id="rId12"/>
    <p:sldId id="371" r:id="rId13"/>
    <p:sldId id="372" r:id="rId14"/>
    <p:sldId id="373" r:id="rId15"/>
    <p:sldId id="374" r:id="rId16"/>
    <p:sldId id="375" r:id="rId17"/>
    <p:sldId id="376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A6F"/>
    <a:srgbClr val="618571"/>
    <a:srgbClr val="F0F5FA"/>
    <a:srgbClr val="3CA5AA"/>
    <a:srgbClr val="3A6E44"/>
    <a:srgbClr val="376740"/>
    <a:srgbClr val="488879"/>
    <a:srgbClr val="CECC84"/>
    <a:srgbClr val="BFBD5F"/>
    <a:srgbClr val="B9A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4660"/>
  </p:normalViewPr>
  <p:slideViewPr>
    <p:cSldViewPr>
      <p:cViewPr>
        <p:scale>
          <a:sx n="100" d="100"/>
          <a:sy n="100" d="100"/>
        </p:scale>
        <p:origin x="-1110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4D749-4A0E-4EC0-8C35-6D3DCDE23070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285F9-B92A-4342-AE84-DE45F0AF26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8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D:\Dropbox\0.원고\00.진행 도서\00. 프로젝트 C\혼자 공부하는 C\ppt디자인용\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1504"/>
            <a:ext cx="8636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24744"/>
            <a:ext cx="6896540" cy="55172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62068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01-1. </a:t>
            </a:r>
            <a:r>
              <a:rPr lang="ko-KR" altLang="en-US" dirty="0" err="1" smtClean="0"/>
              <a:t>절제목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83568" y="2996952"/>
            <a:ext cx="3960440" cy="117444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혼자 공부하는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서현우 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6986-6ED4-406B-9031-A54FC959ECF7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84974"/>
            <a:ext cx="115212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61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8279892" cy="6480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8219256" cy="576064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  01 - 1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39248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5" y="6134466"/>
            <a:ext cx="8279892" cy="1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23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 baseline="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15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43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6986-6ED4-406B-9031-A54FC959ECF7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EA68-720B-41E0-8F8A-5C601A3907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57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7" Type="http://schemas.openxmlformats.org/officeDocument/2006/relationships/image" Target="../media/image43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g"/><Relationship Id="rId3" Type="http://schemas.openxmlformats.org/officeDocument/2006/relationships/image" Target="../media/image45.jpg"/><Relationship Id="rId7" Type="http://schemas.openxmlformats.org/officeDocument/2006/relationships/image" Target="../media/image48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g"/><Relationship Id="rId5" Type="http://schemas.openxmlformats.org/officeDocument/2006/relationships/image" Target="../media/image8.jpg"/><Relationship Id="rId4" Type="http://schemas.openxmlformats.org/officeDocument/2006/relationships/image" Target="../media/image4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5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g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2.jpg"/><Relationship Id="rId7" Type="http://schemas.openxmlformats.org/officeDocument/2006/relationships/image" Target="../media/image8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7" Type="http://schemas.openxmlformats.org/officeDocument/2006/relationships/image" Target="../media/image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02624" cy="1470025"/>
          </a:xfrm>
        </p:spPr>
        <p:txBody>
          <a:bodyPr/>
          <a:lstStyle/>
          <a:p>
            <a:r>
              <a:rPr lang="en-US" altLang="ko-KR" dirty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</a:t>
            </a:r>
            <a:r>
              <a:rPr lang="ko-KR" altLang="en-US" dirty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열</a:t>
            </a:r>
            <a:endParaRPr lang="ko-KR" altLang="en-US" dirty="0">
              <a:solidFill>
                <a:srgbClr val="3A6E4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4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08-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문자를 저장하는 </a:t>
            </a:r>
            <a:r>
              <a:rPr lang="ko-KR" altLang="en-US" dirty="0" smtClean="0"/>
              <a:t>배</a:t>
            </a:r>
            <a:r>
              <a:rPr lang="ko-KR" altLang="en-US" dirty="0"/>
              <a:t>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90842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char</a:t>
            </a:r>
            <a:r>
              <a:rPr lang="ko-KR" altLang="en-US" sz="2400" b="1" dirty="0" smtClean="0"/>
              <a:t>형 배열의 선언과 초기화 </a:t>
            </a:r>
            <a:r>
              <a:rPr lang="en-US" altLang="ko-KR" sz="2400" b="1" dirty="0" smtClean="0"/>
              <a:t>(1/3)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08" y="1628800"/>
            <a:ext cx="6714601" cy="446449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781" y="2094459"/>
            <a:ext cx="2489280" cy="1190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4" y="1969113"/>
            <a:ext cx="7850063" cy="10175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444208" y="5301208"/>
            <a:ext cx="129614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6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08-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문자를 저장하는 </a:t>
            </a:r>
            <a:r>
              <a:rPr lang="ko-KR" altLang="en-US" dirty="0" smtClean="0"/>
              <a:t>배</a:t>
            </a:r>
            <a:r>
              <a:rPr lang="ko-KR" altLang="en-US" dirty="0"/>
              <a:t>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27346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char</a:t>
            </a:r>
            <a:r>
              <a:rPr lang="ko-KR" altLang="en-US" sz="2400" b="1" dirty="0" smtClean="0"/>
              <a:t>형 배열의 선언과 초기화 </a:t>
            </a:r>
            <a:r>
              <a:rPr lang="en-US" altLang="ko-KR" sz="2400" b="1" dirty="0" smtClean="0"/>
              <a:t>(2/3)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두 가지 초기화 방법</a:t>
            </a:r>
            <a:endParaRPr lang="en-US" altLang="ko-KR" sz="2000" dirty="0" smtClean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 smtClean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err="1" smtClean="0"/>
              <a:t>널문자를</a:t>
            </a:r>
            <a:r>
              <a:rPr lang="ko-KR" altLang="en-US" sz="2000" dirty="0" smtClean="0"/>
              <a:t> 저장할 공간이 있어야 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 smtClean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0" name="직사각형 9"/>
          <p:cNvSpPr/>
          <p:nvPr/>
        </p:nvSpPr>
        <p:spPr>
          <a:xfrm>
            <a:off x="6444208" y="5301208"/>
            <a:ext cx="129614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75" y="4941168"/>
            <a:ext cx="5140211" cy="96278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958" y="2232298"/>
            <a:ext cx="5210919" cy="189545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77" y="2571255"/>
            <a:ext cx="247901" cy="48944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77" y="3641484"/>
            <a:ext cx="247901" cy="48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08-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문자를 저장하는 </a:t>
            </a:r>
            <a:r>
              <a:rPr lang="ko-KR" altLang="en-US" dirty="0" smtClean="0"/>
              <a:t>배</a:t>
            </a:r>
            <a:r>
              <a:rPr lang="ko-KR" altLang="en-US" dirty="0"/>
              <a:t>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27346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char</a:t>
            </a:r>
            <a:r>
              <a:rPr lang="ko-KR" altLang="en-US" sz="2400" b="1" dirty="0" smtClean="0"/>
              <a:t>형 배열의 선언과 초기화 </a:t>
            </a:r>
            <a:r>
              <a:rPr lang="en-US" altLang="ko-KR" sz="2400" b="1" dirty="0" smtClean="0"/>
              <a:t>(3/3)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err="1" smtClean="0"/>
              <a:t>scanf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함수로 입력할 때는 </a:t>
            </a:r>
            <a:r>
              <a:rPr lang="ko-KR" altLang="en-US" sz="2000" dirty="0" err="1"/>
              <a:t>배열명만</a:t>
            </a:r>
            <a:r>
              <a:rPr lang="ko-KR" altLang="en-US" sz="2000" dirty="0"/>
              <a:t> 사용한다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/>
            <a:r>
              <a:rPr lang="ko-KR" altLang="en-US" sz="2000" dirty="0" smtClean="0"/>
              <a:t>초기화하지 않는 경우 반드시 </a:t>
            </a:r>
            <a:r>
              <a:rPr lang="ko-KR" altLang="en-US" sz="2000" dirty="0" err="1" smtClean="0"/>
              <a:t>널문자도</a:t>
            </a:r>
            <a:r>
              <a:rPr lang="ko-KR" altLang="en-US" sz="2000" dirty="0" smtClean="0"/>
              <a:t> 저장해야 한다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 smtClean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 smtClean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0" name="직사각형 9"/>
          <p:cNvSpPr/>
          <p:nvPr/>
        </p:nvSpPr>
        <p:spPr>
          <a:xfrm>
            <a:off x="6444208" y="5153198"/>
            <a:ext cx="129614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05" y="2204864"/>
            <a:ext cx="2784139" cy="46402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98" y="2852936"/>
            <a:ext cx="6519401" cy="11012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05" y="4715582"/>
            <a:ext cx="3487663" cy="10660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718471"/>
            <a:ext cx="1595042" cy="8694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575174"/>
            <a:ext cx="3384376" cy="22609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284" y="4653136"/>
            <a:ext cx="2160240" cy="94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08-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문자를 저장하는 </a:t>
            </a:r>
            <a:r>
              <a:rPr lang="ko-KR" altLang="en-US" dirty="0" smtClean="0"/>
              <a:t>배</a:t>
            </a:r>
            <a:r>
              <a:rPr lang="ko-KR" altLang="en-US" dirty="0"/>
              <a:t>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90842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문자열 대입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0" name="직사각형 9"/>
          <p:cNvSpPr/>
          <p:nvPr/>
        </p:nvSpPr>
        <p:spPr>
          <a:xfrm>
            <a:off x="6444208" y="5301208"/>
            <a:ext cx="129614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89297"/>
            <a:ext cx="3600400" cy="44159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48881"/>
            <a:ext cx="3338381" cy="25202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883" y="5152644"/>
            <a:ext cx="1943557" cy="8731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01" y="1916832"/>
            <a:ext cx="7634039" cy="9895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631375"/>
            <a:ext cx="2416199" cy="122967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707" y="1591285"/>
            <a:ext cx="1722141" cy="30824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901" y="3861048"/>
            <a:ext cx="2379539" cy="75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4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08-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문자를 저장하는 </a:t>
            </a:r>
            <a:r>
              <a:rPr lang="ko-KR" altLang="en-US" dirty="0" smtClean="0"/>
              <a:t>배</a:t>
            </a:r>
            <a:r>
              <a:rPr lang="ko-KR" altLang="en-US" dirty="0"/>
              <a:t>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90842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문자열 전용 입출력 함수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: gets, puts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01" y="1628800"/>
            <a:ext cx="4215786" cy="18722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48633"/>
            <a:ext cx="5167431" cy="22725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161" y="4783678"/>
            <a:ext cx="3187287" cy="12567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01" y="1945407"/>
            <a:ext cx="7634039" cy="9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7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08-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문자를 저장하는 </a:t>
            </a:r>
            <a:r>
              <a:rPr lang="ko-KR" altLang="en-US" dirty="0" smtClean="0"/>
              <a:t>배</a:t>
            </a:r>
            <a:r>
              <a:rPr lang="ko-KR" altLang="en-US" dirty="0"/>
              <a:t>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90842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문자열 끝에 </a:t>
            </a:r>
            <a:r>
              <a:rPr lang="ko-KR" altLang="en-US" sz="2400" b="1" dirty="0" err="1" smtClean="0"/>
              <a:t>널문자가</a:t>
            </a:r>
            <a:r>
              <a:rPr lang="ko-KR" altLang="en-US" sz="2400" b="1" dirty="0" smtClean="0"/>
              <a:t> 없다면</a:t>
            </a:r>
            <a:r>
              <a:rPr lang="en-US" altLang="ko-KR" sz="2400" b="1" dirty="0" smtClean="0"/>
              <a:t>?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14" y="1628800"/>
            <a:ext cx="4374258" cy="43592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979940"/>
            <a:ext cx="2696494" cy="10081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51" y="1995799"/>
            <a:ext cx="7634039" cy="989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122" y="2924944"/>
            <a:ext cx="4979268" cy="123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4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char</a:t>
            </a:r>
            <a:r>
              <a:rPr lang="ko-KR" altLang="en-US" sz="2000" b="1" dirty="0">
                <a:solidFill>
                  <a:srgbClr val="409A6F"/>
                </a:solidFill>
              </a:rPr>
              <a:t>형 배열</a:t>
            </a:r>
            <a:r>
              <a:rPr lang="ko-KR" altLang="en-US" sz="2000" dirty="0"/>
              <a:t>은 문자열을 저장하는 </a:t>
            </a:r>
            <a:r>
              <a:rPr lang="ko-KR" altLang="en-US" sz="2000" dirty="0" smtClean="0"/>
              <a:t>변수 역할을 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c</a:t>
            </a:r>
            <a:r>
              <a:rPr lang="en-US" altLang="ko-KR" sz="2000" dirty="0" smtClean="0"/>
              <a:t>har</a:t>
            </a:r>
            <a:r>
              <a:rPr lang="ko-KR" altLang="en-US" sz="2000" dirty="0" smtClean="0"/>
              <a:t>형 배열은 </a:t>
            </a:r>
            <a:r>
              <a:rPr lang="ko-KR" altLang="en-US" sz="2000" b="1" dirty="0" smtClean="0">
                <a:solidFill>
                  <a:srgbClr val="409A6F"/>
                </a:solidFill>
              </a:rPr>
              <a:t>문자열로</a:t>
            </a:r>
            <a:r>
              <a:rPr lang="ko-KR" altLang="en-US" sz="2000" dirty="0" smtClean="0"/>
              <a:t> </a:t>
            </a:r>
            <a:r>
              <a:rPr lang="ko-KR" altLang="en-US" sz="2000" b="1" dirty="0">
                <a:solidFill>
                  <a:srgbClr val="409A6F"/>
                </a:solidFill>
              </a:rPr>
              <a:t>직접</a:t>
            </a:r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rgbClr val="409A6F"/>
                </a:solidFill>
              </a:rPr>
              <a:t>초기화</a:t>
            </a:r>
            <a:r>
              <a:rPr lang="ko-KR" altLang="en-US" sz="2000" dirty="0"/>
              <a:t>할 수 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char</a:t>
            </a:r>
            <a:r>
              <a:rPr lang="ko-KR" altLang="en-US" sz="2000" dirty="0" smtClean="0"/>
              <a:t>형 </a:t>
            </a:r>
            <a:r>
              <a:rPr lang="ko-KR" altLang="en-US" sz="2000" dirty="0"/>
              <a:t>배열에 문자열을 저장할 때는 </a:t>
            </a:r>
            <a:r>
              <a:rPr lang="en-US" altLang="ko-KR" sz="2000" b="1" dirty="0" err="1" smtClean="0">
                <a:solidFill>
                  <a:srgbClr val="409A6F"/>
                </a:solidFill>
              </a:rPr>
              <a:t>strcpy</a:t>
            </a:r>
            <a:r>
              <a:rPr lang="en-US" altLang="ko-KR" sz="2000" b="1" dirty="0" smtClean="0">
                <a:solidFill>
                  <a:srgbClr val="409A6F"/>
                </a:solidFill>
              </a:rPr>
              <a:t> </a:t>
            </a:r>
            <a:r>
              <a:rPr lang="ko-KR" altLang="en-US" sz="2000" b="1" dirty="0">
                <a:solidFill>
                  <a:srgbClr val="409A6F"/>
                </a:solidFill>
              </a:rPr>
              <a:t>함수</a:t>
            </a:r>
            <a:r>
              <a:rPr lang="ko-KR" altLang="en-US" sz="2000" dirty="0"/>
              <a:t>를 사용한다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문자열 입출력</a:t>
            </a:r>
            <a:r>
              <a:rPr lang="ko-KR" altLang="en-US" sz="2000" dirty="0"/>
              <a:t>은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scanf</a:t>
            </a:r>
            <a:r>
              <a:rPr lang="en-US" altLang="ko-KR" sz="2000" dirty="0" smtClean="0"/>
              <a:t>, </a:t>
            </a:r>
            <a:r>
              <a:rPr lang="en-US" altLang="ko-KR" sz="2000" b="1" dirty="0">
                <a:solidFill>
                  <a:srgbClr val="409A6F"/>
                </a:solidFill>
              </a:rPr>
              <a:t>gets</a:t>
            </a:r>
            <a:r>
              <a:rPr lang="en-US" altLang="ko-KR" sz="2000" dirty="0"/>
              <a:t>, 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, </a:t>
            </a:r>
            <a:r>
              <a:rPr lang="en-US" altLang="ko-KR" sz="2000" b="1" dirty="0">
                <a:solidFill>
                  <a:srgbClr val="409A6F"/>
                </a:solidFill>
              </a:rPr>
              <a:t>puts</a:t>
            </a:r>
            <a:r>
              <a:rPr lang="en-US" altLang="ko-KR" sz="2000" b="1" dirty="0"/>
              <a:t> </a:t>
            </a:r>
            <a:r>
              <a:rPr lang="ko-KR" altLang="en-US" sz="2000" dirty="0"/>
              <a:t>등의 함수를 사용한다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6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1412776"/>
            <a:ext cx="7475555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08- </a:t>
            </a:r>
            <a:r>
              <a:rPr lang="en-US" altLang="ko-KR" dirty="0" smtClean="0"/>
              <a:t>1       </a:t>
            </a:r>
            <a:r>
              <a:rPr lang="ko-KR" altLang="en-US" dirty="0" smtClean="0"/>
              <a:t>배열의 선언</a:t>
            </a:r>
            <a:r>
              <a:rPr lang="ko-KR" altLang="en-US" dirty="0" smtClean="0"/>
              <a:t>과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90842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배열의 선언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04" y="1572791"/>
            <a:ext cx="6876256" cy="45215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92" y="1825774"/>
            <a:ext cx="7482662" cy="969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162" y="2128596"/>
            <a:ext cx="1728192" cy="131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08- </a:t>
            </a:r>
            <a:r>
              <a:rPr lang="en-US" altLang="ko-KR" dirty="0" smtClean="0"/>
              <a:t>1       </a:t>
            </a:r>
            <a:r>
              <a:rPr lang="ko-KR" altLang="en-US" dirty="0" smtClean="0"/>
              <a:t>배열의 선언</a:t>
            </a:r>
            <a:r>
              <a:rPr lang="ko-KR" altLang="en-US" dirty="0" smtClean="0"/>
              <a:t>과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배열 요소의 사용</a:t>
            </a:r>
            <a:endParaRPr lang="en-US" altLang="ko-KR" sz="2400" b="1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배열 요소는 </a:t>
            </a:r>
            <a:r>
              <a:rPr lang="ko-KR" altLang="en-US" sz="2000" dirty="0" err="1" smtClean="0"/>
              <a:t>배열명과</a:t>
            </a:r>
            <a:r>
              <a:rPr lang="ko-KR" altLang="en-US" sz="2000" dirty="0" smtClean="0"/>
              <a:t> 첨자</a:t>
            </a:r>
            <a:r>
              <a:rPr lang="en-US" altLang="ko-KR" sz="2000" dirty="0" smtClean="0"/>
              <a:t>(index)</a:t>
            </a:r>
            <a:r>
              <a:rPr lang="ko-KR" altLang="en-US" sz="2000" dirty="0" smtClean="0"/>
              <a:t>로 하나의 변수처럼 사용한다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첨자는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부터 시작하</a:t>
            </a:r>
            <a:r>
              <a:rPr lang="ko-KR" altLang="en-US" sz="2000" dirty="0"/>
              <a:t>며</a:t>
            </a:r>
            <a:r>
              <a:rPr lang="ko-KR" altLang="en-US" sz="2000" dirty="0" smtClean="0"/>
              <a:t> 최대 첨자는 요소의 수 </a:t>
            </a:r>
            <a:r>
              <a:rPr lang="en-US" altLang="ko-KR" sz="2000" dirty="0" smtClean="0"/>
              <a:t>– 1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8" y="2204864"/>
            <a:ext cx="4464495" cy="11180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075892"/>
            <a:ext cx="6219825" cy="342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69951" y="5497388"/>
            <a:ext cx="127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ary</a:t>
            </a:r>
            <a:r>
              <a:rPr lang="en-US" altLang="ko-KR" dirty="0" smtClean="0">
                <a:latin typeface="+mn-ea"/>
              </a:rPr>
              <a:t>[5] </a:t>
            </a:r>
            <a:r>
              <a:rPr lang="en-US" altLang="ko-KR" b="1" dirty="0" smtClean="0"/>
              <a:t>;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21010" y="5507940"/>
            <a:ext cx="16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</a:rPr>
              <a:t>ary</a:t>
            </a:r>
            <a:r>
              <a:rPr lang="en-US" altLang="ko-KR" dirty="0" smtClean="0">
                <a:latin typeface="+mn-ea"/>
              </a:rPr>
              <a:t>[0] ~ </a:t>
            </a:r>
            <a:r>
              <a:rPr lang="en-US" altLang="ko-KR" dirty="0" err="1" smtClean="0">
                <a:latin typeface="+mn-ea"/>
              </a:rPr>
              <a:t>ary</a:t>
            </a:r>
            <a:r>
              <a:rPr lang="en-US" altLang="ko-KR" dirty="0" smtClean="0">
                <a:latin typeface="+mn-ea"/>
              </a:rPr>
              <a:t>[4]</a:t>
            </a:r>
            <a:endParaRPr lang="ko-KR" altLang="en-US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106" y="5109229"/>
            <a:ext cx="1666875" cy="2762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724128" y="5109229"/>
            <a:ext cx="1872208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51" y="3429000"/>
            <a:ext cx="6437337" cy="9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8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08- </a:t>
            </a:r>
            <a:r>
              <a:rPr lang="en-US" altLang="ko-KR" dirty="0" smtClean="0"/>
              <a:t>1       </a:t>
            </a:r>
            <a:r>
              <a:rPr lang="ko-KR" altLang="en-US" dirty="0" smtClean="0"/>
              <a:t>배열의 선언</a:t>
            </a:r>
            <a:r>
              <a:rPr lang="ko-KR" altLang="en-US" dirty="0" smtClean="0"/>
              <a:t>과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배열 초기화 </a:t>
            </a:r>
            <a:r>
              <a:rPr lang="en-US" altLang="ko-KR" sz="2400" b="1" dirty="0" smtClean="0"/>
              <a:t>(1/2)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중괄호 안에 </a:t>
            </a:r>
            <a:r>
              <a:rPr lang="ko-KR" altLang="en-US" sz="2000" dirty="0" err="1" smtClean="0"/>
              <a:t>초깃값을</a:t>
            </a:r>
            <a:r>
              <a:rPr lang="ko-KR" altLang="en-US" sz="2000" dirty="0" smtClean="0"/>
              <a:t> 나열하면 앞에서부터 차례로 초기화된다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요소의 수보다 </a:t>
            </a:r>
            <a:r>
              <a:rPr lang="ko-KR" altLang="en-US" sz="2000" dirty="0" err="1" smtClean="0"/>
              <a:t>초깃값이</a:t>
            </a:r>
            <a:r>
              <a:rPr lang="ko-KR" altLang="en-US" sz="2000" dirty="0" smtClean="0"/>
              <a:t> 적으면 남는 요소는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으로 초기화된다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76872"/>
            <a:ext cx="3461166" cy="3434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34885"/>
            <a:ext cx="4365959" cy="7200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085184"/>
            <a:ext cx="4365959" cy="6821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19" y="4437112"/>
            <a:ext cx="29622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0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08- </a:t>
            </a:r>
            <a:r>
              <a:rPr lang="en-US" altLang="ko-KR" dirty="0" smtClean="0"/>
              <a:t>1       </a:t>
            </a:r>
            <a:r>
              <a:rPr lang="ko-KR" altLang="en-US" dirty="0" smtClean="0"/>
              <a:t>배열의 선언</a:t>
            </a:r>
            <a:r>
              <a:rPr lang="ko-KR" altLang="en-US" dirty="0" smtClean="0"/>
              <a:t>과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배열 초기화 </a:t>
            </a:r>
            <a:r>
              <a:rPr lang="en-US" altLang="ko-KR" sz="2400" b="1" dirty="0" smtClean="0"/>
              <a:t>(2/2)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초기화하면 배열 요소의 수를 생략할 수 있다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각 </a:t>
            </a:r>
            <a:r>
              <a:rPr lang="ko-KR" altLang="en-US" sz="2000" dirty="0" err="1" smtClean="0"/>
              <a:t>자료형에</a:t>
            </a:r>
            <a:r>
              <a:rPr lang="ko-KR" altLang="en-US" sz="2000" dirty="0" smtClean="0"/>
              <a:t> 맞는 값으로 초기화한다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51" y="2204864"/>
            <a:ext cx="2781300" cy="4191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96" y="2780928"/>
            <a:ext cx="2681809" cy="76059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15" y="4437112"/>
            <a:ext cx="54578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7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08- </a:t>
            </a:r>
            <a:r>
              <a:rPr lang="en-US" altLang="ko-KR" dirty="0" smtClean="0"/>
              <a:t>1       </a:t>
            </a:r>
            <a:r>
              <a:rPr lang="ko-KR" altLang="en-US" dirty="0" smtClean="0"/>
              <a:t>배열의 선언</a:t>
            </a:r>
            <a:r>
              <a:rPr lang="ko-KR" altLang="en-US" dirty="0" smtClean="0"/>
              <a:t>과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배열과 </a:t>
            </a:r>
            <a:r>
              <a:rPr lang="ko-KR" altLang="en-US" sz="2400" b="1" dirty="0" err="1" smtClean="0"/>
              <a:t>반복문</a:t>
            </a:r>
            <a:endParaRPr lang="en-US" altLang="ko-KR" sz="2400" b="1" dirty="0" smtClean="0"/>
          </a:p>
          <a:p>
            <a:pPr marL="457200" lvl="1" indent="0">
              <a:lnSpc>
                <a:spcPct val="200000"/>
              </a:lnSpc>
              <a:buNone/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4999415" cy="2880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41773"/>
            <a:ext cx="1944216" cy="2492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92" y="4581128"/>
            <a:ext cx="2972852" cy="13263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041773"/>
            <a:ext cx="2878209" cy="39906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255600"/>
            <a:ext cx="1872208" cy="91222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92" y="1891845"/>
            <a:ext cx="7482662" cy="969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69" y="3983367"/>
            <a:ext cx="2472110" cy="1658831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4572000" y="2051176"/>
            <a:ext cx="0" cy="39812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3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smtClean="0"/>
              <a:t>08- </a:t>
            </a:r>
            <a:r>
              <a:rPr lang="en-US" altLang="ko-KR" dirty="0" smtClean="0"/>
              <a:t>1       </a:t>
            </a:r>
            <a:r>
              <a:rPr lang="ko-KR" altLang="en-US" dirty="0" smtClean="0"/>
              <a:t>배열의 선언</a:t>
            </a:r>
            <a:r>
              <a:rPr lang="ko-KR" altLang="en-US" dirty="0" smtClean="0"/>
              <a:t>과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sizeof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연산자를 활용한 배열 처리</a:t>
            </a:r>
            <a:endParaRPr lang="en-US" altLang="ko-KR" sz="2400" b="1" dirty="0" smtClean="0"/>
          </a:p>
          <a:p>
            <a:pPr marL="457200" lvl="1" indent="0">
              <a:lnSpc>
                <a:spcPct val="200000"/>
              </a:lnSpc>
              <a:buNone/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97800"/>
            <a:ext cx="4210050" cy="3238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6" y="2116930"/>
            <a:ext cx="3733291" cy="318427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" y="5329783"/>
            <a:ext cx="2644081" cy="71230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095534"/>
            <a:ext cx="2664296" cy="368606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5193104"/>
            <a:ext cx="1872208" cy="90019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20420"/>
            <a:ext cx="7482662" cy="96995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4860032" y="2060848"/>
            <a:ext cx="0" cy="39812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4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배열</a:t>
            </a:r>
            <a:r>
              <a:rPr lang="ko-KR" altLang="en-US" sz="2000" dirty="0"/>
              <a:t>을 </a:t>
            </a:r>
            <a:r>
              <a:rPr lang="ko-KR" altLang="en-US" sz="2000" b="1" dirty="0">
                <a:solidFill>
                  <a:srgbClr val="409A6F"/>
                </a:solidFill>
              </a:rPr>
              <a:t>선언</a:t>
            </a:r>
            <a:r>
              <a:rPr lang="ko-KR" altLang="en-US" sz="2000" dirty="0"/>
              <a:t>하면 많은 변수를 한 번에 선언하는 </a:t>
            </a:r>
            <a:r>
              <a:rPr lang="ko-KR" altLang="en-US" sz="2000" dirty="0" smtClean="0"/>
              <a:t>효과가 </a:t>
            </a:r>
            <a:r>
              <a:rPr lang="ko-KR" altLang="en-US" sz="2000" dirty="0"/>
              <a:t>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배열</a:t>
            </a:r>
            <a:r>
              <a:rPr lang="ko-KR" altLang="en-US" sz="2000" dirty="0"/>
              <a:t>을 </a:t>
            </a:r>
            <a:r>
              <a:rPr lang="ko-KR" altLang="en-US" sz="2000" b="1" dirty="0">
                <a:solidFill>
                  <a:srgbClr val="409A6F"/>
                </a:solidFill>
              </a:rPr>
              <a:t>초기화</a:t>
            </a:r>
            <a:r>
              <a:rPr lang="ko-KR" altLang="en-US" sz="2000" dirty="0"/>
              <a:t>할 때는 </a:t>
            </a:r>
            <a:r>
              <a:rPr lang="ko-KR" altLang="en-US" sz="2000" dirty="0" smtClean="0"/>
              <a:t>중괄호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{ }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사용한다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배열</a:t>
            </a:r>
            <a:r>
              <a:rPr lang="ko-KR" altLang="en-US" sz="2000" dirty="0"/>
              <a:t>은 주로 </a:t>
            </a:r>
            <a:r>
              <a:rPr lang="ko-KR" altLang="en-US" sz="2000" b="1" dirty="0" err="1">
                <a:solidFill>
                  <a:srgbClr val="409A6F"/>
                </a:solidFill>
              </a:rPr>
              <a:t>반복문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처리한다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배열 전체의 크기를 구할 때 </a:t>
            </a:r>
            <a:r>
              <a:rPr lang="en-US" altLang="ko-KR" sz="2000" b="1" dirty="0" err="1">
                <a:solidFill>
                  <a:srgbClr val="409A6F"/>
                </a:solidFill>
              </a:rPr>
              <a:t>sizeof</a:t>
            </a:r>
            <a:r>
              <a:rPr lang="en-US" altLang="ko-KR" sz="2000" b="1" dirty="0">
                <a:solidFill>
                  <a:srgbClr val="409A6F"/>
                </a:solidFill>
              </a:rPr>
              <a:t> </a:t>
            </a:r>
            <a:r>
              <a:rPr lang="ko-KR" altLang="en-US" sz="2000" b="1" dirty="0">
                <a:solidFill>
                  <a:srgbClr val="409A6F"/>
                </a:solidFill>
              </a:rPr>
              <a:t>연산자</a:t>
            </a:r>
            <a:r>
              <a:rPr lang="ko-KR" altLang="en-US" sz="2000" dirty="0"/>
              <a:t>를 사용한다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1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6"/>
            <a:ext cx="7524328" cy="195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9353</TotalTime>
  <Words>329</Words>
  <Application>Microsoft Office PowerPoint</Application>
  <PresentationFormat>화면 슬라이드 쇼(4:3)</PresentationFormat>
  <Paragraphs>101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8장  배열</vt:lpstr>
      <vt:lpstr>  08- 1       배열의 선언과 사용</vt:lpstr>
      <vt:lpstr>  08- 1       배열의 선언과 사용</vt:lpstr>
      <vt:lpstr>  08- 1       배열의 선언과 사용</vt:lpstr>
      <vt:lpstr>  08- 1       배열의 선언과 사용</vt:lpstr>
      <vt:lpstr>  08- 1       배열의 선언과 사용</vt:lpstr>
      <vt:lpstr>  08- 1       배열의 선언과 사용</vt:lpstr>
      <vt:lpstr>키워드로 끝내는 핵심 포인트</vt:lpstr>
      <vt:lpstr>표로 정리하는 핵심 포인트</vt:lpstr>
      <vt:lpstr>  08- 2       문자를 저장하는 배열</vt:lpstr>
      <vt:lpstr>  08- 2       문자를 저장하는 배열</vt:lpstr>
      <vt:lpstr>  08- 2       문자를 저장하는 배열</vt:lpstr>
      <vt:lpstr>  08- 2       문자를 저장하는 배열</vt:lpstr>
      <vt:lpstr>  08- 2       문자를 저장하는 배열</vt:lpstr>
      <vt:lpstr>  08- 2       문자를 저장하는 배열</vt:lpstr>
      <vt:lpstr>키워드로 끝내는 핵심 포인트</vt:lpstr>
      <vt:lpstr>표로 정리하는 핵심 포인트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Hanbit Media</dc:creator>
  <cp:lastModifiedBy>SHU</cp:lastModifiedBy>
  <cp:revision>253</cp:revision>
  <dcterms:created xsi:type="dcterms:W3CDTF">2019-05-31T06:49:58Z</dcterms:created>
  <dcterms:modified xsi:type="dcterms:W3CDTF">2019-07-03T03:54:58Z</dcterms:modified>
</cp:coreProperties>
</file>