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A779F-A0A4-4E83-ADC7-D346517F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FF422B-D76C-4C0B-89FB-E65391A0F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4108B-BE49-40F2-8FF6-F25B81DF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19FB8-6C28-42CC-8C83-C5757C9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A4D9D-77B2-4A38-B4DA-D8B03C2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ED6C-0805-4B5C-A160-1735AC00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A8819-A5C3-45D1-8798-4E8A1CD60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9D487-0B41-4EBC-AC7C-75176858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D3BF2-1E64-496C-9B7F-02A096BC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090F4-46D6-4B9F-80B1-A4F19A66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6CB54-8F1B-41D4-BDAA-10171BB34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FC78B-7FB4-41BF-ABB0-3491A67DD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5205D-E6F8-40C6-8C0A-CA11CE36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E105-30E1-4D0A-863C-DCFACC41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90537-A960-40F5-ACAC-2E96BF94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7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4E11-EEB4-41BB-A108-E9F82BCC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D5AB8-E026-4480-99B9-5010D106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344D0-1AD6-4B0F-978D-8A9CE5B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116ED-8FB6-447D-8B99-7218A15E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16954-3EEB-4C86-A896-89E574DD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1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6DBEB-824F-4E3D-B978-DF011C3E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2E1A5-F566-4ADC-8735-9D517F0F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6E4DB-605F-4C26-A19D-9804DDC2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5CF9D-5730-4505-BC05-789BE1DA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7592E-D159-4D63-A64E-25D66A7B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78228-9F00-4541-AF27-92BB12DA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3E034-6149-41B5-B67E-F8408289D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D7EBD-2E6F-4537-963A-A951BF57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646E1-CDB4-4830-84D1-BF22A710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37DAF-F5FD-44AE-B2B6-F89F44C3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0A1EC-5D6B-4D64-849E-39285230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5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7A3F-F614-4769-ADA9-C39D8E34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99B97-4A71-4D92-BC6A-8E497B33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13E327-28B3-434A-AB42-9AF56462E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E5038-68A4-4FF7-9424-647450CD6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18982C-C146-4467-B26E-FFA13AE8C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761EC4-7CAD-4E54-AB67-7DCA02EA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D5160-FFB8-42E4-B743-560A4ADF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4CD486-BFE1-48FF-AC19-550A1210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2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6C21C-7EB4-48BD-ADAB-40060A5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68DFAA-33C3-4507-B071-B6B43BB8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C63BEF-8876-4633-9AC3-A89FD9C1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7487DB-69F6-47C3-BF70-BBF9B548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6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53BEB-B6DB-4E81-A9AA-DB71109C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026925-4344-494C-95AD-165DDD5A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A208F-FB87-4FBF-B68C-60AD0E93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9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E6A06-01C7-4797-9D11-9F877313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659B2-3D2D-42E1-98BF-5BDA7DCA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B21EA-BCDA-4936-B817-524189D9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8A33E-A5E9-4EE6-B31D-F386990A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9C726-1CBD-41B0-8459-8F6F120B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96E6D-68A1-4978-8BB3-6447486E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9855E-0D13-489D-BA5E-CEFF2C83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5848AE-C0DE-40AF-A716-621DE4CD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8ADEA0-9D69-4C65-869F-AD2BB8444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5901A-D712-41BC-89BE-F9F7A7EC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99FE1-1A58-4F47-BBAE-1AEF1C1A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5ADC7-928B-4AA2-B1C3-9798E8CC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2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7D8F86-D46F-4F63-825A-8B0FFC2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AF6A5-3630-4C3E-8252-19A61B67D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CF9C1-4DDC-4AD1-9277-AA620FA5F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F51A1-B6E1-43A7-B440-C0D81976314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4E229-EC19-459B-BEBB-3A6191A60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B72C6-17F1-498A-845B-C66C7931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DE18-3A6C-4C84-B7E0-87D8BADB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0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ancomacadem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E6A47A7-9B08-2D05-D86E-D0D7227D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50" y="3149144"/>
            <a:ext cx="5319221" cy="34597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8EDE46-DC0F-305D-C6D0-7D4CC2D12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8"/>
          <a:stretch/>
        </p:blipFill>
        <p:spPr>
          <a:xfrm>
            <a:off x="7293938" y="430995"/>
            <a:ext cx="4664533" cy="26585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38326B-D274-4EAC-BE9D-9C5A995ED115}"/>
              </a:ext>
            </a:extLst>
          </p:cNvPr>
          <p:cNvSpPr/>
          <p:nvPr/>
        </p:nvSpPr>
        <p:spPr>
          <a:xfrm>
            <a:off x="967563" y="425308"/>
            <a:ext cx="4295553" cy="510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수강생 설문 방법 안내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C2910-817C-4072-9F27-F1033FF582E0}"/>
              </a:ext>
            </a:extLst>
          </p:cNvPr>
          <p:cNvGrpSpPr/>
          <p:nvPr/>
        </p:nvGrpSpPr>
        <p:grpSpPr>
          <a:xfrm>
            <a:off x="333737" y="1564698"/>
            <a:ext cx="6771406" cy="3998758"/>
            <a:chOff x="535763" y="1564698"/>
            <a:chExt cx="6771406" cy="39987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DA6C02-C4FD-4009-B63C-55559CF86F76}"/>
                </a:ext>
              </a:extLst>
            </p:cNvPr>
            <p:cNvSpPr txBox="1"/>
            <p:nvPr/>
          </p:nvSpPr>
          <p:spPr>
            <a:xfrm>
              <a:off x="535764" y="1564698"/>
              <a:ext cx="6771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800" b="1" dirty="0" err="1"/>
                <a:t>한컴아카데미</a:t>
              </a:r>
              <a:r>
                <a:rPr lang="ko-KR" altLang="en-US" sz="1800" b="1" dirty="0"/>
                <a:t> 홈페이지 접속 후 우측 상단의 </a:t>
              </a:r>
              <a:r>
                <a:rPr lang="en-US" altLang="ko-KR" sz="1800" b="1" dirty="0"/>
                <a:t>‘</a:t>
              </a:r>
              <a:r>
                <a:rPr lang="ko-KR" altLang="en-US" sz="1800" b="1" dirty="0" err="1"/>
                <a:t>교육설문</a:t>
              </a:r>
              <a:r>
                <a:rPr lang="en-US" altLang="ko-KR" sz="1800" b="1" dirty="0"/>
                <a:t>‘ </a:t>
              </a:r>
              <a:r>
                <a:rPr lang="ko-KR" altLang="en-US" sz="1800" b="1" dirty="0"/>
                <a:t>클릭</a:t>
              </a:r>
              <a:endParaRPr lang="en-US" altLang="ko-KR" sz="1800" b="1" dirty="0"/>
            </a:p>
            <a:p>
              <a:r>
                <a:rPr lang="en-US" altLang="ko-KR" sz="1800" b="1" dirty="0"/>
                <a:t>     </a:t>
              </a:r>
              <a:r>
                <a:rPr lang="en-US" altLang="ko-KR" sz="1800" b="1" dirty="0">
                  <a:hlinkClick r:id="rId4"/>
                </a:rPr>
                <a:t>https://www.hancomacademy.com/</a:t>
              </a:r>
              <a:endParaRPr lang="ko-KR" altLang="en-US" sz="18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961410-4098-452A-9F60-C13C0031072E}"/>
                </a:ext>
              </a:extLst>
            </p:cNvPr>
            <p:cNvSpPr txBox="1"/>
            <p:nvPr/>
          </p:nvSpPr>
          <p:spPr>
            <a:xfrm>
              <a:off x="535763" y="2546438"/>
              <a:ext cx="4116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/>
                <a:t>2. </a:t>
              </a:r>
              <a:r>
                <a:rPr lang="ko-KR" altLang="en-US" sz="1800" b="1" dirty="0"/>
                <a:t>과정 </a:t>
              </a:r>
              <a:r>
                <a:rPr lang="ko-KR" altLang="en-US" b="1" dirty="0"/>
                <a:t>선택 </a:t>
              </a:r>
              <a:r>
                <a:rPr lang="en-US" altLang="ko-KR" b="1" dirty="0">
                  <a:solidFill>
                    <a:srgbClr val="0070C0"/>
                  </a:solidFill>
                </a:rPr>
                <a:t>[K-</a:t>
              </a:r>
              <a:r>
                <a:rPr lang="ko-KR" altLang="en-US" b="1" dirty="0">
                  <a:solidFill>
                    <a:srgbClr val="0070C0"/>
                  </a:solidFill>
                </a:rPr>
                <a:t>디지털</a:t>
              </a:r>
              <a:r>
                <a:rPr lang="en-US" altLang="ko-KR" b="1" dirty="0">
                  <a:solidFill>
                    <a:srgbClr val="0070C0"/>
                  </a:solidFill>
                </a:rPr>
                <a:t>] C </a:t>
              </a:r>
              <a:r>
                <a:rPr lang="ko-KR" altLang="en-US" b="1" dirty="0">
                  <a:solidFill>
                    <a:srgbClr val="0070C0"/>
                  </a:solidFill>
                </a:rPr>
                <a:t>프로그래밍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4D0C9A-8E50-49EE-937A-1B78A6C4BDCD}"/>
                </a:ext>
              </a:extLst>
            </p:cNvPr>
            <p:cNvSpPr txBox="1"/>
            <p:nvPr/>
          </p:nvSpPr>
          <p:spPr>
            <a:xfrm>
              <a:off x="535763" y="3429000"/>
              <a:ext cx="4851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/>
                <a:t>3. </a:t>
              </a:r>
              <a:r>
                <a:rPr lang="ko-KR" altLang="en-US" sz="1800" b="1" dirty="0"/>
                <a:t>교육일정 선택 〮 본인 이름 </a:t>
              </a:r>
              <a:r>
                <a:rPr lang="en-US" altLang="ko-KR" sz="1800" b="1" dirty="0"/>
                <a:t>&amp; </a:t>
              </a:r>
              <a:r>
                <a:rPr lang="ko-KR" altLang="en-US" sz="1800" b="1" dirty="0"/>
                <a:t>이메일 기재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54D89C-EF20-4CF8-8465-57DDFFC1F1C5}"/>
                </a:ext>
              </a:extLst>
            </p:cNvPr>
            <p:cNvSpPr txBox="1"/>
            <p:nvPr/>
          </p:nvSpPr>
          <p:spPr>
            <a:xfrm>
              <a:off x="535763" y="4311562"/>
              <a:ext cx="4107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/>
                <a:t>4. </a:t>
              </a:r>
              <a:r>
                <a:rPr lang="ko-KR" altLang="en-US" sz="1800" b="1" dirty="0"/>
                <a:t>비밀번호  </a:t>
              </a:r>
              <a:r>
                <a:rPr lang="en-US" altLang="ko-KR" sz="1800" b="1" dirty="0">
                  <a:solidFill>
                    <a:srgbClr val="FF0000"/>
                  </a:solidFill>
                </a:rPr>
                <a:t>1215 (</a:t>
              </a:r>
              <a:r>
                <a:rPr lang="ko-KR" altLang="en-US" sz="1800" b="1" dirty="0">
                  <a:solidFill>
                    <a:srgbClr val="FF0000"/>
                  </a:solidFill>
                </a:rPr>
                <a:t>강의 종료일</a:t>
              </a:r>
              <a:r>
                <a:rPr lang="en-US" altLang="ko-KR" sz="1800" b="1" dirty="0">
                  <a:solidFill>
                    <a:srgbClr val="FF0000"/>
                  </a:solidFill>
                </a:rPr>
                <a:t>) </a:t>
              </a:r>
              <a:r>
                <a:rPr lang="ko-KR" altLang="en-US" sz="1800" b="1" dirty="0"/>
                <a:t>입력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C271F3-264B-428C-8FDB-8CE0CC17323A}"/>
                </a:ext>
              </a:extLst>
            </p:cNvPr>
            <p:cNvSpPr txBox="1"/>
            <p:nvPr/>
          </p:nvSpPr>
          <p:spPr>
            <a:xfrm>
              <a:off x="535763" y="5194124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/>
                <a:t>5. </a:t>
              </a:r>
              <a:r>
                <a:rPr lang="ko-KR" altLang="en-US" sz="1800" b="1" dirty="0"/>
                <a:t>설문 진행 후 설문 완료</a:t>
              </a:r>
              <a:r>
                <a:rPr lang="en-US" altLang="ko-KR" sz="1800" b="1" dirty="0"/>
                <a:t>!</a:t>
              </a:r>
              <a:endParaRPr lang="ko-KR" altLang="en-US" sz="1800" b="1" dirty="0"/>
            </a:p>
          </p:txBody>
        </p:sp>
      </p:grpSp>
      <p:sp>
        <p:nvSpPr>
          <p:cNvPr id="6" name="액자 5">
            <a:extLst>
              <a:ext uri="{FF2B5EF4-FFF2-40B4-BE49-F238E27FC236}">
                <a16:creationId xmlns:a16="http://schemas.microsoft.com/office/drawing/2014/main" id="{9B07C497-5F20-4B36-AC4A-4D605A98C53C}"/>
              </a:ext>
            </a:extLst>
          </p:cNvPr>
          <p:cNvSpPr/>
          <p:nvPr/>
        </p:nvSpPr>
        <p:spPr>
          <a:xfrm>
            <a:off x="11505922" y="424759"/>
            <a:ext cx="530138" cy="2450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F1209B2-D1A1-438B-9111-6F2883023565}"/>
              </a:ext>
            </a:extLst>
          </p:cNvPr>
          <p:cNvSpPr/>
          <p:nvPr/>
        </p:nvSpPr>
        <p:spPr>
          <a:xfrm>
            <a:off x="6825816" y="5734096"/>
            <a:ext cx="2394573" cy="32445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6036A9C-A769-F934-339B-CB1CD5DAB828}"/>
              </a:ext>
            </a:extLst>
          </p:cNvPr>
          <p:cNvSpPr/>
          <p:nvPr/>
        </p:nvSpPr>
        <p:spPr>
          <a:xfrm>
            <a:off x="11192538" y="170381"/>
            <a:ext cx="430678" cy="430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AA6FB93F-1AD5-EB00-C40C-FCE8626BEA89}"/>
              </a:ext>
            </a:extLst>
          </p:cNvPr>
          <p:cNvSpPr/>
          <p:nvPr/>
        </p:nvSpPr>
        <p:spPr>
          <a:xfrm>
            <a:off x="9611756" y="5436944"/>
            <a:ext cx="1392478" cy="20154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A524E7-5798-E47C-1F69-076F7B6DF5C6}"/>
              </a:ext>
            </a:extLst>
          </p:cNvPr>
          <p:cNvSpPr/>
          <p:nvPr/>
        </p:nvSpPr>
        <p:spPr>
          <a:xfrm>
            <a:off x="6601146" y="5445554"/>
            <a:ext cx="430678" cy="430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6334DD4-DB37-6E29-342F-2D445DACF35F}"/>
              </a:ext>
            </a:extLst>
          </p:cNvPr>
          <p:cNvSpPr/>
          <p:nvPr/>
        </p:nvSpPr>
        <p:spPr>
          <a:xfrm>
            <a:off x="9368423" y="5088378"/>
            <a:ext cx="430678" cy="430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048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38326B-D274-4EAC-BE9D-9C5A995ED115}"/>
              </a:ext>
            </a:extLst>
          </p:cNvPr>
          <p:cNvSpPr/>
          <p:nvPr/>
        </p:nvSpPr>
        <p:spPr>
          <a:xfrm>
            <a:off x="3948223" y="416600"/>
            <a:ext cx="4295553" cy="510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수강생 설문 </a:t>
            </a:r>
            <a:r>
              <a:rPr lang="en-US" altLang="ko-KR" sz="3000" b="1" dirty="0"/>
              <a:t>QR </a:t>
            </a:r>
            <a:r>
              <a:rPr lang="ko-KR" altLang="en-US" sz="3000" b="1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F63921-1EA6-6B79-2876-DD0B144F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58" y="1064176"/>
            <a:ext cx="5506884" cy="54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5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67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Hancom</dc:creator>
  <cp:lastModifiedBy>정 승호</cp:lastModifiedBy>
  <cp:revision>91</cp:revision>
  <dcterms:created xsi:type="dcterms:W3CDTF">2022-04-20T04:56:57Z</dcterms:created>
  <dcterms:modified xsi:type="dcterms:W3CDTF">2023-12-14T23:30:35Z</dcterms:modified>
</cp:coreProperties>
</file>