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4" d="100"/>
          <a:sy n="74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59BF-EE57-49A8-B518-A99DD6103947}" type="datetimeFigureOut">
              <a:rPr lang="ko-KR" altLang="en-US" smtClean="0"/>
              <a:pPr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FA78-43CC-4551-85BC-AAFC365EC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250825" y="188595"/>
            <a:ext cx="5976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2800" b="1" smtClean="0">
                <a:latin typeface="나눔고딕 ExtraBold" pitchFamily="50" charset="-127"/>
                <a:ea typeface="나눔고딕 ExtraBold" pitchFamily="50" charset="-127"/>
              </a:rPr>
              <a:t>로직트</a:t>
            </a:r>
            <a:r>
              <a:rPr lang="ko-KR" altLang="en-US" sz="2800" b="1" smtClean="0">
                <a:latin typeface="나눔고딕 ExtraBold" pitchFamily="50" charset="-127"/>
                <a:ea typeface="나눔고딕 ExtraBold" pitchFamily="50" charset="-127"/>
              </a:rPr>
              <a:t>리</a:t>
            </a:r>
            <a:r>
              <a:rPr lang="ko-KR" altLang="en-US" sz="2800" b="1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800" b="1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28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Gallery Walk</a:t>
            </a:r>
            <a:endParaRPr kumimoji="0" lang="ko-KR" altLang="en-US" sz="28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63901" y="1525270"/>
            <a:ext cx="2749550" cy="4133850"/>
            <a:chOff x="2056" y="1333"/>
            <a:chExt cx="1732" cy="2604"/>
          </a:xfrm>
        </p:grpSpPr>
        <p:pic>
          <p:nvPicPr>
            <p:cNvPr id="7" name="Picture 2" descr="C:\Users\71200\Pictures\박람회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9" y="1333"/>
              <a:ext cx="1406" cy="145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직사각형 5"/>
            <p:cNvSpPr>
              <a:spLocks noChangeArrowheads="1"/>
            </p:cNvSpPr>
            <p:nvPr/>
          </p:nvSpPr>
          <p:spPr bwMode="auto">
            <a:xfrm>
              <a:off x="2056" y="2840"/>
              <a:ext cx="149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kumimoji="0" lang="ko-KR" altLang="en-US" sz="2000" b="1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갤러리 워크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rot="5400000">
              <a:off x="3470" y="2017"/>
              <a:ext cx="499" cy="13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직사각형 10"/>
            <p:cNvSpPr>
              <a:spLocks noChangeArrowheads="1"/>
            </p:cNvSpPr>
            <p:nvPr/>
          </p:nvSpPr>
          <p:spPr bwMode="auto">
            <a:xfrm>
              <a:off x="2064" y="3342"/>
              <a:ext cx="1496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kumimoji="0"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 모든 </a:t>
              </a:r>
              <a: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인원은 </a:t>
              </a:r>
              <a:r>
                <a:rPr kumimoji="0" lang="en-US" altLang="ko-KR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Tour</a:t>
              </a:r>
              <a:br>
                <a:rPr kumimoji="0" lang="en-US" altLang="ko-KR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</a:br>
              <a:r>
                <a:rPr kumimoji="0" lang="en-US" altLang="ko-KR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Round</a:t>
              </a:r>
              <a: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당 </a:t>
              </a:r>
              <a:r>
                <a:rPr kumimoji="0" lang="en-US" altLang="ko-KR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분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212725" y="1552258"/>
            <a:ext cx="2992438" cy="4635501"/>
            <a:chOff x="134" y="1350"/>
            <a:chExt cx="1885" cy="2920"/>
          </a:xfrm>
        </p:grpSpPr>
        <p:pic>
          <p:nvPicPr>
            <p:cNvPr id="12" name="Picture 3" descr="C:\Users\71200\Pictures\선발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1" y="1350"/>
              <a:ext cx="1406" cy="143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직사각형 4"/>
            <p:cNvSpPr>
              <a:spLocks noChangeArrowheads="1"/>
            </p:cNvSpPr>
            <p:nvPr/>
          </p:nvSpPr>
          <p:spPr bwMode="auto">
            <a:xfrm>
              <a:off x="316" y="2833"/>
              <a:ext cx="149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lang="ko-KR" altLang="en-US" sz="2000" b="1" dirty="0" smtClean="0">
                  <a:latin typeface="나눔고딕 ExtraBold" pitchFamily="50" charset="-127"/>
                  <a:ea typeface="나눔고딕 ExtraBold" pitchFamily="50" charset="-127"/>
                </a:rPr>
                <a:t>발</a:t>
              </a:r>
              <a:r>
                <a:rPr lang="ko-KR" altLang="en-US" sz="2000" b="1" dirty="0">
                  <a:latin typeface="나눔고딕 ExtraBold" pitchFamily="50" charset="-127"/>
                  <a:ea typeface="나눔고딕 ExtraBold" pitchFamily="50" charset="-127"/>
                </a:rPr>
                <a:t>표</a:t>
              </a:r>
              <a:endParaRPr kumimoji="0" lang="ko-KR" altLang="en-US" sz="20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1701" y="2008"/>
              <a:ext cx="499" cy="13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직사각형 11"/>
            <p:cNvSpPr>
              <a:spLocks noChangeArrowheads="1"/>
            </p:cNvSpPr>
            <p:nvPr/>
          </p:nvSpPr>
          <p:spPr bwMode="auto">
            <a:xfrm>
              <a:off x="134" y="3339"/>
              <a:ext cx="1860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kumimoji="0"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중요도가 </a:t>
              </a:r>
              <a: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높고 </a:t>
              </a:r>
              <a:r>
                <a:rPr kumimoji="0"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차별적인</a:t>
              </a:r>
              <a:endParaRPr kumimoji="0" lang="en-US" altLang="ko-KR" sz="2000" b="1" dirty="0" smtClean="0">
                <a:solidFill>
                  <a:srgbClr val="0000FF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 latinLnBrk="0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최적화 요소 선정 후 </a:t>
              </a:r>
              <a:r>
                <a:rPr lang="ko-KR" altLang="en-US" sz="2000" b="1" dirty="0" err="1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팀별</a:t>
              </a:r>
              <a:r>
                <a:rPr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 발표자가 발표</a:t>
              </a:r>
              <a:endParaRPr kumimoji="0" lang="ko-KR" altLang="en-US" sz="2000" b="1" dirty="0">
                <a:solidFill>
                  <a:srgbClr val="0000FF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6084888" y="1576070"/>
            <a:ext cx="2405063" cy="4591050"/>
            <a:chOff x="3833" y="1365"/>
            <a:chExt cx="1515" cy="2892"/>
          </a:xfrm>
        </p:grpSpPr>
        <p:sp>
          <p:nvSpPr>
            <p:cNvPr id="17" name="직사각형 7"/>
            <p:cNvSpPr>
              <a:spLocks noChangeArrowheads="1"/>
            </p:cNvSpPr>
            <p:nvPr/>
          </p:nvSpPr>
          <p:spPr bwMode="auto">
            <a:xfrm>
              <a:off x="3833" y="2833"/>
              <a:ext cx="149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kumimoji="0" lang="ko-KR" altLang="en-US" sz="2000" b="1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스티커 투표</a:t>
              </a:r>
            </a:p>
          </p:txBody>
        </p:sp>
        <p:pic>
          <p:nvPicPr>
            <p:cNvPr id="18" name="Picture 4" descr="C:\Users\71200\Pictures\스티커투표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2" y="1365"/>
              <a:ext cx="1406" cy="145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9" name="직사각형 12"/>
            <p:cNvSpPr>
              <a:spLocks noChangeArrowheads="1"/>
            </p:cNvSpPr>
            <p:nvPr/>
          </p:nvSpPr>
          <p:spPr bwMode="auto">
            <a:xfrm>
              <a:off x="3833" y="3326"/>
              <a:ext cx="1496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kumimoji="0" lang="ko-KR" altLang="en-US" sz="2000" b="1" dirty="0" err="1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우수팀선정</a:t>
              </a:r>
              <a: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/>
              </a:r>
              <a:b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</a:br>
              <a:r>
                <a:rPr kumimoji="0" lang="en-US" altLang="ko-KR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kumimoji="0" lang="ko-KR" altLang="en-US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인당 </a:t>
              </a:r>
              <a:r>
                <a:rPr lang="en-US" altLang="ko-KR" sz="2000" b="1" dirty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r>
                <a:rPr kumimoji="0"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장씩 투표</a:t>
              </a:r>
              <a:endParaRPr lang="en-US" altLang="ko-KR" sz="2000" b="1" dirty="0">
                <a:solidFill>
                  <a:srgbClr val="0000FF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 latinLnBrk="0">
                <a:lnSpc>
                  <a:spcPct val="150000"/>
                </a:lnSpc>
              </a:pPr>
              <a:r>
                <a:rPr kumimoji="0" lang="en-US" altLang="ko-KR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kumimoji="0" lang="ko-KR" altLang="en-US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본인 팀 제외</a:t>
              </a:r>
              <a:r>
                <a:rPr kumimoji="0" lang="en-US" altLang="ko-KR" sz="2000" b="1" dirty="0" smtClean="0">
                  <a:solidFill>
                    <a:srgbClr val="0000FF"/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kumimoji="0" lang="ko-KR" altLang="en-US" sz="2000" b="1" dirty="0">
                <a:solidFill>
                  <a:srgbClr val="0000FF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lgcns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73754</dc:creator>
  <cp:lastModifiedBy>73754</cp:lastModifiedBy>
  <cp:revision>7</cp:revision>
  <dcterms:created xsi:type="dcterms:W3CDTF">2014-02-24T04:13:57Z</dcterms:created>
  <dcterms:modified xsi:type="dcterms:W3CDTF">2014-05-13T07:21:14Z</dcterms:modified>
</cp:coreProperties>
</file>