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34188" cy="99790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5763" cy="3686857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71125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EE268-B361-4340-B5DA-31C0459F6FE0}" type="datetimeFigureOut">
              <a:rPr lang="ko-KR" altLang="en-US" smtClean="0"/>
              <a:t>2014-09-19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71125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21B3A-F43D-4AC4-85D7-2DCC8EE8EA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BB39-F0D2-4BF5-9F5B-B795C51A7E0B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A43F-CFF9-4EA5-BF68-9422790A5D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BB39-F0D2-4BF5-9F5B-B795C51A7E0B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A43F-CFF9-4EA5-BF68-9422790A5D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BB39-F0D2-4BF5-9F5B-B795C51A7E0B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A43F-CFF9-4EA5-BF68-9422790A5D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BB39-F0D2-4BF5-9F5B-B795C51A7E0B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A43F-CFF9-4EA5-BF68-9422790A5D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BB39-F0D2-4BF5-9F5B-B795C51A7E0B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A43F-CFF9-4EA5-BF68-9422790A5D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BB39-F0D2-4BF5-9F5B-B795C51A7E0B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A43F-CFF9-4EA5-BF68-9422790A5D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BB39-F0D2-4BF5-9F5B-B795C51A7E0B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A43F-CFF9-4EA5-BF68-9422790A5D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BB39-F0D2-4BF5-9F5B-B795C51A7E0B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A43F-CFF9-4EA5-BF68-9422790A5D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BB39-F0D2-4BF5-9F5B-B795C51A7E0B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A43F-CFF9-4EA5-BF68-9422790A5D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BB39-F0D2-4BF5-9F5B-B795C51A7E0B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A43F-CFF9-4EA5-BF68-9422790A5D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BB39-F0D2-4BF5-9F5B-B795C51A7E0B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A43F-CFF9-4EA5-BF68-9422790A5D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BB39-F0D2-4BF5-9F5B-B795C51A7E0B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AA43F-CFF9-4EA5-BF68-9422790A5D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0" y="240864"/>
            <a:ext cx="938269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다음과 같은 코드 수행 후 출력 결과는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? 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printf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(“%d, %o, %x”, 0x10, 10, 010);(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굴림" pitchFamily="50" charset="-127"/>
              </a:rPr>
              <a:t>(</a:t>
            </a:r>
            <a:r>
              <a:rPr kumimoji="1" lang="ko-KR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굴림" pitchFamily="50" charset="-127"/>
              </a:rPr>
              <a:t>정답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굴림" pitchFamily="50" charset="-127"/>
              </a:rPr>
              <a:t>) 16,12,8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23582" y="3626137"/>
            <a:ext cx="902041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할당되는 메모리의 크기가 다른 것은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? 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   ① char **a      ② double *a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dirty="0">
                <a:latin typeface="+mj-lt"/>
                <a:ea typeface="맑은 고딕" charset="-127"/>
                <a:cs typeface="Times New Roman" pitchFamily="18" charset="0"/>
              </a:rPr>
              <a:t> </a:t>
            </a:r>
            <a:r>
              <a:rPr kumimoji="1" lang="en-US" altLang="ko-KR" sz="4000" dirty="0" smtClean="0">
                <a:latin typeface="+mj-lt"/>
                <a:ea typeface="맑은 고딕" charset="-127"/>
                <a:cs typeface="Times New Roman" pitchFamily="18" charset="0"/>
              </a:rPr>
              <a:t>  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③ char (*a)[8]     ④ char a[8]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dirty="0" smtClean="0">
                <a:latin typeface="+mj-lt"/>
                <a:ea typeface="맑은 고딕" charset="-127"/>
                <a:cs typeface="Times New Roman" pitchFamily="18" charset="0"/>
              </a:rPr>
              <a:t>(</a:t>
            </a:r>
            <a:r>
              <a:rPr kumimoji="1" lang="ko-KR" altLang="en-US" sz="4000" dirty="0" smtClean="0">
                <a:latin typeface="+mj-lt"/>
                <a:ea typeface="맑은 고딕" charset="-127"/>
                <a:cs typeface="Times New Roman" pitchFamily="18" charset="0"/>
              </a:rPr>
              <a:t>정답</a:t>
            </a:r>
            <a:r>
              <a:rPr kumimoji="1" lang="en-US" altLang="ko-KR" sz="4000" dirty="0" smtClean="0">
                <a:latin typeface="+mj-lt"/>
                <a:ea typeface="맑은 고딕" charset="-127"/>
                <a:cs typeface="Times New Roman" pitchFamily="18" charset="0"/>
              </a:rPr>
              <a:t>) 4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273540" y="185733"/>
            <a:ext cx="889254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다음과같이</a:t>
            </a:r>
            <a:r>
              <a:rPr kumimoji="1" lang="ko-K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 </a:t>
            </a:r>
            <a:r>
              <a:rPr kumimoji="1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1</a:t>
            </a:r>
            <a:r>
              <a:rPr kumimoji="1" lang="ko-K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바이트의 </a:t>
            </a:r>
            <a:r>
              <a:rPr kumimoji="1" lang="ko-KR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비트열로</a:t>
            </a:r>
            <a:r>
              <a:rPr kumimoji="1" lang="ko-K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 저장된 정수 값이      있을 때</a:t>
            </a:r>
            <a:r>
              <a:rPr kumimoji="1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,</a:t>
            </a:r>
            <a:r>
              <a:rPr kumimoji="1" lang="ko-K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 </a:t>
            </a:r>
            <a:r>
              <a:rPr kumimoji="1" lang="ko-KR" altLang="en-US" sz="28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부호 </a:t>
            </a:r>
            <a:r>
              <a:rPr kumimoji="1" lang="ko-KR" altLang="en-US" sz="28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비트를</a:t>
            </a:r>
            <a:r>
              <a:rPr kumimoji="1" lang="ko-KR" altLang="en-US" sz="28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 고려한</a:t>
            </a:r>
            <a:r>
              <a:rPr kumimoji="1" lang="ko-K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 </a:t>
            </a:r>
            <a:r>
              <a:rPr kumimoji="1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10</a:t>
            </a:r>
            <a:r>
              <a:rPr kumimoji="1" lang="ko-K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진수 </a:t>
            </a:r>
            <a:r>
              <a:rPr kumimoji="1" lang="ko-KR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값을적으시오</a:t>
            </a:r>
            <a:r>
              <a:rPr kumimoji="1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11111011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800" dirty="0" smtClean="0">
                <a:latin typeface="바탕" pitchFamily="18" charset="-127"/>
                <a:ea typeface="맑은 고딕" charset="-127"/>
                <a:cs typeface="Times New Roman" pitchFamily="18" charset="0"/>
              </a:rPr>
              <a:t>(</a:t>
            </a:r>
            <a:r>
              <a:rPr kumimoji="1" lang="ko-KR" altLang="en-US" sz="4800" dirty="0" smtClean="0">
                <a:latin typeface="바탕" pitchFamily="18" charset="-127"/>
                <a:ea typeface="맑은 고딕" charset="-127"/>
                <a:cs typeface="Times New Roman" pitchFamily="18" charset="0"/>
              </a:rPr>
              <a:t>정답</a:t>
            </a:r>
            <a:r>
              <a:rPr kumimoji="1" lang="en-US" altLang="ko-KR" sz="4800" dirty="0" smtClean="0">
                <a:latin typeface="바탕" pitchFamily="18" charset="-127"/>
                <a:ea typeface="맑은 고딕" charset="-127"/>
                <a:cs typeface="Times New Roman" pitchFamily="18" charset="0"/>
              </a:rPr>
              <a:t>) -5</a:t>
            </a:r>
            <a:endParaRPr kumimoji="1" lang="en-US" altLang="ko-KR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51460" y="3429000"/>
            <a:ext cx="891462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이차원 배열이 다음과 같이 선언되었을 경우</a:t>
            </a:r>
            <a:r>
              <a:rPr kumimoji="1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,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다음 중 값이 다른 것은</a:t>
            </a:r>
            <a:r>
              <a:rPr kumimoji="1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? 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   </a:t>
            </a: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int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 a[2][3]={0,};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① a[0]      ② *a      ③ a      ④ *a[0]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4000" dirty="0" smtClean="0">
                <a:latin typeface="+mj-lt"/>
                <a:ea typeface="굴림" pitchFamily="50" charset="-127"/>
                <a:cs typeface="Times New Roman" pitchFamily="18" charset="0"/>
              </a:rPr>
              <a:t>정답 </a:t>
            </a:r>
            <a:r>
              <a:rPr kumimoji="1" lang="en-US" altLang="ko-KR" sz="4000" dirty="0" smtClean="0">
                <a:latin typeface="+mj-lt"/>
                <a:ea typeface="굴림" pitchFamily="50" charset="-127"/>
                <a:cs typeface="Times New Roman" pitchFamily="18" charset="0"/>
              </a:rPr>
              <a:t>4</a:t>
            </a:r>
            <a:r>
              <a:rPr kumimoji="1" lang="ko-KR" altLang="en-US" sz="4000" dirty="0" smtClean="0">
                <a:latin typeface="+mj-lt"/>
                <a:ea typeface="굴림" pitchFamily="50" charset="-127"/>
                <a:cs typeface="Times New Roman" pitchFamily="18" charset="0"/>
              </a:rPr>
              <a:t>번</a:t>
            </a:r>
            <a:endParaRPr kumimoji="1" lang="en-US" altLang="ko-KR" sz="4000" dirty="0" smtClean="0">
              <a:latin typeface="+mj-lt"/>
              <a:ea typeface="맑은 고딕" charset="-127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457732" y="546096"/>
            <a:ext cx="7119257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다음 프로그램의 실행결과는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? 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int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 a[10]={10, 20, 30, 40, 50};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int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 *</a:t>
            </a: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ptr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=a+4;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printf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("%d\n", *++ptr+2);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4000" dirty="0" smtClean="0">
                <a:latin typeface="+mj-lt"/>
                <a:ea typeface="맑은 고딕" charset="-127"/>
                <a:cs typeface="Times New Roman" pitchFamily="18" charset="0"/>
              </a:rPr>
              <a:t>정답</a:t>
            </a:r>
            <a:r>
              <a:rPr kumimoji="1" lang="en-US" altLang="ko-KR" sz="4000" dirty="0" smtClean="0">
                <a:latin typeface="+mj-lt"/>
                <a:ea typeface="맑은 고딕" charset="-127"/>
                <a:cs typeface="Times New Roman" pitchFamily="18" charset="0"/>
              </a:rPr>
              <a:t>) 2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57732" y="4510089"/>
            <a:ext cx="76973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문자열 상수</a:t>
            </a:r>
            <a:r>
              <a:rPr kumimoji="1" lang="ko-KR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“</a:t>
            </a: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korea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”</a:t>
            </a:r>
            <a:r>
              <a:rPr kumimoji="1" lang="ko-KR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가 저장되는 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크기는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? 6byte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611505" y="546096"/>
            <a:ext cx="7514173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540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4000" dirty="0" smtClean="0">
                <a:latin typeface="+mj-lt"/>
              </a:rPr>
              <a:t>다음코드의 </a:t>
            </a:r>
            <a:r>
              <a:rPr lang="ko-KR" altLang="ko-KR" sz="4000" dirty="0" smtClean="0">
                <a:latin typeface="+mj-lt"/>
              </a:rPr>
              <a:t>출력 결과</a:t>
            </a:r>
            <a:r>
              <a:rPr lang="ko-KR" altLang="en-US" sz="4000" dirty="0" smtClean="0">
                <a:latin typeface="+mj-lt"/>
              </a:rPr>
              <a:t>는</a:t>
            </a:r>
            <a:r>
              <a:rPr lang="en-US" altLang="ko-KR" sz="4000" dirty="0" smtClean="0">
                <a:latin typeface="+mj-lt"/>
              </a:rPr>
              <a:t>?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맑은 고딕" charset="-127"/>
              <a:cs typeface="Times New Roman" pitchFamily="18" charset="0"/>
            </a:endParaRPr>
          </a:p>
          <a:p>
            <a:pPr marL="0" marR="0" lvl="0" indent="2540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char c[] = "computer", *s = c; 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printf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("%s\n", s++ );	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printf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("%s\n", s++ ); 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printf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("%s\n", s );</a:t>
            </a: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4000" dirty="0" smtClean="0">
              <a:latin typeface="+mj-lt"/>
              <a:ea typeface="맑은 고딕" charset="-127"/>
              <a:cs typeface="Times New Roman" pitchFamily="18" charset="0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computer </a:t>
            </a: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dirty="0" err="1" smtClean="0">
                <a:latin typeface="+mj-lt"/>
                <a:ea typeface="맑은 고딕" charset="-127"/>
                <a:cs typeface="Times New Roman" pitchFamily="18" charset="0"/>
              </a:rPr>
              <a:t>omputer</a:t>
            </a:r>
            <a:endParaRPr kumimoji="1" lang="en-US" altLang="ko-KR" sz="4000" dirty="0" smtClean="0">
              <a:latin typeface="+mj-lt"/>
              <a:ea typeface="맑은 고딕" charset="-127"/>
              <a:cs typeface="Times New Roman" pitchFamily="18" charset="0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mputer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 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251460" y="185733"/>
            <a:ext cx="8337539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3200" dirty="0" err="1" smtClean="0">
                <a:latin typeface="+mj-lt"/>
                <a:ea typeface="맑은 고딕" charset="-127"/>
                <a:cs typeface="Times New Roman" pitchFamily="18" charset="0"/>
              </a:rPr>
              <a:t>다음중</a:t>
            </a:r>
            <a:r>
              <a:rPr kumimoji="1" lang="ko-KR" altLang="en-US" sz="3200" dirty="0" smtClean="0">
                <a:latin typeface="+mj-lt"/>
                <a:ea typeface="맑은 고딕" charset="-127"/>
                <a:cs typeface="Times New Roman" pitchFamily="18" charset="0"/>
              </a:rPr>
              <a:t> 문법적으로 에러가 발생하는 문장은</a:t>
            </a:r>
            <a:r>
              <a:rPr kumimoji="1" lang="en-US" altLang="ko-KR" sz="3200" dirty="0" smtClean="0">
                <a:latin typeface="+mj-lt"/>
                <a:ea typeface="맑은 고딕" charset="-127"/>
                <a:cs typeface="Times New Roman" pitchFamily="18" charset="0"/>
              </a:rPr>
              <a:t>?</a:t>
            </a:r>
            <a:endParaRPr kumimoji="1" lang="en-US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맑은 고딕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int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 </a:t>
            </a: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ary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[5]={2, 4, 6, 8, 10};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int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 *p=</a:t>
            </a: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ary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;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① </a:t>
            </a: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ary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[2]=</a:t>
            </a: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ary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[2]+10;     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② *(ary+2)=*p;     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③ </a:t>
            </a: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ary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=p+3;     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④ p=ary+3;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4000" dirty="0" smtClean="0">
              <a:latin typeface="+mj-lt"/>
              <a:ea typeface="맑은 고딕" charset="-127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3</a:t>
            </a:r>
            <a:r>
              <a:rPr kumimoji="1" lang="ko-KR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번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251460" y="546096"/>
            <a:ext cx="9079601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ary</a:t>
            </a:r>
            <a:r>
              <a:rPr kumimoji="1" lang="ko-KR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에 대하여 수행할 수 없는 연산은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?  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int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  </a:t>
            </a: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ary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[5]= { 10,20,30,40,50 }, n;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① n = &amp;</a:t>
            </a: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ary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[4] – &amp;</a:t>
            </a: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ary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[2];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② n = &amp;</a:t>
            </a: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ary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[2] * 3;  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③ n = </a:t>
            </a: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ary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[1] * 5;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④ n = *(&amp;</a:t>
            </a: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ary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[3] + 1);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4000" dirty="0" smtClean="0">
              <a:latin typeface="+mj-lt"/>
              <a:ea typeface="굴림" pitchFamily="50" charset="-127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2</a:t>
            </a:r>
            <a:r>
              <a:rPr kumimoji="1" lang="ko-KR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번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226385" y="185733"/>
            <a:ext cx="865974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mat[1][2]</a:t>
            </a:r>
            <a:r>
              <a:rPr kumimoji="1" lang="ko-KR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의 초기값은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?  5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int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 mat[][3] = {{0,1,2}, {3,4,5}, {6,7,8}};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90669" y="3068637"/>
            <a:ext cx="8653331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arr</a:t>
            </a:r>
            <a:r>
              <a:rPr kumimoji="1" lang="ko-KR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을 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double</a:t>
            </a:r>
            <a:r>
              <a:rPr kumimoji="1" lang="ko-KR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형 배열이라 선언하면 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arr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[</a:t>
            </a: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i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]</a:t>
            </a:r>
            <a:r>
              <a:rPr kumimoji="1" lang="ko-KR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와 같은 의미를 갖는 식은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? </a:t>
            </a:r>
            <a:r>
              <a:rPr kumimoji="1" lang="en-US" altLang="ko-KR" sz="4000" dirty="0" smtClean="0">
                <a:latin typeface="+mj-lt"/>
                <a:ea typeface="굴림" pitchFamily="50" charset="-127"/>
                <a:cs typeface="Times New Roman" pitchFamily="18" charset="0"/>
              </a:rPr>
              <a:t>1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① *(</a:t>
            </a: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arr+i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)	       ② *(arr+8+i)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③ </a:t>
            </a: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arr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 + *</a:t>
            </a: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i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	       ④ *</a:t>
            </a: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arr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 + </a:t>
            </a: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i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45587" y="546096"/>
            <a:ext cx="9567043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이차원 배열을 매개변수로 넘기는 함수이다</a:t>
            </a:r>
            <a:r>
              <a:rPr kumimoji="1" lang="en-US" altLang="ko-KR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.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(</a:t>
            </a:r>
            <a:r>
              <a:rPr kumimoji="1" lang="ko-KR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가</a:t>
            </a:r>
            <a:r>
              <a:rPr kumimoji="1" lang="en-US" altLang="ko-KR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)</a:t>
            </a:r>
            <a:r>
              <a:rPr kumimoji="1" lang="ko-KR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에</a:t>
            </a:r>
            <a:r>
              <a:rPr kumimoji="1" lang="en-US" altLang="ko-KR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 </a:t>
            </a:r>
            <a:r>
              <a:rPr kumimoji="1" lang="ko-KR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적합하지 않은 표현은</a:t>
            </a:r>
            <a:r>
              <a:rPr kumimoji="1" lang="en-US" altLang="ko-KR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?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void </a:t>
            </a:r>
            <a:r>
              <a:rPr kumimoji="1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MyPrint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(</a:t>
            </a:r>
            <a:r>
              <a:rPr kumimoji="1" lang="en-US" altLang="ko-KR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____</a:t>
            </a:r>
            <a:r>
              <a:rPr kumimoji="1" lang="ko-KR" alt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가</a:t>
            </a:r>
            <a:r>
              <a:rPr kumimoji="1" lang="en-US" altLang="ko-KR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____</a:t>
            </a: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)  1</a:t>
            </a:r>
          </a:p>
          <a:p>
            <a:pPr latinLnBrk="0"/>
            <a:r>
              <a:rPr lang="ko-KR" altLang="ko-KR" sz="4000" dirty="0">
                <a:latin typeface="+mj-lt"/>
              </a:rPr>
              <a:t>①</a:t>
            </a:r>
            <a:r>
              <a:rPr lang="en-US" altLang="ko-KR" sz="4000" dirty="0">
                <a:latin typeface="+mj-lt"/>
              </a:rPr>
              <a:t> </a:t>
            </a:r>
            <a:r>
              <a:rPr lang="en-US" altLang="ko-KR" sz="4000" dirty="0" err="1">
                <a:latin typeface="+mj-lt"/>
              </a:rPr>
              <a:t>int</a:t>
            </a:r>
            <a:r>
              <a:rPr lang="en-US" altLang="ko-KR" sz="4000" dirty="0">
                <a:latin typeface="+mj-lt"/>
              </a:rPr>
              <a:t> *array[3] </a:t>
            </a:r>
            <a:r>
              <a:rPr lang="ko-KR" altLang="ko-KR" sz="4000" dirty="0">
                <a:latin typeface="+mj-lt"/>
              </a:rPr>
              <a:t>②</a:t>
            </a:r>
            <a:r>
              <a:rPr lang="en-US" altLang="ko-KR" sz="4000" dirty="0">
                <a:latin typeface="+mj-lt"/>
              </a:rPr>
              <a:t> </a:t>
            </a:r>
            <a:r>
              <a:rPr lang="en-US" altLang="ko-KR" sz="4000" dirty="0" err="1">
                <a:latin typeface="+mj-lt"/>
              </a:rPr>
              <a:t>int</a:t>
            </a:r>
            <a:r>
              <a:rPr lang="en-US" altLang="ko-KR" sz="4000" dirty="0">
                <a:latin typeface="+mj-lt"/>
              </a:rPr>
              <a:t> array[2][3] </a:t>
            </a:r>
            <a:endParaRPr lang="ko-KR" altLang="ko-KR" sz="4000" dirty="0">
              <a:latin typeface="+mj-lt"/>
            </a:endParaRPr>
          </a:p>
          <a:p>
            <a:pPr latinLnBrk="0"/>
            <a:r>
              <a:rPr lang="ko-KR" altLang="ko-KR" sz="4000" dirty="0">
                <a:latin typeface="+mj-lt"/>
              </a:rPr>
              <a:t>③</a:t>
            </a:r>
            <a:r>
              <a:rPr lang="en-US" altLang="ko-KR" sz="4000" dirty="0">
                <a:latin typeface="+mj-lt"/>
              </a:rPr>
              <a:t> </a:t>
            </a:r>
            <a:r>
              <a:rPr lang="en-US" altLang="ko-KR" sz="4000" dirty="0" err="1">
                <a:latin typeface="+mj-lt"/>
              </a:rPr>
              <a:t>int</a:t>
            </a:r>
            <a:r>
              <a:rPr lang="en-US" altLang="ko-KR" sz="4000" dirty="0">
                <a:latin typeface="+mj-lt"/>
              </a:rPr>
              <a:t> array[][3] </a:t>
            </a:r>
            <a:r>
              <a:rPr lang="ko-KR" altLang="ko-KR" sz="4000" dirty="0">
                <a:latin typeface="+mj-lt"/>
              </a:rPr>
              <a:t>④</a:t>
            </a:r>
            <a:r>
              <a:rPr lang="en-US" altLang="ko-KR" sz="4000" dirty="0">
                <a:latin typeface="+mj-lt"/>
              </a:rPr>
              <a:t> </a:t>
            </a:r>
            <a:r>
              <a:rPr lang="en-US" altLang="ko-KR" sz="4000" dirty="0" err="1">
                <a:latin typeface="+mj-lt"/>
              </a:rPr>
              <a:t>int</a:t>
            </a:r>
            <a:r>
              <a:rPr lang="en-US" altLang="ko-KR" sz="4000" dirty="0">
                <a:latin typeface="+mj-lt"/>
              </a:rPr>
              <a:t> (*array)[3] </a:t>
            </a:r>
            <a:endParaRPr lang="ko-KR" altLang="ko-KR" sz="4000" dirty="0">
              <a:latin typeface="+mj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5047</TotalTime>
  <Words>366</Words>
  <Application>Microsoft Office PowerPoint</Application>
  <PresentationFormat>화면 슬라이드 쇼(4:3)</PresentationFormat>
  <Paragraphs>60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Company>lgcns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73754</dc:creator>
  <cp:lastModifiedBy>Windows 사용자</cp:lastModifiedBy>
  <cp:revision>28</cp:revision>
  <dcterms:created xsi:type="dcterms:W3CDTF">2014-02-28T08:17:24Z</dcterms:created>
  <dcterms:modified xsi:type="dcterms:W3CDTF">2014-09-19T05:58:42Z</dcterms:modified>
</cp:coreProperties>
</file>