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35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DAD5-9151-4808-9915-6DFF0D0C64D8}" type="datetimeFigureOut">
              <a:rPr lang="ko-KR" altLang="en-US" smtClean="0"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FBCE-12BD-4DE1-9DF8-81C77BC557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0648" y="1259630"/>
          <a:ext cx="6264696" cy="763284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5871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FangSong" pitchFamily="49" charset="-122"/>
                          <a:ea typeface="FangSong" pitchFamily="49" charset="-122"/>
                        </a:rPr>
                        <a:t>A</a:t>
                      </a:r>
                      <a:r>
                        <a:rPr lang="ko-KR" altLang="en-US" sz="2400" dirty="0" smtClean="0">
                          <a:latin typeface="FangSong" pitchFamily="49" charset="-122"/>
                        </a:rPr>
                        <a:t>조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FangSong" pitchFamily="49" charset="-122"/>
                          <a:ea typeface="FangSong" pitchFamily="49" charset="-122"/>
                        </a:rPr>
                        <a:t>B</a:t>
                      </a:r>
                      <a:r>
                        <a:rPr lang="ko-KR" altLang="en-US" sz="2400" dirty="0" smtClean="0">
                          <a:latin typeface="FangSong" pitchFamily="49" charset="-122"/>
                        </a:rPr>
                        <a:t>조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FangSong" pitchFamily="49" charset="-122"/>
                          <a:ea typeface="FangSong" pitchFamily="49" charset="-122"/>
                        </a:rPr>
                        <a:t>C</a:t>
                      </a:r>
                      <a:r>
                        <a:rPr lang="ko-KR" altLang="en-US" sz="2400" dirty="0" smtClean="0">
                          <a:latin typeface="FangSong" pitchFamily="49" charset="-122"/>
                        </a:rPr>
                        <a:t>조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7696" y="323528"/>
            <a:ext cx="280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HY목각파임B" pitchFamily="18" charset="-127"/>
                <a:ea typeface="HY목각파임B" pitchFamily="18" charset="-127"/>
              </a:rPr>
              <a:t>캡슐 퀴즈 판</a:t>
            </a:r>
            <a:endParaRPr lang="ko-KR" altLang="en-US" sz="3600" dirty="0"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0648" y="1259630"/>
          <a:ext cx="6264696" cy="763284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83087"/>
                <a:gridCol w="783087"/>
                <a:gridCol w="783087"/>
                <a:gridCol w="783087"/>
                <a:gridCol w="783087"/>
                <a:gridCol w="783087"/>
                <a:gridCol w="783087"/>
                <a:gridCol w="783087"/>
              </a:tblGrid>
              <a:tr h="5871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FangSong" pitchFamily="49" charset="-122"/>
                          <a:ea typeface="FangSong" pitchFamily="49" charset="-122"/>
                        </a:rPr>
                        <a:t>A</a:t>
                      </a:r>
                      <a:r>
                        <a:rPr lang="ko-KR" altLang="en-US" sz="2400" dirty="0" smtClean="0">
                          <a:latin typeface="FangSong" pitchFamily="49" charset="-122"/>
                        </a:rPr>
                        <a:t>조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FangSong" pitchFamily="49" charset="-122"/>
                          <a:ea typeface="FangSong" pitchFamily="49" charset="-122"/>
                        </a:rPr>
                        <a:t>B</a:t>
                      </a:r>
                      <a:r>
                        <a:rPr lang="ko-KR" altLang="en-US" sz="2400" dirty="0" smtClean="0">
                          <a:latin typeface="FangSong" pitchFamily="49" charset="-122"/>
                        </a:rPr>
                        <a:t>조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FangSong" pitchFamily="49" charset="-122"/>
                          <a:ea typeface="FangSong" pitchFamily="49" charset="-122"/>
                        </a:rPr>
                        <a:t>C</a:t>
                      </a:r>
                      <a:r>
                        <a:rPr lang="ko-KR" altLang="en-US" sz="2400" dirty="0" smtClean="0">
                          <a:latin typeface="FangSong" pitchFamily="49" charset="-122"/>
                        </a:rPr>
                        <a:t>조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FangSong" pitchFamily="49" charset="-122"/>
                        </a:rPr>
                        <a:t>D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FangSong" pitchFamily="49" charset="-122"/>
                        </a:rPr>
                        <a:t>조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FangSong" pitchFamily="49" charset="-122"/>
                      </a:endParaRPr>
                    </a:p>
                  </a:txBody>
                  <a:tcPr marL="68580" marR="68580" marT="60960" marB="60960" anchor="ctr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</a:tr>
              <a:tr h="587142"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7696" y="323528"/>
            <a:ext cx="280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HY목각파임B" pitchFamily="18" charset="-127"/>
                <a:ea typeface="HY목각파임B" pitchFamily="18" charset="-127"/>
              </a:rPr>
              <a:t>캡슐 퀴즈 판</a:t>
            </a:r>
            <a:endParaRPr lang="ko-KR" altLang="en-US" sz="3600" dirty="0"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2</cp:revision>
  <dcterms:created xsi:type="dcterms:W3CDTF">2014-05-22T16:51:53Z</dcterms:created>
  <dcterms:modified xsi:type="dcterms:W3CDTF">2014-05-22T17:07:05Z</dcterms:modified>
</cp:coreProperties>
</file>