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9" d="100"/>
          <a:sy n="79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2524-02F6-433B-B922-D350B68101E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DBED-3A11-44F6-8BCF-ECB67E1A4F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11505" y="828020"/>
            <a:ext cx="78330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다음 프로그램의 실행결과는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a, *b, *c;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b=c=&amp;a;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a=5;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*b=6;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*c=7;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("%d, %d, %d\n", a, *b, *c);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51460" y="428178"/>
            <a:ext cx="8504251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다음 같이 변수가 메모리에 할당되고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초기화 되어있다면 다음 중 값이 다른 것은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 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ch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시작주소 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100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번지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in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시작주소 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101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번지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db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시작주소 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105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번지부터 할당됨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4byte, char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1byte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처리한다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.)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char </a:t>
            </a:r>
            <a:r>
              <a:rPr kumimoji="1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ch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맑은 고딕" pitchFamily="50" charset="-127"/>
                <a:cs typeface="Times New Roman" pitchFamily="18" charset="0"/>
              </a:rPr>
              <a:t>‘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맑은 고딕" pitchFamily="50" charset="-127"/>
                <a:cs typeface="Times New Roman" pitchFamily="18" charset="0"/>
              </a:rPr>
              <a:t>’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in = 10;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double db = 3.4;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① &amp;in+4     ② &amp;db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③ &amp;ch+5     ④ (</a:t>
            </a:r>
            <a:r>
              <a:rPr kumimoji="1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*)101+1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51460" y="447021"/>
            <a:ext cx="821487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다음 연산에서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result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결과값은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result = 5/2 * 3.3;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1460" y="548640"/>
            <a:ext cx="713047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다음 실행 결과는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a[3][4] = {{1}, {2,3}, {4,5,6}};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("%d", a[1][4]);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11505" y="856416"/>
            <a:ext cx="694279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ary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다음과 같은 배열일 때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수식의 결과값이 다른 것은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[5]={3, 2, 1, 6, 5};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① ary+1     ② &amp;ary+1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③ &amp;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[0]+1     ④ &amp;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[1]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1460" y="366622"/>
            <a:ext cx="698139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다음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차원 배열 함수 매개 변수로 맞게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표현한 것은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#include &lt;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stdio.h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void  _________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main()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x[2][2];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func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(x);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return 0;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① 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func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**x)     ② 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func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x[2][ </a:t>
            </a:r>
            <a:r>
              <a:rPr kumimoji="1" lang="en-US" altLang="ko-K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])    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③ 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func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*x[2])     ④ 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func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(*x)[2])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256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lgcns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73754</dc:creator>
  <cp:lastModifiedBy>73754</cp:lastModifiedBy>
  <cp:revision>9</cp:revision>
  <dcterms:created xsi:type="dcterms:W3CDTF">2014-03-14T09:16:50Z</dcterms:created>
  <dcterms:modified xsi:type="dcterms:W3CDTF">2014-03-14T10:49:07Z</dcterms:modified>
</cp:coreProperties>
</file>