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D8A-E306-4B10-80C2-F81FEF64B2C4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8D20-8EC3-4488-8647-D14E6164A4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D8A-E306-4B10-80C2-F81FEF64B2C4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8D20-8EC3-4488-8647-D14E6164A4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D8A-E306-4B10-80C2-F81FEF64B2C4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8D20-8EC3-4488-8647-D14E6164A4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D8A-E306-4B10-80C2-F81FEF64B2C4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8D20-8EC3-4488-8647-D14E6164A4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D8A-E306-4B10-80C2-F81FEF64B2C4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8D20-8EC3-4488-8647-D14E6164A4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D8A-E306-4B10-80C2-F81FEF64B2C4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8D20-8EC3-4488-8647-D14E6164A4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D8A-E306-4B10-80C2-F81FEF64B2C4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8D20-8EC3-4488-8647-D14E6164A4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D8A-E306-4B10-80C2-F81FEF64B2C4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8D20-8EC3-4488-8647-D14E6164A4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D8A-E306-4B10-80C2-F81FEF64B2C4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8D20-8EC3-4488-8647-D14E6164A4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D8A-E306-4B10-80C2-F81FEF64B2C4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8D20-8EC3-4488-8647-D14E6164A4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D8A-E306-4B10-80C2-F81FEF64B2C4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8D20-8EC3-4488-8647-D14E6164A4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AFD8A-E306-4B10-80C2-F81FEF64B2C4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58D20-8EC3-4488-8647-D14E6164A4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352205" y="2211134"/>
            <a:ext cx="426950" cy="1608880"/>
          </a:xfrm>
          <a:prstGeom prst="roundRect">
            <a:avLst>
              <a:gd name="adj" fmla="val 7375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95403" y="2211134"/>
            <a:ext cx="426950" cy="1608880"/>
          </a:xfrm>
          <a:prstGeom prst="roundRect">
            <a:avLst>
              <a:gd name="adj" fmla="val 7375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985926" y="2211134"/>
            <a:ext cx="426950" cy="1608880"/>
          </a:xfrm>
          <a:prstGeom prst="roundRect">
            <a:avLst>
              <a:gd name="adj" fmla="val 7375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29124" y="2211134"/>
            <a:ext cx="426950" cy="1608880"/>
          </a:xfrm>
          <a:prstGeom prst="roundRect">
            <a:avLst>
              <a:gd name="adj" fmla="val 7375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772008" y="2282572"/>
            <a:ext cx="426950" cy="1608880"/>
          </a:xfrm>
          <a:prstGeom prst="roundRect">
            <a:avLst>
              <a:gd name="adj" fmla="val 7375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15206" y="2282572"/>
            <a:ext cx="426950" cy="1608880"/>
          </a:xfrm>
          <a:prstGeom prst="roundRect">
            <a:avLst>
              <a:gd name="adj" fmla="val 7375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57224" y="2422056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857224" y="3142136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2297384" y="2422056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2297384" y="3142136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496047" y="3137034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4957807" y="2419754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6" name="타원 35"/>
          <p:cNvSpPr/>
          <p:nvPr/>
        </p:nvSpPr>
        <p:spPr>
          <a:xfrm>
            <a:off x="3467547" y="2404093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4198164" y="4279416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1571256" y="4282836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6274004" y="2451292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6274004" y="3171372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7714164" y="2451292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7742105" y="3155510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80109" y="2441109"/>
            <a:ext cx="38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28992" y="242544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15364" y="4306820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14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26652" y="4321391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13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47878" y="504754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18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24298" y="2477749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5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80053" y="320387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11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80711" y="248379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6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64407" y="3194065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12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843808" y="1152826"/>
            <a:ext cx="33843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칠판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997934" y="4282836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15134" y="4310240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15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 rot="16200000">
            <a:off x="1591065" y="3191805"/>
            <a:ext cx="426950" cy="1608880"/>
          </a:xfrm>
          <a:prstGeom prst="roundRect">
            <a:avLst>
              <a:gd name="adj" fmla="val 7375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 rot="16200000">
            <a:off x="4219052" y="3211786"/>
            <a:ext cx="426950" cy="1608880"/>
          </a:xfrm>
          <a:prstGeom prst="roundRect">
            <a:avLst>
              <a:gd name="adj" fmla="val 7375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 rot="16200000">
            <a:off x="7015663" y="3208420"/>
            <a:ext cx="426950" cy="1608880"/>
          </a:xfrm>
          <a:prstGeom prst="roundRect">
            <a:avLst>
              <a:gd name="adj" fmla="val 7375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428728" y="507207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071934" y="514351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929454" y="514351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4990589" y="3139828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996638" y="317233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10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24</Words>
  <Application>Microsoft Office PowerPoint</Application>
  <PresentationFormat>화면 슬라이드 쇼(4:3)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12</cp:revision>
  <dcterms:created xsi:type="dcterms:W3CDTF">2014-05-23T05:16:52Z</dcterms:created>
  <dcterms:modified xsi:type="dcterms:W3CDTF">2014-09-19T09:06:45Z</dcterms:modified>
</cp:coreProperties>
</file>