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FD8A-E306-4B10-80C2-F81FEF64B2C4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8D20-8EC3-4488-8647-D14E6164A4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FD8A-E306-4B10-80C2-F81FEF64B2C4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8D20-8EC3-4488-8647-D14E6164A4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FD8A-E306-4B10-80C2-F81FEF64B2C4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8D20-8EC3-4488-8647-D14E6164A4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FD8A-E306-4B10-80C2-F81FEF64B2C4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8D20-8EC3-4488-8647-D14E6164A4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FD8A-E306-4B10-80C2-F81FEF64B2C4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8D20-8EC3-4488-8647-D14E6164A4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FD8A-E306-4B10-80C2-F81FEF64B2C4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8D20-8EC3-4488-8647-D14E6164A4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FD8A-E306-4B10-80C2-F81FEF64B2C4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8D20-8EC3-4488-8647-D14E6164A4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FD8A-E306-4B10-80C2-F81FEF64B2C4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8D20-8EC3-4488-8647-D14E6164A4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FD8A-E306-4B10-80C2-F81FEF64B2C4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8D20-8EC3-4488-8647-D14E6164A4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FD8A-E306-4B10-80C2-F81FEF64B2C4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8D20-8EC3-4488-8647-D14E6164A4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FD8A-E306-4B10-80C2-F81FEF64B2C4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8D20-8EC3-4488-8647-D14E6164A4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AFD8A-E306-4B10-80C2-F81FEF64B2C4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58D20-8EC3-4488-8647-D14E6164A4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214546" y="1214422"/>
            <a:ext cx="426950" cy="1608880"/>
          </a:xfrm>
          <a:prstGeom prst="roundRect">
            <a:avLst>
              <a:gd name="adj" fmla="val 7375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657744" y="1214422"/>
            <a:ext cx="426950" cy="1608880"/>
          </a:xfrm>
          <a:prstGeom prst="roundRect">
            <a:avLst>
              <a:gd name="adj" fmla="val 7375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786446" y="1214422"/>
            <a:ext cx="426950" cy="1608880"/>
          </a:xfrm>
          <a:prstGeom prst="roundRect">
            <a:avLst>
              <a:gd name="adj" fmla="val 7375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29644" y="1214422"/>
            <a:ext cx="426950" cy="1608880"/>
          </a:xfrm>
          <a:prstGeom prst="roundRect">
            <a:avLst>
              <a:gd name="adj" fmla="val 7375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786446" y="4071942"/>
            <a:ext cx="426950" cy="1608880"/>
          </a:xfrm>
          <a:prstGeom prst="roundRect">
            <a:avLst>
              <a:gd name="adj" fmla="val 7375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229644" y="4071942"/>
            <a:ext cx="426950" cy="1608880"/>
          </a:xfrm>
          <a:prstGeom prst="roundRect">
            <a:avLst>
              <a:gd name="adj" fmla="val 7375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14546" y="4071942"/>
            <a:ext cx="426950" cy="1608880"/>
          </a:xfrm>
          <a:prstGeom prst="roundRect">
            <a:avLst>
              <a:gd name="adj" fmla="val 7375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657744" y="4071942"/>
            <a:ext cx="426950" cy="1608880"/>
          </a:xfrm>
          <a:prstGeom prst="roundRect">
            <a:avLst>
              <a:gd name="adj" fmla="val 7375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719565" y="1425344"/>
            <a:ext cx="432048" cy="43204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1719565" y="2145424"/>
            <a:ext cx="432048" cy="43204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3159725" y="1425344"/>
            <a:ext cx="432048" cy="43204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3159725" y="2145424"/>
            <a:ext cx="432048" cy="43204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5296567" y="1420242"/>
            <a:ext cx="432048" cy="43204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5296567" y="2140322"/>
            <a:ext cx="432048" cy="43204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6736727" y="1420242"/>
            <a:ext cx="432048" cy="43204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0" name="타원 29"/>
          <p:cNvSpPr/>
          <p:nvPr/>
        </p:nvSpPr>
        <p:spPr>
          <a:xfrm>
            <a:off x="6736727" y="2140322"/>
            <a:ext cx="432048" cy="43204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5296567" y="4282864"/>
            <a:ext cx="432048" cy="43204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296567" y="5002944"/>
            <a:ext cx="432048" cy="43204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736727" y="4282864"/>
            <a:ext cx="432048" cy="43204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6736727" y="5002944"/>
            <a:ext cx="432048" cy="43204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1716542" y="4240662"/>
            <a:ext cx="432048" cy="43204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1716542" y="4960742"/>
            <a:ext cx="432048" cy="43204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3156702" y="4240662"/>
            <a:ext cx="432048" cy="43204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3156702" y="4960742"/>
            <a:ext cx="432048" cy="43204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759029" y="1441597"/>
            <a:ext cx="38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58012" y="4304219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15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13767" y="5030348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16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123" y="4321419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17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47878" y="5047548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18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66836" y="4267119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11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22591" y="4993248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12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23249" y="4273168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13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79004" y="4999297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14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843808" y="156114"/>
            <a:ext cx="33843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칠판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18</Words>
  <Application>Microsoft Office PowerPoint</Application>
  <PresentationFormat>화면 슬라이드 쇼(4:3)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6</cp:revision>
  <dcterms:created xsi:type="dcterms:W3CDTF">2014-05-23T05:16:52Z</dcterms:created>
  <dcterms:modified xsi:type="dcterms:W3CDTF">2014-09-19T02:20:16Z</dcterms:modified>
</cp:coreProperties>
</file>