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8" r:id="rId3"/>
    <p:sldId id="281" r:id="rId4"/>
    <p:sldId id="328" r:id="rId5"/>
    <p:sldId id="306" r:id="rId6"/>
    <p:sldId id="282" r:id="rId7"/>
    <p:sldId id="331" r:id="rId8"/>
    <p:sldId id="284" r:id="rId9"/>
    <p:sldId id="285" r:id="rId10"/>
    <p:sldId id="286" r:id="rId11"/>
    <p:sldId id="308" r:id="rId12"/>
    <p:sldId id="333" r:id="rId13"/>
    <p:sldId id="332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00"/>
    <a:srgbClr val="FA7D00"/>
    <a:srgbClr val="009900"/>
    <a:srgbClr val="668A00"/>
    <a:srgbClr val="987206"/>
    <a:srgbClr val="009999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9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06. friend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멤버변수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571612"/>
            <a:ext cx="4786346" cy="286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00034" y="1428736"/>
            <a:ext cx="4929222" cy="314327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8662" y="2143116"/>
            <a:ext cx="1928826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4724" y="4045438"/>
            <a:ext cx="2286016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467256"/>
            <a:ext cx="1571636" cy="153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3714752"/>
            <a:ext cx="2428892" cy="15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5786446" y="1428736"/>
            <a:ext cx="1714512" cy="1643074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톱니 모양의 오른쪽 화살표 16"/>
          <p:cNvSpPr/>
          <p:nvPr/>
        </p:nvSpPr>
        <p:spPr>
          <a:xfrm rot="5400000">
            <a:off x="6429388" y="3143248"/>
            <a:ext cx="357190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4929198"/>
            <a:ext cx="5000660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Class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b="1" u="sng" dirty="0" smtClean="0">
                <a:solidFill>
                  <a:srgbClr val="FF0000"/>
                </a:solidFill>
                <a:latin typeface="+mn-ea"/>
              </a:rPr>
              <a:t>scope  </a:t>
            </a:r>
            <a:r>
              <a:rPr lang="ko-KR" altLang="en-US" b="1" u="sng" dirty="0" smtClean="0">
                <a:solidFill>
                  <a:srgbClr val="FF0000"/>
                </a:solidFill>
                <a:latin typeface="+mn-ea"/>
              </a:rPr>
              <a:t>만 </a:t>
            </a:r>
            <a:r>
              <a:rPr lang="en-US" altLang="ko-KR" b="1" u="sng" dirty="0" smtClean="0">
                <a:solidFill>
                  <a:srgbClr val="FF0000"/>
                </a:solidFill>
                <a:latin typeface="+mn-ea"/>
              </a:rPr>
              <a:t>Class </a:t>
            </a:r>
            <a:r>
              <a:rPr lang="ko-KR" altLang="en-US" b="1" u="sng" dirty="0" smtClean="0">
                <a:solidFill>
                  <a:srgbClr val="FF0000"/>
                </a:solidFill>
                <a:latin typeface="+mn-ea"/>
              </a:rPr>
              <a:t>안에 있는 전역변수이다</a:t>
            </a:r>
            <a:r>
              <a:rPr lang="en-US" altLang="ko-KR" b="1" u="sng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b="1" u="sng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사각형 설명선 2"/>
          <p:cNvSpPr/>
          <p:nvPr/>
        </p:nvSpPr>
        <p:spPr>
          <a:xfrm>
            <a:off x="3214678" y="1196752"/>
            <a:ext cx="2077402" cy="648072"/>
          </a:xfrm>
          <a:prstGeom prst="wedgeRectCallout">
            <a:avLst>
              <a:gd name="adj1" fmla="val -60077"/>
              <a:gd name="adj2" fmla="val 421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카운터는 한 개이어야겠지 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" name="웃는 얼굴 3"/>
          <p:cNvSpPr/>
          <p:nvPr/>
        </p:nvSpPr>
        <p:spPr>
          <a:xfrm>
            <a:off x="2591780" y="1609670"/>
            <a:ext cx="360040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멤버변수의 접근방법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5" y="1643051"/>
            <a:ext cx="243840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1643050"/>
            <a:ext cx="4381509" cy="20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071538" y="3111362"/>
            <a:ext cx="1234340" cy="3176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61736" y="2598248"/>
            <a:ext cx="1571636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1736" y="2995194"/>
            <a:ext cx="1214446" cy="24599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14480" y="278605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접근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case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4876" y="221455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접근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case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9124" y="321468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접근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case 3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286256"/>
            <a:ext cx="2143140" cy="95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500034" y="521495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0364" y="3966479"/>
            <a:ext cx="438150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변수를 외부에서의 접근 가능 하도록 하려면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b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해당 변수를 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public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으로 선언하면 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1267708" y="2176924"/>
            <a:ext cx="16612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1" y="1746170"/>
            <a:ext cx="4643469" cy="95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모서리가 둥근 직사각형 21"/>
          <p:cNvSpPr/>
          <p:nvPr/>
        </p:nvSpPr>
        <p:spPr>
          <a:xfrm>
            <a:off x="571472" y="1643050"/>
            <a:ext cx="5143536" cy="1143008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2910" y="1214422"/>
            <a:ext cx="278608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멤버변수의 특징과 일치한다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000372"/>
            <a:ext cx="3300055" cy="327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모서리가 둥근 직사각형 26"/>
          <p:cNvSpPr/>
          <p:nvPr/>
        </p:nvSpPr>
        <p:spPr>
          <a:xfrm>
            <a:off x="571472" y="2928934"/>
            <a:ext cx="3286148" cy="3357586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57620" y="3645024"/>
            <a:ext cx="5000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함수는 객체 내에 생성되는 함수가 아니다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b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ko-KR" altLang="en-US" sz="1200" b="1" u="sng" dirty="0" smtClean="0">
                <a:solidFill>
                  <a:srgbClr val="FF0000"/>
                </a:solidFill>
                <a:latin typeface="+mn-ea"/>
              </a:rPr>
              <a:t>멤버변수나 멤버함수에 접근이 불가능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함수는 대신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b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1. 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변수만 접근 가능하고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b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2. 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함수만 호출 가능하다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Class wide unique function !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32721" y="4797152"/>
            <a:ext cx="581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오른쪽으로 구부러진 화살표 4"/>
          <p:cNvSpPr/>
          <p:nvPr/>
        </p:nvSpPr>
        <p:spPr>
          <a:xfrm rot="10800000">
            <a:off x="2996944" y="3905115"/>
            <a:ext cx="432048" cy="9398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5576" y="4941168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55576" y="4077072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 static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멤버와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mutable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61"/>
            <a:ext cx="4500594" cy="313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143504" y="1350520"/>
            <a:ext cx="37147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 static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멤버변수는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클래스가 정의될 때 지정된 값이 유지되는 상수이기 때문에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위 예제에서 보이는 바와 같이 초기화가 가능하도록 문법으로 정의하고 있다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3429000"/>
            <a:ext cx="2286016" cy="281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214546" y="5489811"/>
            <a:ext cx="3714776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mutable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선언된 멤버변수는 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 내에서 값의 변경이 가능하다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85786" y="1785926"/>
            <a:ext cx="3000396" cy="92869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15074" y="4214818"/>
            <a:ext cx="1428760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29388" y="5611896"/>
            <a:ext cx="114300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06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06-1. const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관련해서 아직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못다한 이야기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와 관련해서 아직 못다한 이야기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251461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151322"/>
            <a:ext cx="2143140" cy="149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3428992" y="3500438"/>
            <a:ext cx="1857388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86380" y="3357562"/>
            <a:ext cx="250033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 객체의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멤버 데이터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 변경을 허용하지 않겠다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1670" y="4714884"/>
            <a:ext cx="357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선언된 객체를 대상으로는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선언되지 않는 멤버함수의 호출이 불가능하다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23" idx="0"/>
          </p:cNvCxnSpPr>
          <p:nvPr/>
        </p:nvCxnSpPr>
        <p:spPr>
          <a:xfrm rot="16200000" flipV="1">
            <a:off x="3465756" y="286772"/>
            <a:ext cx="1224706" cy="491687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2636912"/>
            <a:ext cx="12332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3301907"/>
            <a:ext cx="10631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19672" y="2753299"/>
            <a:ext cx="1080120" cy="31851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2762994" y="2783778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웃는 얼굴 24"/>
          <p:cNvSpPr/>
          <p:nvPr/>
        </p:nvSpPr>
        <p:spPr>
          <a:xfrm>
            <a:off x="323528" y="3163002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/>
          <p:cNvSpPr/>
          <p:nvPr/>
        </p:nvSpPr>
        <p:spPr>
          <a:xfrm>
            <a:off x="5868144" y="4201336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004048" y="4005064"/>
            <a:ext cx="864096" cy="3044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웃는 얼굴 26"/>
          <p:cNvSpPr/>
          <p:nvPr/>
        </p:nvSpPr>
        <p:spPr>
          <a:xfrm>
            <a:off x="3427549" y="2495746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와 함수 오버로딩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3959931" cy="42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922328"/>
            <a:ext cx="2571768" cy="269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14348" y="3714752"/>
            <a:ext cx="3429024" cy="1714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5786" y="5429264"/>
            <a:ext cx="25003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함수의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선언 유무는 함수 오버로딩의 조건이 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245" y="2030049"/>
            <a:ext cx="1647821" cy="82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000760" y="250030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0562" y="1357298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객체 또는 참조자를 대상으로 멤버함수 호출 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선언된 멤버함수가 호출된다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525724" y="4365104"/>
            <a:ext cx="12866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162066" y="4736161"/>
            <a:ext cx="12866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웃는 얼굴 8"/>
          <p:cNvSpPr/>
          <p:nvPr/>
        </p:nvSpPr>
        <p:spPr>
          <a:xfrm>
            <a:off x="7815698" y="4219948"/>
            <a:ext cx="290312" cy="2903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7448702" y="4591005"/>
            <a:ext cx="290312" cy="2903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338155" y="3212976"/>
            <a:ext cx="6626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59965" y="4437112"/>
            <a:ext cx="6880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53109" y="4736161"/>
            <a:ext cx="978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3491880" y="4005064"/>
            <a:ext cx="1224136" cy="56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491880" y="4736161"/>
            <a:ext cx="1224136" cy="145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491880" y="4881317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491880" y="4881317"/>
            <a:ext cx="1224136" cy="27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클래스와 함수에 대한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friend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선언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클래스를 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friend 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로 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857364"/>
            <a:ext cx="2571768" cy="224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71472" y="1785926"/>
            <a:ext cx="3000396" cy="2357454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65" y="1863055"/>
            <a:ext cx="3205169" cy="263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214810" y="1785926"/>
            <a:ext cx="4000528" cy="278608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636" y="3857628"/>
            <a:ext cx="1643074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03648" y="2157734"/>
            <a:ext cx="213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friend  Class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선언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!  To Girl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98" y="4211429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Girl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Boy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의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friend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로 선언되었으므로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멤버에 직접접근 가능 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4139991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friend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선언은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멤버의 접근을 허용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하는 선언이다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929198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friend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선언은 정보은닉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Data Hiding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반하는 선언이기 때문에 매우 제한적으로 선언되어야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70087" y="2852936"/>
            <a:ext cx="8027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051720" y="2636912"/>
            <a:ext cx="8027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23528" y="2527066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471798" y="1988840"/>
            <a:ext cx="19668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웃는 얼굴 9"/>
          <p:cNvSpPr/>
          <p:nvPr/>
        </p:nvSpPr>
        <p:spPr>
          <a:xfrm>
            <a:off x="4812416" y="5575528"/>
            <a:ext cx="373751" cy="3737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5724128" y="5085184"/>
            <a:ext cx="2491210" cy="1152128"/>
          </a:xfrm>
          <a:prstGeom prst="wedgeRectCallout">
            <a:avLst>
              <a:gd name="adj1" fmla="val -68122"/>
              <a:gd name="adj2" fmla="val -25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누가 내 민감한 정보를 엿볼 수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특정 함수를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friend 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멤버로 선언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지정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1214422"/>
            <a:ext cx="5572164" cy="280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57224" y="3071810"/>
            <a:ext cx="5143536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628" y="3500438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다른 클래스의 특정 멤버함수를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CC6600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friend 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로 선언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3108" y="3643314"/>
            <a:ext cx="21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전역함수를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friend 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로 선언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223230"/>
            <a:ext cx="4357718" cy="199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5128580"/>
            <a:ext cx="3362316" cy="108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643042" y="4786322"/>
            <a:ext cx="221457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43042" y="5715016"/>
            <a:ext cx="221457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43636" y="5500702"/>
            <a:ext cx="571504" cy="57150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00430" y="44884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 접근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0430" y="54171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 접근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58457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 접근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569560" y="2165907"/>
            <a:ext cx="8027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4857752" y="1214422"/>
            <a:ext cx="1130004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76663" y="4240450"/>
            <a:ext cx="1130004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PointOP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06-3. C++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에서의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static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언어에서 이야기한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static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571613"/>
            <a:ext cx="5500725" cy="120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571472" y="1500174"/>
            <a:ext cx="5643602" cy="1357322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071810"/>
            <a:ext cx="3357586" cy="249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3992" y="3738546"/>
            <a:ext cx="1812454" cy="181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3857620" y="335756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" name="사각형 설명선 2"/>
          <p:cNvSpPr/>
          <p:nvPr/>
        </p:nvSpPr>
        <p:spPr>
          <a:xfrm>
            <a:off x="6948264" y="1268760"/>
            <a:ext cx="1728192" cy="720080"/>
          </a:xfrm>
          <a:prstGeom prst="wedgeRectCallout">
            <a:avLst>
              <a:gd name="adj1" fmla="val -78844"/>
              <a:gd name="adj2" fmla="val -94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scope </a:t>
            </a:r>
            <a:r>
              <a:rPr lang="ko-KR" altLang="en-US" dirty="0" smtClean="0"/>
              <a:t>化</a:t>
            </a:r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>
            <a:off x="6929225" y="2178835"/>
            <a:ext cx="1728192" cy="720080"/>
          </a:xfrm>
          <a:prstGeom prst="wedgeRectCallout">
            <a:avLst>
              <a:gd name="adj1" fmla="val -80119"/>
              <a:gd name="adj2" fmla="val 43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Live forever </a:t>
            </a:r>
            <a:r>
              <a:rPr lang="ko-KR" altLang="en-US" dirty="0" smtClean="0"/>
              <a:t>化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2253</TotalTime>
  <Words>365</Words>
  <Application>Microsoft Office PowerPoint</Application>
  <PresentationFormat>화면 슬라이드 쇼(4:3)</PresentationFormat>
  <Paragraphs>85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원본</vt:lpstr>
      <vt:lpstr>윤성우 저 열혈강의 C++ 프로그래밍 개정판</vt:lpstr>
      <vt:lpstr>Chapter 06-1. const와 관련해서 아직  못다한 이야기</vt:lpstr>
      <vt:lpstr>const와 관련해서 아직 못다한 이야기</vt:lpstr>
      <vt:lpstr>const와 함수 오버로딩</vt:lpstr>
      <vt:lpstr>Chapter 06-2. 클래스와 함수에 대한 friend 선언</vt:lpstr>
      <vt:lpstr>클래스를  friend  로 선언</vt:lpstr>
      <vt:lpstr> 특정 함수를  friend  멤버로 선언 (지정)</vt:lpstr>
      <vt:lpstr>Chapter 06-3. C++에서의 static</vt:lpstr>
      <vt:lpstr>C언어에서 이야기한 static</vt:lpstr>
      <vt:lpstr>static 멤버변수</vt:lpstr>
      <vt:lpstr>static 멤버변수의 접근방법</vt:lpstr>
      <vt:lpstr>static 멤버함수</vt:lpstr>
      <vt:lpstr>const static 멤버와 mutable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1</cp:lastModifiedBy>
  <cp:revision>669</cp:revision>
  <dcterms:created xsi:type="dcterms:W3CDTF">2009-11-30T05:34:12Z</dcterms:created>
  <dcterms:modified xsi:type="dcterms:W3CDTF">2020-03-31T04:57:10Z</dcterms:modified>
</cp:coreProperties>
</file>