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8" r:id="rId3"/>
    <p:sldId id="281" r:id="rId4"/>
    <p:sldId id="328" r:id="rId5"/>
    <p:sldId id="334" r:id="rId6"/>
    <p:sldId id="306" r:id="rId7"/>
    <p:sldId id="282" r:id="rId8"/>
    <p:sldId id="348" r:id="rId9"/>
    <p:sldId id="331" r:id="rId10"/>
    <p:sldId id="335" r:id="rId11"/>
    <p:sldId id="336" r:id="rId12"/>
    <p:sldId id="28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87206"/>
    <a:srgbClr val="FA7D00"/>
    <a:srgbClr val="668A00"/>
    <a:srgbClr val="CC99FF"/>
    <a:srgbClr val="009900"/>
    <a:srgbClr val="003300"/>
    <a:srgbClr val="009999"/>
    <a:srgbClr val="00CC99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2010-06-17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2010-06-17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09.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가상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(Virtual)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원리와 다중상속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더 모호한 상황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2500"/>
            <a:ext cx="3655035" cy="349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202500"/>
            <a:ext cx="4533783" cy="474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653136"/>
            <a:ext cx="2016224" cy="183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581128"/>
            <a:ext cx="31930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4572000" y="5301208"/>
            <a:ext cx="1080120" cy="2880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99992" y="558924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호출의 대상파악이 불가능하다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95936" y="476672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과연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LastDerived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객체에 두 개의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Base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멤버가 필요한가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가상상속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507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828" y="2223864"/>
            <a:ext cx="4953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39552" y="1340768"/>
            <a:ext cx="5544616" cy="151216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43808" y="1484784"/>
            <a:ext cx="720080" cy="129614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56992"/>
            <a:ext cx="41719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톱니 모양의 오른쪽 화살표 12"/>
          <p:cNvSpPr/>
          <p:nvPr/>
        </p:nvSpPr>
        <p:spPr>
          <a:xfrm rot="5400000">
            <a:off x="2051720" y="2924944"/>
            <a:ext cx="288032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44008" y="4870901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Virtual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상속으로 인해서 공통의 기초 클래스의 멤버를 하나만 포함하게 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09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09-1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멤버함수와 가상함수의 동작원리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 안에 정말로 멤버함수가 존재하는가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?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46634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268760"/>
            <a:ext cx="3169717" cy="182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356992"/>
            <a:ext cx="3486323" cy="234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67544" y="5661248"/>
            <a:ext cx="7898316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위의 예제가 보이듯이 실제로는 다수의 객체가 멤버함수를 공유하는 형태이다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다만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함수호출 시 객체의 정보가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전달이 되고 이를 기반으로 함수가 실행되기 때문에 논리적으로는 객체 안에 멤버함수가 존재하는 형태이다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가상함수의 동작원리와 가상함수 테이블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294158"/>
            <a:ext cx="3744292" cy="436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804" y="5706752"/>
            <a:ext cx="1257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628792" y="5661248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268760"/>
            <a:ext cx="4519017" cy="108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7740" y="2420888"/>
            <a:ext cx="4496748" cy="134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4427984" y="3933056"/>
            <a:ext cx="4320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하나 이상의 가상함수가 멤버로 포함되면 위와 같은 형태의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V-Table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 생성되고 매 함수호출시마다 이를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참조하게 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BBB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클래스의 가상함수 테이블에는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AAA::Func1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에 대한 정보가 없음에 주목하자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가상함수 테이블이 참조되는 방식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61626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09-2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다중상속에 대한 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다중상속에 대한 견해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6629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068960"/>
            <a:ext cx="662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267744" y="4653136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다중상속에 대한 의견은  전반적으로 매우 부정적이다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다중상속의 기본방법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4031490" cy="46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5373216"/>
            <a:ext cx="1019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572000" y="501317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44008" y="1340768"/>
            <a:ext cx="4104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다중상속은 말 그대로 둘 이상의 클래스를 상속하는 형태이고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이로 인해서 유도 클래스의 객체는 모든 기초 클래스의 멤버를 포함하게 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본서에서 이야기한 상속의 이점과 다중상속이 어떠한 관계가 있을지 생각해보자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79712" y="3068960"/>
            <a:ext cx="2304256" cy="43204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다중상속의 모호성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45529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115616" y="4653136"/>
            <a:ext cx="2088232" cy="57606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848" y="4967591"/>
            <a:ext cx="432048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이렇듯 호출의 대상을 구분해서 명시해야 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2822</TotalTime>
  <Words>262</Words>
  <Application>Microsoft Office PowerPoint</Application>
  <PresentationFormat>화면 슬라이드 쇼(4:3)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원본</vt:lpstr>
      <vt:lpstr>윤성우 저 열혈강의 C++ 프로그래밍 개정판</vt:lpstr>
      <vt:lpstr>Chapter 09-1. 멤버함수와 가상함수의 동작원리</vt:lpstr>
      <vt:lpstr>객체 안에 정말로 멤버함수가 존재하는가? </vt:lpstr>
      <vt:lpstr>가상함수의 동작원리와 가상함수 테이블</vt:lpstr>
      <vt:lpstr>가상함수 테이블이 참조되는 방식</vt:lpstr>
      <vt:lpstr>Chapter 09-2. 다중상속에 대한 이해</vt:lpstr>
      <vt:lpstr>다중상속에 대한 견해</vt:lpstr>
      <vt:lpstr>다중상속의 기본방법</vt:lpstr>
      <vt:lpstr>다중상속의 모호성</vt:lpstr>
      <vt:lpstr>더 모호한 상황</vt:lpstr>
      <vt:lpstr>가상상속</vt:lpstr>
      <vt:lpstr>슬라이드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862</cp:revision>
  <dcterms:created xsi:type="dcterms:W3CDTF">2009-11-30T05:34:12Z</dcterms:created>
  <dcterms:modified xsi:type="dcterms:W3CDTF">2010-06-17T11:06:45Z</dcterms:modified>
</cp:coreProperties>
</file>