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56" r:id="rId2"/>
    <p:sldId id="258" r:id="rId3"/>
    <p:sldId id="281" r:id="rId4"/>
    <p:sldId id="328" r:id="rId5"/>
    <p:sldId id="334" r:id="rId6"/>
    <p:sldId id="349" r:id="rId7"/>
    <p:sldId id="306" r:id="rId8"/>
    <p:sldId id="282" r:id="rId9"/>
    <p:sldId id="348" r:id="rId10"/>
    <p:sldId id="331" r:id="rId11"/>
    <p:sldId id="335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280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987206"/>
    <a:srgbClr val="FA7D00"/>
    <a:srgbClr val="668A00"/>
    <a:srgbClr val="CC99FF"/>
    <a:srgbClr val="009900"/>
    <a:srgbClr val="003300"/>
    <a:srgbClr val="009999"/>
    <a:srgbClr val="00CC99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4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C++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10.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연산자 오버로딩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C++ </a:t>
            </a:r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반환형에서의 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const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선언과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const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객체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717032"/>
            <a:ext cx="2952328" cy="158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539552" y="3573016"/>
            <a:ext cx="3096344" cy="180020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1" y="1700808"/>
            <a:ext cx="3456384" cy="1429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539552" y="1556792"/>
            <a:ext cx="3744416" cy="158417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55976" y="1556792"/>
            <a:ext cx="3960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const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객체는 멤버변수의 변경이 불가능한 객체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const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객체는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const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참조자로만 참조가 가능하다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const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객체를 대상으로는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const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함수만 호출 가능하다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707904" y="3573016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반환형이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const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란 의미는 반환되는 객체를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const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객체화 하겠다는 의미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따라서 반환되는 객체를 대상으로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const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로 선언되지 않은 함수의 호출이 불가능하다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컴파일러 에러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본론으로 돌아와서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318578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467544" y="1340768"/>
            <a:ext cx="3528392" cy="374441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83968" y="1340768"/>
            <a:ext cx="3960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후위 증가 및 감소연산을 대상으로 반환형을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const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로 선언한 이유는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아래와 같이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C++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이 허용하지 않는 연산의 컴파일을 허용하지 않기 위해서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356992"/>
            <a:ext cx="2808312" cy="157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4283968" y="3212976"/>
            <a:ext cx="2952328" cy="187220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301208"/>
            <a:ext cx="12287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5301208"/>
            <a:ext cx="24669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5880" y="5357976"/>
            <a:ext cx="34480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톱니 모양의 오른쪽 화살표 18"/>
          <p:cNvSpPr/>
          <p:nvPr/>
        </p:nvSpPr>
        <p:spPr>
          <a:xfrm>
            <a:off x="1691680" y="5589240"/>
            <a:ext cx="216024" cy="21602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톱니 모양의 오른쪽 화살표 22"/>
          <p:cNvSpPr/>
          <p:nvPr/>
        </p:nvSpPr>
        <p:spPr>
          <a:xfrm>
            <a:off x="4788024" y="5589240"/>
            <a:ext cx="216024" cy="21602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12160" y="6021288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결국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컴파일 에러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2" name="웃는 얼굴 1"/>
          <p:cNvSpPr/>
          <p:nvPr/>
        </p:nvSpPr>
        <p:spPr>
          <a:xfrm>
            <a:off x="7354752" y="3988945"/>
            <a:ext cx="457607" cy="45760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10-3.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교환법칙 문제의 해결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자료형이 다른 두 피연산자를 대상으로 하는 연산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328153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3923927" y="1574790"/>
            <a:ext cx="4752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*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연산자는 교환법칙이 성립한다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따라서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pos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와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cpy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가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point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객체라 할 때 다음 두 연산은 모두 허용이 되어야 하며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그 결과도 같아야 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cpy = pos * 3;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cpy = 3 * pos;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그러나 왼편의 클래스는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*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연산에 대해서 교환법칙을 지원하지 않는다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  <a:endParaRPr lang="en-US" altLang="ko-KR" sz="1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교환법칙의 성립을 위한 구현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1630541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문제의 요는  다음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연산이 가능하게 하는 것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이는  전역함수의 형태로 오버로딩 할 수밖에 없는 상황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      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cpy = 3 * pos;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567" y="2780928"/>
            <a:ext cx="3816424" cy="1258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559" y="4437112"/>
            <a:ext cx="37814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755576" y="2708920"/>
            <a:ext cx="3888432" cy="1368152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5576" y="4365104"/>
            <a:ext cx="3888432" cy="1368152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75656" y="5291916"/>
            <a:ext cx="3132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3 * pos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를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pos * 3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의 형태로 바꾸는 방식</a:t>
            </a:r>
            <a:endParaRPr lang="en-US" altLang="ko-KR" sz="1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339752" y="4869160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 설명선 3"/>
          <p:cNvSpPr/>
          <p:nvPr/>
        </p:nvSpPr>
        <p:spPr>
          <a:xfrm>
            <a:off x="2339752" y="2042846"/>
            <a:ext cx="1872208" cy="468052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Binary </a:t>
            </a:r>
            <a:r>
              <a:rPr lang="en-US" altLang="ko-KR" sz="1200" dirty="0" err="1" smtClean="0"/>
              <a:t>opr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에서 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L  </a:t>
            </a:r>
            <a:r>
              <a:rPr lang="ko-KR" altLang="en-US" sz="1200" dirty="0" smtClean="0"/>
              <a:t>과  </a:t>
            </a:r>
            <a:r>
              <a:rPr lang="en-US" altLang="ko-KR" sz="1200" dirty="0" smtClean="0"/>
              <a:t>R 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699792" y="2438890"/>
            <a:ext cx="342292" cy="486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419872" y="2438890"/>
            <a:ext cx="216024" cy="486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7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10-4. cout, cin </a:t>
            </a:r>
            <a:r>
              <a:rPr lang="ko-KR" altLang="en-US" sz="27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그리고 </a:t>
            </a:r>
            <a:r>
              <a:rPr lang="en-US" altLang="ko-KR" sz="27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endl</a:t>
            </a:r>
            <a:r>
              <a:rPr lang="ko-KR" altLang="en-US" sz="27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의 정체</a:t>
            </a:r>
            <a:endParaRPr lang="ko-KR" altLang="en-US" sz="27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cout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과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endl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이해하기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3080339" cy="48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491880" y="1340768"/>
            <a:ext cx="5040560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새로운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namespace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에서 왼쪽과 같이 </a:t>
            </a:r>
            <a:r>
              <a:rPr lang="en-US" altLang="ko-KR" sz="1200" b="1" dirty="0" err="1" smtClean="0">
                <a:solidFill>
                  <a:srgbClr val="987206"/>
                </a:solidFill>
                <a:latin typeface="+mn-ea"/>
              </a:rPr>
              <a:t>ostream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987206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클래스를 재 정의하자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예제에서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cout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과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endl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을 흉내내었으니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예제의 분석을 통해서 이 둘의 실체를 이해할 수 있다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  <a:endParaRPr lang="en-US" altLang="ko-KR" sz="1200" b="1" dirty="0" smtClean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3717032"/>
            <a:ext cx="21907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4683616"/>
            <a:ext cx="27336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5602952"/>
            <a:ext cx="185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3717032"/>
            <a:ext cx="1228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796136" y="3284984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cout&lt;&lt;123&lt;&lt;endl&lt;&lt;3.14&lt;&lt;endl;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3478847" cy="540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899592" y="2132856"/>
            <a:ext cx="1008112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99592" y="2894464"/>
            <a:ext cx="1008112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14832" y="3743320"/>
            <a:ext cx="1008112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9592" y="4498072"/>
            <a:ext cx="1008112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9592" y="5115664"/>
            <a:ext cx="1224136" cy="2575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9288" y="6237312"/>
            <a:ext cx="1080120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95936" y="1268760"/>
            <a:ext cx="4861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*this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를 반환함으로써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연이은 오버로딩 함수의 호출이 가능해진다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    cout&lt;&lt;123&lt;&lt;endl&lt;&lt;3.14&lt;&lt;endl;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&lt;&lt;, &gt;&gt;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연산자의 오버로딩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38862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429000"/>
            <a:ext cx="1819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4467592"/>
            <a:ext cx="942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6228184" y="4077072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5229200"/>
            <a:ext cx="5725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Point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클래스를 대상으로 하는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&lt;&lt;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연산자의 오버로딩 사례를 보인다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 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srgbClr val="987206"/>
                </a:solidFill>
                <a:latin typeface="+mn-ea"/>
              </a:rPr>
              <a:t>Eg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전역 함수의 형태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10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10-1.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연산자 오버로딩의 이해와 유형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operator+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라는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이름의 함수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50387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196752"/>
            <a:ext cx="26574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5312256"/>
            <a:ext cx="1276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6675472" y="5592660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6056" y="3212976"/>
            <a:ext cx="4536504" cy="10801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3284984"/>
            <a:ext cx="21240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5" y="4437113"/>
            <a:ext cx="3456384" cy="174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1475656" y="6309320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연산자 오버로딩에서 이야기하는 함수호출의 규칙을 이해하는 것이 중요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연산자를 오버로딩 하는 두 가지 방법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中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en-US" altLang="ko-KR" sz="1600" baseline="30000" dirty="0" smtClean="0">
                <a:solidFill>
                  <a:schemeClr val="tx1"/>
                </a:solidFill>
                <a:latin typeface="+mn-ea"/>
                <a:ea typeface="+mn-ea"/>
              </a:rPr>
              <a:t>nd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35909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268760"/>
            <a:ext cx="47148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4688" y="4855036"/>
            <a:ext cx="22669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5305392" y="5566372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22560" y="4899640"/>
            <a:ext cx="10953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827584" y="2996952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오버로딩 형태에 따라서 스스로 변환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4648175"/>
            <a:ext cx="2066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539552" y="5301208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이렇듯 피연산자에 따라서 진행이 되는 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+ </a:t>
            </a: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연산의 형태가 달라지므로 연산자 오버로딩이라 한다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11560" y="4581128"/>
            <a:ext cx="2520280" cy="72008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오버로딩이 불가능한 연산자의 종류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34671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725144"/>
            <a:ext cx="35909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539552" y="1628800"/>
            <a:ext cx="3960440" cy="266429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581128"/>
            <a:ext cx="3960440" cy="1296144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72000" y="3933056"/>
            <a:ext cx="28083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오버로딩 불가능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99992" y="5543655"/>
            <a:ext cx="28083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멤버함수의 형태로만 오버로딩 가능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연산자를 오버로딩 하는데 있어서의 주의사항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484784"/>
            <a:ext cx="56166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√ 본래의 의도를 벗어난 형태의 연산자 오버로딩은 좋지 않다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프로그램을 혼란스럽게 만들 수 있다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√ 연산자의 우선순위와 결합성은 바뀌지 않는다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따라서 이 둘을 고려해서 연산자를 오버로딩 해야 한다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√ 매개변수의 디폴트 값 설정이 불가능하다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매개변수의 자료형에 따라서 호출되는 함수가 결정되므로</a:t>
            </a:r>
            <a:r>
              <a:rPr lang="en-US" altLang="ko-KR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√ 연산자의 순수 기능까지 빼앗을 수는 없다</a:t>
            </a:r>
            <a:r>
              <a:rPr lang="en-US" altLang="ko-KR" sz="1200" b="1" dirty="0" smtClean="0">
                <a:solidFill>
                  <a:srgbClr val="987206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509120"/>
            <a:ext cx="3362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4499992" y="4804273"/>
            <a:ext cx="28083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기존 연산자 기능의 재정의는 불가능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1560" y="4437112"/>
            <a:ext cx="3672408" cy="108012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10-2.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단항 연산자 오버로딩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증가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감소 연산자의 오버로딩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196753"/>
            <a:ext cx="318426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01638"/>
            <a:ext cx="3409701" cy="467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0872" y="1256154"/>
            <a:ext cx="1613459" cy="220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899592" y="3861048"/>
            <a:ext cx="1080120" cy="2880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3789040"/>
            <a:ext cx="2304256" cy="207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3424" y="3773800"/>
            <a:ext cx="2264364" cy="212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전위증가와 후위증가의 구분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082" y="1703834"/>
            <a:ext cx="40100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090" y="4158044"/>
            <a:ext cx="38004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379090" y="1559818"/>
            <a:ext cx="3960440" cy="1008112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9090" y="3998798"/>
            <a:ext cx="3960440" cy="1008112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5554" y="1559818"/>
            <a:ext cx="37242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83546" y="3998798"/>
            <a:ext cx="45529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4499992" y="3212976"/>
            <a:ext cx="280831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멤버함수 형태의 후위 증가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99992" y="5579948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987206"/>
                </a:solidFill>
                <a:latin typeface="+mn-ea"/>
              </a:rPr>
              <a:t>전역함수 형태의 후위 감소</a:t>
            </a:r>
            <a:endParaRPr lang="en-US" altLang="ko-KR" sz="1200" b="1" dirty="0" smtClean="0">
              <a:solidFill>
                <a:srgbClr val="987206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3057</TotalTime>
  <Words>573</Words>
  <Application>Microsoft Office PowerPoint</Application>
  <PresentationFormat>화면 슬라이드 쇼(4:3)</PresentationFormat>
  <Paragraphs>119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원본</vt:lpstr>
      <vt:lpstr>윤성우 저 열혈강의 C++ 프로그래밍 개정판</vt:lpstr>
      <vt:lpstr>Chapter 10-1. 연산자 오버로딩의 이해와 유형</vt:lpstr>
      <vt:lpstr>operator+ 라는 이름의 함수</vt:lpstr>
      <vt:lpstr>연산자를 오버로딩 하는 두 가지 방법 (中 2nd ) </vt:lpstr>
      <vt:lpstr>오버로딩이 불가능한 연산자의 종류</vt:lpstr>
      <vt:lpstr>연산자를 오버로딩 하는데 있어서의 주의사항</vt:lpstr>
      <vt:lpstr>Chapter 10-2. 단항 연산자 오버로딩</vt:lpstr>
      <vt:lpstr>증가, 감소 연산자의 오버로딩</vt:lpstr>
      <vt:lpstr>전위증가와 후위증가의 구분</vt:lpstr>
      <vt:lpstr>반환형에서의  const 선언과 const 객체</vt:lpstr>
      <vt:lpstr>본론으로 돌아와서</vt:lpstr>
      <vt:lpstr>Chapter 10-3. 교환법칙 문제의 해결</vt:lpstr>
      <vt:lpstr>자료형이 다른 두 피연산자를 대상으로 하는 연산</vt:lpstr>
      <vt:lpstr>교환법칙의 성립을 위한 구현 </vt:lpstr>
      <vt:lpstr>Chapter 10-4. cout, cin 그리고 endl의 정체</vt:lpstr>
      <vt:lpstr>cout과 endl 이해하기</vt:lpstr>
      <vt:lpstr>cout&lt;&lt;123&lt;&lt;endl&lt;&lt;3.14&lt;&lt;endl;</vt:lpstr>
      <vt:lpstr>&lt;&lt;, &gt;&gt; 연산자의 오버로딩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1</cp:lastModifiedBy>
  <cp:revision>915</cp:revision>
  <dcterms:created xsi:type="dcterms:W3CDTF">2009-11-30T05:34:12Z</dcterms:created>
  <dcterms:modified xsi:type="dcterms:W3CDTF">2020-04-01T23:41:49Z</dcterms:modified>
</cp:coreProperties>
</file>