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8" r:id="rId3"/>
    <p:sldId id="281" r:id="rId4"/>
    <p:sldId id="328" r:id="rId5"/>
    <p:sldId id="306" r:id="rId6"/>
    <p:sldId id="282" r:id="rId7"/>
    <p:sldId id="348" r:id="rId8"/>
    <p:sldId id="331" r:id="rId9"/>
    <p:sldId id="335" r:id="rId10"/>
    <p:sldId id="28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A00"/>
    <a:srgbClr val="009900"/>
    <a:srgbClr val="CC6600"/>
    <a:srgbClr val="987206"/>
    <a:srgbClr val="FA7D00"/>
    <a:srgbClr val="CC99FF"/>
    <a:srgbClr val="003300"/>
    <a:srgbClr val="009999"/>
    <a:srgbClr val="00CC99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5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C++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12. String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클래스의 디자인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C++ </a:t>
            </a:r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12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12-1. C++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의 표준과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string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클래스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419056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C++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새로운 표준안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9632" y="2780928"/>
            <a:ext cx="5832648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900" b="1" dirty="0" smtClean="0">
                <a:solidFill>
                  <a:srgbClr val="987206"/>
                </a:solidFill>
                <a:latin typeface="+mn-ea"/>
              </a:rPr>
              <a:t>C++ 0x </a:t>
            </a:r>
            <a:r>
              <a:rPr lang="en-US" altLang="ko-KR" sz="49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→</a:t>
            </a:r>
            <a:r>
              <a:rPr lang="en-US" altLang="ko-KR" sz="4900" b="1" dirty="0" smtClean="0">
                <a:solidFill>
                  <a:srgbClr val="987206"/>
                </a:solidFill>
                <a:latin typeface="+mn-ea"/>
              </a:rPr>
              <a:t> C++ 1x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표준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string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클래스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332154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7424" y="4302096"/>
            <a:ext cx="1944216" cy="12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4644008" y="3936475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1340768"/>
            <a:ext cx="2520280" cy="36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헤더파일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&lt;string&gt;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을 포함해야 한다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211960" y="2780927"/>
            <a:ext cx="38164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string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클래스는 표준 클래스로써 문자열의 처리를 위해서 제공되는 클래스이다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Chapter 12-2.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문자열 처리 클래스의 정의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표준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string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클래스의 분석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1700808"/>
            <a:ext cx="230328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700809"/>
            <a:ext cx="252839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539552" y="1628800"/>
            <a:ext cx="5904656" cy="79208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3131840" y="1844824"/>
            <a:ext cx="360040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1268760"/>
            <a:ext cx="309634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1.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문자열을 인자로 전달받는 생성자의 정의</a:t>
            </a: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2708920"/>
            <a:ext cx="56166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2.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생성자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소멸자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복사 생성자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대입 연산자의 정의</a:t>
            </a: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생성자 내에서 문자열 저장을 위한 메모리의 동적 할당이 이루어지므로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9552" y="3476908"/>
            <a:ext cx="698477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3.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결합된 문자열로 초기화된 객체를 반환하는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+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연산자의 오버로딩</a:t>
            </a: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string str3=str1+str2;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 str1+str2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의 반환 값으로 두 객체의 문자열을 모두 포함하는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string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객체가 반환되도록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4581128"/>
            <a:ext cx="69847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4.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문자열을 덧붙이는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+=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연산자의 오버로딩</a:t>
            </a: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5.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내용비교를 진행하는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==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연산자의 오버로딩 </a:t>
            </a: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6.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콘솔 입출력을 가능하게 하는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&lt;&lt;, &gt;&gt;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연산자의 오버로딩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String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클래스의 완성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1: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클래스의 선언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51054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String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클래스의 완성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2: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복사 생성자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대입 연산자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2520280" cy="49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0597" y="2303376"/>
            <a:ext cx="328127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1835696" y="1412776"/>
            <a:ext cx="324036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이 생성자는 다음의 형태로 객체생성을 돕는다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String emptystr;</a:t>
            </a:r>
            <a:endParaRPr lang="en-US" altLang="ko-KR" sz="11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3608" y="6021288"/>
            <a:ext cx="194421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str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이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NULL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일수 있으므로 이를 확인하고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delete</a:t>
            </a:r>
            <a:endParaRPr lang="en-US" altLang="ko-KR" sz="11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8" y="4509120"/>
            <a:ext cx="309634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배열은 확장이 불가능하므로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새로운 배열을 생성하고 기존 배열 삭제</a:t>
            </a:r>
            <a:endParaRPr lang="en-US" altLang="ko-KR" sz="11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String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클래스의 완성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3: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나머지 멤버함수들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42767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196752"/>
            <a:ext cx="39052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3205</TotalTime>
  <Words>267</Words>
  <Application>Microsoft Office PowerPoint</Application>
  <PresentationFormat>화면 슬라이드 쇼(4:3)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원본</vt:lpstr>
      <vt:lpstr>윤성우 저 열혈강의 C++ 프로그래밍 개정판</vt:lpstr>
      <vt:lpstr>Chapter 12-1. C++의 표준과 string 클래스</vt:lpstr>
      <vt:lpstr>C++의 새로운 표준안</vt:lpstr>
      <vt:lpstr>표준 string 클래스</vt:lpstr>
      <vt:lpstr>  Chapter 12-2. 문자열 처리 클래스의 정의</vt:lpstr>
      <vt:lpstr>표준 string 클래스의 분석</vt:lpstr>
      <vt:lpstr>String 클래스의 완성1: 클래스의 선언</vt:lpstr>
      <vt:lpstr>String 클래스의 완성2: 복사 생성자, 대입 연산자</vt:lpstr>
      <vt:lpstr>String 클래스의 완성3: 나머지 멤버함수들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k1</cp:lastModifiedBy>
  <cp:revision>997</cp:revision>
  <dcterms:created xsi:type="dcterms:W3CDTF">2009-11-30T05:34:12Z</dcterms:created>
  <dcterms:modified xsi:type="dcterms:W3CDTF">2020-04-01T12:15:40Z</dcterms:modified>
</cp:coreProperties>
</file>