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8" r:id="rId3"/>
    <p:sldId id="281" r:id="rId4"/>
    <p:sldId id="328" r:id="rId5"/>
    <p:sldId id="353" r:id="rId6"/>
    <p:sldId id="372" r:id="rId7"/>
    <p:sldId id="354" r:id="rId8"/>
    <p:sldId id="362" r:id="rId9"/>
    <p:sldId id="373" r:id="rId10"/>
    <p:sldId id="374" r:id="rId11"/>
    <p:sldId id="375" r:id="rId12"/>
    <p:sldId id="358" r:id="rId13"/>
    <p:sldId id="28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A00"/>
    <a:srgbClr val="F9D263"/>
    <a:srgbClr val="8A91B4"/>
    <a:srgbClr val="9FA5C1"/>
    <a:srgbClr val="6666FF"/>
    <a:srgbClr val="009900"/>
    <a:srgbClr val="009999"/>
    <a:srgbClr val="CC6600"/>
    <a:srgbClr val="987206"/>
    <a:srgbClr val="FA7D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2010-10-28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2010-10-28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16. 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형 변환 연산자와 맺는 글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dynamic_cast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와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static_cast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의 차이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3440" y="2564904"/>
            <a:ext cx="3816871" cy="116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67544" y="1412776"/>
            <a:ext cx="72008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기초 클래스가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Polymorphic 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클래스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라면 유도 클래스의 포인터 및 참조형으로의 형 변환에는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dynamic_cast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연산자와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static_cast 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연산자 모두 사용할 수 있다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하지만 여전히 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dynamic_cast 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연산자는 안전성을 보장한다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. 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반면 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static_cast 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연산자는 안전성을 보장하지 않는다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31879" y="2492895"/>
            <a:ext cx="4104456" cy="1296144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3312368" cy="274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959424" y="5312997"/>
            <a:ext cx="46450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dynamic_cast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연산자는 위의 형 변환을 허용하지 않는다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반면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static_cast 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연산자는 허용을 한다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. 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물론 그 결과는 보장받지 못한다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3440" y="4062054"/>
            <a:ext cx="3816424" cy="117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4031432" y="3944845"/>
            <a:ext cx="4104456" cy="1296144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63680" y="3473041"/>
            <a:ext cx="18002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형 변환 </a:t>
            </a:r>
            <a:r>
              <a:rPr lang="en-US" altLang="ko-KR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OK!</a:t>
            </a:r>
            <a:endParaRPr lang="ko-KR" altLang="en-US" sz="11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35688" y="4952957"/>
            <a:ext cx="18002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형 변환 실패</a:t>
            </a:r>
            <a:r>
              <a:rPr lang="en-US" altLang="ko-KR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! NULL </a:t>
            </a:r>
            <a:r>
              <a:rPr lang="ko-KR" altLang="en-US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반환</a:t>
            </a:r>
            <a:endParaRPr lang="ko-KR" altLang="en-US" sz="11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bad_cast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예외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7"/>
            <a:ext cx="3672408" cy="309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426028"/>
            <a:ext cx="3456384" cy="24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6456" y="3919804"/>
            <a:ext cx="1866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6012160" y="3900140"/>
            <a:ext cx="1143008" cy="39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729643"/>
            <a:ext cx="756084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참조자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ref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가 실제 참조하는 대상이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SoSimple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객체이기 때문에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SoComplex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참조형으로의 형 변환은 안전하지 못하다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그리고 참조자를 대상으로는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NULL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을 반환할 수 없기 때문에 이러한 상황에서는 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bad_cast 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예외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가 발생한다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</a:t>
            </a:r>
            <a:endParaRPr lang="ko-KR" altLang="en-US" sz="1100" b="1" dirty="0">
              <a:solidFill>
                <a:srgbClr val="668A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16-2.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맺는 글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16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 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그 동안 수고 많으셨습니다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16-1. C++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에서의 형 변환 연산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19056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모기를 잡으려면 모기약을 써야지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~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4104455" cy="402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212616"/>
            <a:ext cx="2304256" cy="190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899787" y="4715426"/>
            <a:ext cx="2088232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99787" y="5357750"/>
            <a:ext cx="2088232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63474" y="5728204"/>
            <a:ext cx="2373021" cy="572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프로그래머의 실수가 분명함</a:t>
            </a:r>
            <a:r>
              <a:rPr lang="en-US" altLang="ko-KR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그러나 컴파일러는 에러를 일으키지 않는다</a:t>
            </a:r>
            <a:r>
              <a:rPr lang="en-US" altLang="ko-KR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55767" y="4715426"/>
            <a:ext cx="2152737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문제는 없으나 의도한 바인지 아닌지 알 수 없는 코드</a:t>
            </a:r>
            <a:endParaRPr lang="ko-KR" altLang="en-US" sz="11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119675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rgbClr val="6666FF"/>
                </a:solidFill>
                <a:latin typeface="+mn-ea"/>
              </a:rPr>
              <a:t>√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아래에서 보이는 유형의 논란과 문제점 때문에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C++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에서는 총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개의 형 변환 관련 연산자를 제공하고 있다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 static_cast, const_cast, dynamic_cast, reinterpret_cast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dynamic_cast: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상속관계에서의 안전한 형 변환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805" y="1676446"/>
            <a:ext cx="4176464" cy="384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998300" y="2011805"/>
            <a:ext cx="274145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dynamic_cast&lt;T&gt;(expr)</a:t>
            </a:r>
            <a:endParaRPr lang="ko-KR" altLang="en-US" sz="19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04048" y="2514038"/>
            <a:ext cx="396044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포인터 또는 참조자인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 expr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을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T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형으로 변환하되 안전한 형 변환만 허용을 한다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여기서 말하는 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안전한 형 변환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이란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,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 유도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클래스의 포인터 및 참조자를 기초 클래스의 포인터 및 참조자로 형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변환하는 것을 의미한다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21836" y="3895442"/>
            <a:ext cx="3966188" cy="312394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23728" y="3264794"/>
            <a:ext cx="2880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의도한 바 일수 있다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그리고 이러한 경우에는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staic_cast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 변환 연산자를 사용해야 한다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static_cast: A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타입에서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B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타입으로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397213"/>
            <a:ext cx="4464496" cy="375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070308" y="1723773"/>
            <a:ext cx="239039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static_cast&lt;T&gt;(expr)</a:t>
            </a:r>
            <a:endParaRPr lang="ko-KR" altLang="en-US" sz="19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76056" y="2226006"/>
            <a:ext cx="36724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포인터 또는 참조자인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expr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을 무조건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T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형으로 변환하여 준다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단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!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형 변환에 따른 책임은 프로그래머가 져야 한다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4" y="5224662"/>
            <a:ext cx="8064896" cy="940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static_cast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연산자는 </a:t>
            </a:r>
            <a:r>
              <a:rPr lang="en-US" altLang="ko-KR" sz="10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dynamic_cast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연산자와 달리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보다 많은 형 변환을 허용한다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하지만 그에 따른 책임도 프로그래머가 져야 하기 때문에 신중히 선택해야 한다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700"/>
              </a:lnSpc>
            </a:pP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dynamic_cast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연산자를 사용할 수 있는 경우에는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dynamic_cast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연산자를 사용해서 안전성을 높여야 하며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 이외의 경우에는 정말 책임질 수 있는 상황에서만 제한적으로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static_cast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연산자를 사용해야 합니다</a:t>
            </a:r>
            <a:endParaRPr lang="ko-KR" altLang="en-US" sz="10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static_cast: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기본 자료형 간 변환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1556792"/>
            <a:ext cx="21602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int main(void)</a:t>
            </a:r>
          </a:p>
          <a:p>
            <a:r>
              <a:rPr lang="en-US" altLang="ko-KR" sz="1200" dirty="0" smtClean="0">
                <a:latin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</a:rPr>
              <a:t>    int num1=20, num2=3;</a:t>
            </a:r>
          </a:p>
          <a:p>
            <a:r>
              <a:rPr lang="en-US" altLang="ko-KR" sz="1200" dirty="0" smtClean="0">
                <a:latin typeface="+mn-ea"/>
              </a:rPr>
              <a:t>    double result=20/3;</a:t>
            </a:r>
          </a:p>
          <a:p>
            <a:r>
              <a:rPr lang="en-US" altLang="ko-KR" sz="1200" dirty="0" smtClean="0">
                <a:latin typeface="+mn-ea"/>
              </a:rPr>
              <a:t>    cout&lt;&lt;result&lt;&lt;endl;</a:t>
            </a:r>
          </a:p>
          <a:p>
            <a:r>
              <a:rPr lang="en-US" altLang="ko-KR" sz="1200" dirty="0" smtClean="0">
                <a:latin typeface="+mn-ea"/>
              </a:rPr>
              <a:t>    . . . .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35896" y="2060848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double result=(double)20/3;</a:t>
            </a:r>
          </a:p>
          <a:p>
            <a:r>
              <a:rPr lang="en-US" altLang="ko-KR" sz="1200" dirty="0" smtClean="0">
                <a:latin typeface="+mn-ea"/>
              </a:rPr>
              <a:t>double result=double(20)/3;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65951" y="3068960"/>
            <a:ext cx="30662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double result=static_cast&lt;double&gt;(20)/3;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6584" y="2087352"/>
            <a:ext cx="1728192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35896" y="1988840"/>
            <a:ext cx="2232248" cy="576064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35896" y="2996952"/>
            <a:ext cx="3168352" cy="360040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560" y="1431776"/>
            <a:ext cx="2304256" cy="158417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627784" y="2204864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627784" y="2348880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590391" y="1628800"/>
            <a:ext cx="1728193" cy="39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스타일 형 변환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90392" y="2649500"/>
            <a:ext cx="2154322" cy="39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스타일 형 변환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63888" y="3356992"/>
            <a:ext cx="331236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static_cast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는 기본 자료형간 형 변환도 허용한다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3568" y="3789040"/>
            <a:ext cx="23042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100" dirty="0" smtClean="0">
                <a:latin typeface="+mn-ea"/>
              </a:rPr>
              <a:t>int main(void)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latin typeface="+mn-ea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latin typeface="+mn-ea"/>
              </a:rPr>
              <a:t>    const int num=20;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latin typeface="+mn-ea"/>
              </a:rPr>
              <a:t>    int * ptr=(int*)&amp;num;</a:t>
            </a:r>
          </a:p>
          <a:p>
            <a:pPr>
              <a:lnSpc>
                <a:spcPts val="1600"/>
              </a:lnSpc>
            </a:pPr>
            <a:r>
              <a:rPr lang="ko-KR" altLang="en-US" sz="1100" dirty="0" smtClean="0">
                <a:latin typeface="+mn-ea"/>
              </a:rPr>
              <a:t>    *</a:t>
            </a:r>
            <a:r>
              <a:rPr lang="en-US" altLang="ko-KR" sz="1100" dirty="0" smtClean="0">
                <a:latin typeface="+mn-ea"/>
              </a:rPr>
              <a:t>ptr=30;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latin typeface="+mn-ea"/>
              </a:rPr>
              <a:t>    cout&lt;&lt;*ptr&lt;&lt;endl;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latin typeface="+mn-ea"/>
              </a:rPr>
              <a:t>    float * adr=(float*)ptr;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latin typeface="+mn-ea"/>
              </a:rPr>
              <a:t>    cout&lt;&lt;*adr&lt;&lt;endl;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latin typeface="+mn-ea"/>
              </a:rPr>
              <a:t>    . . . .</a:t>
            </a:r>
          </a:p>
          <a:p>
            <a:pPr>
              <a:lnSpc>
                <a:spcPts val="1600"/>
              </a:lnSpc>
            </a:pPr>
            <a:r>
              <a:rPr lang="en-US" altLang="ko-KR" sz="1100" dirty="0" smtClean="0">
                <a:latin typeface="+mn-ea"/>
              </a:rPr>
              <a:t>}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1560" y="3717032"/>
            <a:ext cx="2304256" cy="223224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59832" y="3995335"/>
            <a:ext cx="5472608" cy="116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static_cast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연산자는 </a:t>
            </a: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‘기본 자료형 간의 형 변환’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과 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‘클래스의 상속관계에서의 형 변환’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만 허용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  <a:p>
            <a:endParaRPr lang="en-US" altLang="ko-KR" sz="5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endParaRPr lang="ko-KR" altLang="en-US" sz="5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언어의 형 변환 연산자는 왼편에서와 같은 경우에도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모든 경우에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 변환을 허용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5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endParaRPr lang="en-US" altLang="ko-KR" sz="5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따라서 제한적으로 허용하는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static_cast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연산자가 훨씬 안정적이다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7584" y="4365104"/>
            <a:ext cx="1728192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27584" y="5013176"/>
            <a:ext cx="1728192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63688" y="4571410"/>
            <a:ext cx="1216633" cy="369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const </a:t>
            </a:r>
            <a:r>
              <a:rPr lang="ko-KR" altLang="en-US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r>
              <a:rPr lang="en-US" altLang="ko-KR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1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7744" y="5229200"/>
            <a:ext cx="2952328" cy="369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상속과 관계 없는 포인터 형으로의 형 변환</a:t>
            </a:r>
            <a:endParaRPr lang="ko-KR" altLang="en-US" sz="11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const_cast: const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의 성향을 제거하라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!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5"/>
            <a:ext cx="501111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718379" y="1556792"/>
            <a:ext cx="240803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const_cast&lt;T&gt;(expr)</a:t>
            </a:r>
            <a:endParaRPr lang="ko-KR" altLang="en-US" sz="19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24127" y="2059025"/>
            <a:ext cx="31683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expr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에서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const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의 성향을 제거한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T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형 데이터로 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형 변환하라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!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4077072"/>
            <a:ext cx="2952328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7584" y="4869160"/>
            <a:ext cx="4680520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reinterpret_cast: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상관없는 자료형으로의 형 변환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556792"/>
            <a:ext cx="2448272" cy="6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44130"/>
            <a:ext cx="49339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11560" y="1503784"/>
            <a:ext cx="2736304" cy="77308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2636912"/>
            <a:ext cx="4968552" cy="151216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18379" y="1556792"/>
            <a:ext cx="296972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reinterpret_cast&lt;T&gt;(expr)</a:t>
            </a:r>
            <a:endParaRPr lang="ko-KR" altLang="en-US" sz="19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24127" y="1988840"/>
            <a:ext cx="31683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expr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을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T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형으로 형 변환하는데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expr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의 자료형과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T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는 아무런 상관관계를 갖지 않는다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43608" y="3383280"/>
            <a:ext cx="4464496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19872" y="1484784"/>
            <a:ext cx="172819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서로 아무런 관련이 없는 두 클래스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52120" y="2780928"/>
            <a:ext cx="20882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형 변환의 결과는 예측하지 못한다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417586"/>
            <a:ext cx="3672408" cy="171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4355976" y="4365104"/>
            <a:ext cx="208823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reinterpret_cast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형 변환 연산자의 적절한 사용의 예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5157192"/>
            <a:ext cx="4095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4788024" y="5733256"/>
            <a:ext cx="1143008" cy="39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19672" y="5733256"/>
            <a:ext cx="2376264" cy="369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바이트 별 정수의 크기 출력하기</a:t>
            </a:r>
            <a:endParaRPr lang="ko-KR" altLang="en-US" sz="11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dynamic_cast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두 번째 이야기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: Polymorphic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클래스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5760640" cy="98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539552" y="1700808"/>
            <a:ext cx="6048672" cy="108012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9552" y="1340768"/>
            <a:ext cx="172819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형 변환 연산의 기본규칙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3" y="3345203"/>
            <a:ext cx="3312368" cy="274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869160"/>
            <a:ext cx="3672408" cy="122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3851920" y="4200898"/>
            <a:ext cx="4032448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아래의 예에서 보이듯이 기초 클래스가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Polymorphic 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클래스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라면 유도 클래스로의 포인터 및 참조형으로의 형 변환은 허용이 된다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4294</TotalTime>
  <Words>684</Words>
  <Application>Microsoft Office PowerPoint</Application>
  <PresentationFormat>화면 슬라이드 쇼(4:3)</PresentationFormat>
  <Paragraphs>113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윤성우 저 열혈강의 C++ 프로그래밍 개정판</vt:lpstr>
      <vt:lpstr>Chapter 16-1. C++에서의 형 변환 연산</vt:lpstr>
      <vt:lpstr>모기를 잡으려면 모기약을 써야지~ </vt:lpstr>
      <vt:lpstr>dynamic_cast: 상속관계에서의 안전한 형 변환</vt:lpstr>
      <vt:lpstr>static_cast: A 타입에서 B 타입으로</vt:lpstr>
      <vt:lpstr>static_cast: 기본 자료형 간 변환</vt:lpstr>
      <vt:lpstr>const_cast: const의 성향을 제거하라!</vt:lpstr>
      <vt:lpstr>reinterpret_cast: 상관없는 자료형으로의 형 변환</vt:lpstr>
      <vt:lpstr>dynamic_cast 두 번째 이야기: Polymorphic 클래스</vt:lpstr>
      <vt:lpstr>dynamic_cast와 static_cast의 차이</vt:lpstr>
      <vt:lpstr>bad_cast 예외</vt:lpstr>
      <vt:lpstr>Chapter 16-2. 맺는 글</vt:lpstr>
      <vt:lpstr>슬라이드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1268</cp:revision>
  <dcterms:created xsi:type="dcterms:W3CDTF">2009-11-30T05:34:12Z</dcterms:created>
  <dcterms:modified xsi:type="dcterms:W3CDTF">2010-10-28T12:00:53Z</dcterms:modified>
</cp:coreProperties>
</file>