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7" r:id="rId3"/>
    <p:sldId id="307" r:id="rId4"/>
    <p:sldId id="306" r:id="rId5"/>
    <p:sldId id="259" r:id="rId6"/>
    <p:sldId id="273" r:id="rId7"/>
    <p:sldId id="308" r:id="rId8"/>
    <p:sldId id="309" r:id="rId9"/>
    <p:sldId id="293" r:id="rId10"/>
    <p:sldId id="298" r:id="rId11"/>
    <p:sldId id="260" r:id="rId12"/>
    <p:sldId id="301" r:id="rId13"/>
    <p:sldId id="302" r:id="rId14"/>
    <p:sldId id="310" r:id="rId15"/>
    <p:sldId id="284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548" autoAdjust="0"/>
    <p:restoredTop sz="94660" autoAdjust="0"/>
  </p:normalViewPr>
  <p:slideViewPr>
    <p:cSldViewPr snapToGrid="0">
      <p:cViewPr varScale="1">
        <p:scale>
          <a:sx n="86" d="100"/>
          <a:sy n="86" d="100"/>
        </p:scale>
        <p:origin x="398" y="5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4182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33D23DA-79AB-4A17-9B70-11C62AB080DA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C639E17D-CA0C-4A8A-9ACD-CC6EF7E890EF}">
      <dgm:prSet/>
      <dgm:spPr/>
      <dgm:t>
        <a:bodyPr/>
        <a:lstStyle/>
        <a:p>
          <a:r>
            <a:rPr lang="en-US" b="1" noProof="0" dirty="0"/>
            <a:t>Problem Statement</a:t>
          </a:r>
          <a:endParaRPr lang="en-US" dirty="0"/>
        </a:p>
      </dgm:t>
    </dgm:pt>
    <dgm:pt modelId="{BDAA597E-1A4B-4684-98DC-9DBC85E0B894}" type="parTrans" cxnId="{92FE1E2B-E1FD-46B0-B205-FE05A0B43A0F}">
      <dgm:prSet/>
      <dgm:spPr/>
      <dgm:t>
        <a:bodyPr/>
        <a:lstStyle/>
        <a:p>
          <a:endParaRPr lang="en-US"/>
        </a:p>
      </dgm:t>
    </dgm:pt>
    <dgm:pt modelId="{468315FB-C426-47BF-9CFB-DB65E3ED5E89}" type="sibTrans" cxnId="{92FE1E2B-E1FD-46B0-B205-FE05A0B43A0F}">
      <dgm:prSet/>
      <dgm:spPr/>
      <dgm:t>
        <a:bodyPr/>
        <a:lstStyle/>
        <a:p>
          <a:endParaRPr lang="en-US"/>
        </a:p>
      </dgm:t>
    </dgm:pt>
    <dgm:pt modelId="{2556C963-2523-44F5-B227-63ED7F0ABCBE}">
      <dgm:prSet/>
      <dgm:spPr/>
      <dgm:t>
        <a:bodyPr/>
        <a:lstStyle/>
        <a:p>
          <a:r>
            <a:rPr lang="fr-FR" b="1" dirty="0"/>
            <a:t>III. Class Diagram</a:t>
          </a:r>
          <a:endParaRPr lang="en-US" dirty="0"/>
        </a:p>
      </dgm:t>
    </dgm:pt>
    <dgm:pt modelId="{649EAD7C-CC57-4AB9-AE5F-79295EBE911D}" type="parTrans" cxnId="{FD5EE10B-CC0B-4AC1-9191-6DD92DC2B108}">
      <dgm:prSet/>
      <dgm:spPr/>
      <dgm:t>
        <a:bodyPr/>
        <a:lstStyle/>
        <a:p>
          <a:endParaRPr lang="en-US"/>
        </a:p>
      </dgm:t>
    </dgm:pt>
    <dgm:pt modelId="{A893461A-A25E-496C-904A-C800C13398A9}" type="sibTrans" cxnId="{FD5EE10B-CC0B-4AC1-9191-6DD92DC2B108}">
      <dgm:prSet/>
      <dgm:spPr/>
      <dgm:t>
        <a:bodyPr/>
        <a:lstStyle/>
        <a:p>
          <a:endParaRPr lang="en-US"/>
        </a:p>
      </dgm:t>
    </dgm:pt>
    <dgm:pt modelId="{2F740643-1B03-46F6-A62F-75AAA3D4ABDE}">
      <dgm:prSet/>
      <dgm:spPr/>
      <dgm:t>
        <a:bodyPr/>
        <a:lstStyle/>
        <a:p>
          <a:r>
            <a:rPr lang="fr-FR" b="1" dirty="0"/>
            <a:t>IV. System Architecture</a:t>
          </a:r>
          <a:endParaRPr lang="en-US" dirty="0"/>
        </a:p>
      </dgm:t>
    </dgm:pt>
    <dgm:pt modelId="{BAFCD2E2-8826-4C78-B92C-3EB204B83F9C}" type="parTrans" cxnId="{3B7DC38D-87EA-4BFC-8C96-FB71B1C34D15}">
      <dgm:prSet/>
      <dgm:spPr/>
      <dgm:t>
        <a:bodyPr/>
        <a:lstStyle/>
        <a:p>
          <a:endParaRPr lang="en-US"/>
        </a:p>
      </dgm:t>
    </dgm:pt>
    <dgm:pt modelId="{1C09E3DC-8154-4AD3-805C-9A2608A62053}" type="sibTrans" cxnId="{3B7DC38D-87EA-4BFC-8C96-FB71B1C34D15}">
      <dgm:prSet/>
      <dgm:spPr/>
      <dgm:t>
        <a:bodyPr/>
        <a:lstStyle/>
        <a:p>
          <a:endParaRPr lang="en-US"/>
        </a:p>
      </dgm:t>
    </dgm:pt>
    <dgm:pt modelId="{7D9AA5B7-4199-4524-8D05-80008AA0B4B2}">
      <dgm:prSet/>
      <dgm:spPr/>
      <dgm:t>
        <a:bodyPr/>
        <a:lstStyle/>
        <a:p>
          <a:r>
            <a:rPr lang="fr-FR" b="1" dirty="0"/>
            <a:t>VI. DEMO</a:t>
          </a:r>
          <a:endParaRPr lang="en-US" dirty="0"/>
        </a:p>
      </dgm:t>
    </dgm:pt>
    <dgm:pt modelId="{87DFA350-2D61-477E-9C10-3932AC68E958}" type="parTrans" cxnId="{FED7E32B-99AD-48A4-8A10-2B58089B4F3F}">
      <dgm:prSet/>
      <dgm:spPr/>
      <dgm:t>
        <a:bodyPr/>
        <a:lstStyle/>
        <a:p>
          <a:endParaRPr lang="en-US"/>
        </a:p>
      </dgm:t>
    </dgm:pt>
    <dgm:pt modelId="{CE6660A0-B2BE-4B43-886D-E2808B92AA62}" type="sibTrans" cxnId="{FED7E32B-99AD-48A4-8A10-2B58089B4F3F}">
      <dgm:prSet/>
      <dgm:spPr/>
      <dgm:t>
        <a:bodyPr/>
        <a:lstStyle/>
        <a:p>
          <a:endParaRPr lang="en-US"/>
        </a:p>
      </dgm:t>
    </dgm:pt>
    <dgm:pt modelId="{1E237DB1-B31F-4D34-ABE0-09B45E794058}">
      <dgm:prSet/>
      <dgm:spPr/>
      <dgm:t>
        <a:bodyPr/>
        <a:lstStyle/>
        <a:p>
          <a:r>
            <a:rPr lang="fr-FR" b="1" dirty="0"/>
            <a:t>V. </a:t>
          </a:r>
          <a:r>
            <a:rPr lang="en-US" b="1" dirty="0"/>
            <a:t>Sequence Diagram</a:t>
          </a:r>
        </a:p>
      </dgm:t>
    </dgm:pt>
    <dgm:pt modelId="{7DD0AFA9-162A-4F4E-9F15-264E42A5A124}" type="parTrans" cxnId="{CFC16195-F4DA-4C3D-9B8B-44299602CAB3}">
      <dgm:prSet/>
      <dgm:spPr/>
      <dgm:t>
        <a:bodyPr/>
        <a:lstStyle/>
        <a:p>
          <a:endParaRPr lang="en-US"/>
        </a:p>
      </dgm:t>
    </dgm:pt>
    <dgm:pt modelId="{AAE64610-0BC1-4E0B-86A7-041C664CAC9B}" type="sibTrans" cxnId="{CFC16195-F4DA-4C3D-9B8B-44299602CAB3}">
      <dgm:prSet/>
      <dgm:spPr/>
      <dgm:t>
        <a:bodyPr/>
        <a:lstStyle/>
        <a:p>
          <a:endParaRPr lang="en-US"/>
        </a:p>
      </dgm:t>
    </dgm:pt>
    <dgm:pt modelId="{F4642EA4-42BD-4B88-B132-853840F3885E}">
      <dgm:prSet/>
      <dgm:spPr/>
      <dgm:t>
        <a:bodyPr/>
        <a:lstStyle/>
        <a:p>
          <a:r>
            <a:rPr lang="fr-FR" b="1" dirty="0"/>
            <a:t>II Use Case</a:t>
          </a:r>
          <a:endParaRPr lang="en-US" dirty="0"/>
        </a:p>
      </dgm:t>
    </dgm:pt>
    <dgm:pt modelId="{BD5BD7C3-73AA-4BEF-B377-0CBAA6254BE7}" type="parTrans" cxnId="{5AD7865C-5729-46F8-80C3-A98BF2FD0863}">
      <dgm:prSet/>
      <dgm:spPr/>
      <dgm:t>
        <a:bodyPr/>
        <a:lstStyle/>
        <a:p>
          <a:endParaRPr lang="en-US"/>
        </a:p>
      </dgm:t>
    </dgm:pt>
    <dgm:pt modelId="{5451A6C0-B55B-470B-B268-A9A7BC356BE7}" type="sibTrans" cxnId="{5AD7865C-5729-46F8-80C3-A98BF2FD0863}">
      <dgm:prSet/>
      <dgm:spPr/>
      <dgm:t>
        <a:bodyPr/>
        <a:lstStyle/>
        <a:p>
          <a:endParaRPr lang="en-US"/>
        </a:p>
      </dgm:t>
    </dgm:pt>
    <dgm:pt modelId="{A4D08B3B-0E62-4447-9213-70F1A74B869A}" type="pres">
      <dgm:prSet presAssocID="{433D23DA-79AB-4A17-9B70-11C62AB080DA}" presName="linear" presStyleCnt="0">
        <dgm:presLayoutVars>
          <dgm:animLvl val="lvl"/>
          <dgm:resizeHandles val="exact"/>
        </dgm:presLayoutVars>
      </dgm:prSet>
      <dgm:spPr/>
    </dgm:pt>
    <dgm:pt modelId="{B0A1FAF7-3590-4A7D-B8EA-9E231ECE056C}" type="pres">
      <dgm:prSet presAssocID="{C639E17D-CA0C-4A8A-9ACD-CC6EF7E890EF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7B0B1C9B-E44D-4E5A-9E8A-B613542CC191}" type="pres">
      <dgm:prSet presAssocID="{468315FB-C426-47BF-9CFB-DB65E3ED5E89}" presName="spacer" presStyleCnt="0"/>
      <dgm:spPr/>
    </dgm:pt>
    <dgm:pt modelId="{04E7E8C3-84D0-4FE6-8C6B-258B6AD9002C}" type="pres">
      <dgm:prSet presAssocID="{F4642EA4-42BD-4B88-B132-853840F3885E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8B53D5A1-F3C3-4503-AB44-5B14FD7EDA76}" type="pres">
      <dgm:prSet presAssocID="{5451A6C0-B55B-470B-B268-A9A7BC356BE7}" presName="spacer" presStyleCnt="0"/>
      <dgm:spPr/>
    </dgm:pt>
    <dgm:pt modelId="{82CD4AF4-FA40-4F09-ABEB-0F0947031FCE}" type="pres">
      <dgm:prSet presAssocID="{2556C963-2523-44F5-B227-63ED7F0ABCBE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7C3CCA28-CCAF-4E4A-8A0A-6B137E26A4AC}" type="pres">
      <dgm:prSet presAssocID="{A893461A-A25E-496C-904A-C800C13398A9}" presName="spacer" presStyleCnt="0"/>
      <dgm:spPr/>
    </dgm:pt>
    <dgm:pt modelId="{61DC6C56-3CB6-4E59-A23D-F3D565666BDA}" type="pres">
      <dgm:prSet presAssocID="{2F740643-1B03-46F6-A62F-75AAA3D4ABDE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676DBFF7-3965-4956-ADD4-E2B93C13BF22}" type="pres">
      <dgm:prSet presAssocID="{1C09E3DC-8154-4AD3-805C-9A2608A62053}" presName="spacer" presStyleCnt="0"/>
      <dgm:spPr/>
    </dgm:pt>
    <dgm:pt modelId="{489E0305-6467-456F-B5DA-20A31AE19126}" type="pres">
      <dgm:prSet presAssocID="{1E237DB1-B31F-4D34-ABE0-09B45E794058}" presName="parentText" presStyleLbl="node1" presStyleIdx="4" presStyleCnt="6" custLinFactNeighborX="-1100" custLinFactNeighborY="-50000">
        <dgm:presLayoutVars>
          <dgm:chMax val="0"/>
          <dgm:bulletEnabled val="1"/>
        </dgm:presLayoutVars>
      </dgm:prSet>
      <dgm:spPr/>
    </dgm:pt>
    <dgm:pt modelId="{3403E36A-8DA8-48EA-836B-B1D4C67B47C1}" type="pres">
      <dgm:prSet presAssocID="{AAE64610-0BC1-4E0B-86A7-041C664CAC9B}" presName="spacer" presStyleCnt="0"/>
      <dgm:spPr/>
    </dgm:pt>
    <dgm:pt modelId="{E23F0068-B35C-4995-B796-EF350D2C4E9D}" type="pres">
      <dgm:prSet presAssocID="{7D9AA5B7-4199-4524-8D05-80008AA0B4B2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929BD901-88D5-4C12-8C26-BC9185897950}" type="presOf" srcId="{433D23DA-79AB-4A17-9B70-11C62AB080DA}" destId="{A4D08B3B-0E62-4447-9213-70F1A74B869A}" srcOrd="0" destOrd="0" presId="urn:microsoft.com/office/officeart/2005/8/layout/vList2"/>
    <dgm:cxn modelId="{FD5EE10B-CC0B-4AC1-9191-6DD92DC2B108}" srcId="{433D23DA-79AB-4A17-9B70-11C62AB080DA}" destId="{2556C963-2523-44F5-B227-63ED7F0ABCBE}" srcOrd="2" destOrd="0" parTransId="{649EAD7C-CC57-4AB9-AE5F-79295EBE911D}" sibTransId="{A893461A-A25E-496C-904A-C800C13398A9}"/>
    <dgm:cxn modelId="{31E3661C-6110-4C50-88DB-0A686F920702}" type="presOf" srcId="{7D9AA5B7-4199-4524-8D05-80008AA0B4B2}" destId="{E23F0068-B35C-4995-B796-EF350D2C4E9D}" srcOrd="0" destOrd="0" presId="urn:microsoft.com/office/officeart/2005/8/layout/vList2"/>
    <dgm:cxn modelId="{92FE1E2B-E1FD-46B0-B205-FE05A0B43A0F}" srcId="{433D23DA-79AB-4A17-9B70-11C62AB080DA}" destId="{C639E17D-CA0C-4A8A-9ACD-CC6EF7E890EF}" srcOrd="0" destOrd="0" parTransId="{BDAA597E-1A4B-4684-98DC-9DBC85E0B894}" sibTransId="{468315FB-C426-47BF-9CFB-DB65E3ED5E89}"/>
    <dgm:cxn modelId="{FED7E32B-99AD-48A4-8A10-2B58089B4F3F}" srcId="{433D23DA-79AB-4A17-9B70-11C62AB080DA}" destId="{7D9AA5B7-4199-4524-8D05-80008AA0B4B2}" srcOrd="5" destOrd="0" parTransId="{87DFA350-2D61-477E-9C10-3932AC68E958}" sibTransId="{CE6660A0-B2BE-4B43-886D-E2808B92AA62}"/>
    <dgm:cxn modelId="{1C394137-9B6E-4DD9-859C-8E9B6F7EF72A}" type="presOf" srcId="{1E237DB1-B31F-4D34-ABE0-09B45E794058}" destId="{489E0305-6467-456F-B5DA-20A31AE19126}" srcOrd="0" destOrd="0" presId="urn:microsoft.com/office/officeart/2005/8/layout/vList2"/>
    <dgm:cxn modelId="{5AD7865C-5729-46F8-80C3-A98BF2FD0863}" srcId="{433D23DA-79AB-4A17-9B70-11C62AB080DA}" destId="{F4642EA4-42BD-4B88-B132-853840F3885E}" srcOrd="1" destOrd="0" parTransId="{BD5BD7C3-73AA-4BEF-B377-0CBAA6254BE7}" sibTransId="{5451A6C0-B55B-470B-B268-A9A7BC356BE7}"/>
    <dgm:cxn modelId="{EBBB068A-7CE8-460B-A3B0-95DF7068B932}" type="presOf" srcId="{2556C963-2523-44F5-B227-63ED7F0ABCBE}" destId="{82CD4AF4-FA40-4F09-ABEB-0F0947031FCE}" srcOrd="0" destOrd="0" presId="urn:microsoft.com/office/officeart/2005/8/layout/vList2"/>
    <dgm:cxn modelId="{3B7DC38D-87EA-4BFC-8C96-FB71B1C34D15}" srcId="{433D23DA-79AB-4A17-9B70-11C62AB080DA}" destId="{2F740643-1B03-46F6-A62F-75AAA3D4ABDE}" srcOrd="3" destOrd="0" parTransId="{BAFCD2E2-8826-4C78-B92C-3EB204B83F9C}" sibTransId="{1C09E3DC-8154-4AD3-805C-9A2608A62053}"/>
    <dgm:cxn modelId="{CFC16195-F4DA-4C3D-9B8B-44299602CAB3}" srcId="{433D23DA-79AB-4A17-9B70-11C62AB080DA}" destId="{1E237DB1-B31F-4D34-ABE0-09B45E794058}" srcOrd="4" destOrd="0" parTransId="{7DD0AFA9-162A-4F4E-9F15-264E42A5A124}" sibTransId="{AAE64610-0BC1-4E0B-86A7-041C664CAC9B}"/>
    <dgm:cxn modelId="{85A4E1C0-D02A-4EBE-8205-34273D4D619B}" type="presOf" srcId="{C639E17D-CA0C-4A8A-9ACD-CC6EF7E890EF}" destId="{B0A1FAF7-3590-4A7D-B8EA-9E231ECE056C}" srcOrd="0" destOrd="0" presId="urn:microsoft.com/office/officeart/2005/8/layout/vList2"/>
    <dgm:cxn modelId="{189145C7-4836-4D40-A549-0F04FC7F1518}" type="presOf" srcId="{F4642EA4-42BD-4B88-B132-853840F3885E}" destId="{04E7E8C3-84D0-4FE6-8C6B-258B6AD9002C}" srcOrd="0" destOrd="0" presId="urn:microsoft.com/office/officeart/2005/8/layout/vList2"/>
    <dgm:cxn modelId="{6D2575D5-78BD-40BA-B38B-8B34947B415F}" type="presOf" srcId="{2F740643-1B03-46F6-A62F-75AAA3D4ABDE}" destId="{61DC6C56-3CB6-4E59-A23D-F3D565666BDA}" srcOrd="0" destOrd="0" presId="urn:microsoft.com/office/officeart/2005/8/layout/vList2"/>
    <dgm:cxn modelId="{8F24E6C7-5351-4CDF-B7AF-5EC9EB11E3D5}" type="presParOf" srcId="{A4D08B3B-0E62-4447-9213-70F1A74B869A}" destId="{B0A1FAF7-3590-4A7D-B8EA-9E231ECE056C}" srcOrd="0" destOrd="0" presId="urn:microsoft.com/office/officeart/2005/8/layout/vList2"/>
    <dgm:cxn modelId="{582B6E73-F818-44EF-A43B-39A937EFF2C5}" type="presParOf" srcId="{A4D08B3B-0E62-4447-9213-70F1A74B869A}" destId="{7B0B1C9B-E44D-4E5A-9E8A-B613542CC191}" srcOrd="1" destOrd="0" presId="urn:microsoft.com/office/officeart/2005/8/layout/vList2"/>
    <dgm:cxn modelId="{9FD9AFAD-A3F6-453A-8E0B-50D3701422B5}" type="presParOf" srcId="{A4D08B3B-0E62-4447-9213-70F1A74B869A}" destId="{04E7E8C3-84D0-4FE6-8C6B-258B6AD9002C}" srcOrd="2" destOrd="0" presId="urn:microsoft.com/office/officeart/2005/8/layout/vList2"/>
    <dgm:cxn modelId="{43A98313-9A61-4DF8-9442-A6C42CD1537D}" type="presParOf" srcId="{A4D08B3B-0E62-4447-9213-70F1A74B869A}" destId="{8B53D5A1-F3C3-4503-AB44-5B14FD7EDA76}" srcOrd="3" destOrd="0" presId="urn:microsoft.com/office/officeart/2005/8/layout/vList2"/>
    <dgm:cxn modelId="{488B0713-0614-44A5-AD49-F44DD9CE7872}" type="presParOf" srcId="{A4D08B3B-0E62-4447-9213-70F1A74B869A}" destId="{82CD4AF4-FA40-4F09-ABEB-0F0947031FCE}" srcOrd="4" destOrd="0" presId="urn:microsoft.com/office/officeart/2005/8/layout/vList2"/>
    <dgm:cxn modelId="{B7686FB7-1834-4061-B374-F1588F478C45}" type="presParOf" srcId="{A4D08B3B-0E62-4447-9213-70F1A74B869A}" destId="{7C3CCA28-CCAF-4E4A-8A0A-6B137E26A4AC}" srcOrd="5" destOrd="0" presId="urn:microsoft.com/office/officeart/2005/8/layout/vList2"/>
    <dgm:cxn modelId="{C2BA2C4F-2FF5-4D32-B05C-1ED294A215C5}" type="presParOf" srcId="{A4D08B3B-0E62-4447-9213-70F1A74B869A}" destId="{61DC6C56-3CB6-4E59-A23D-F3D565666BDA}" srcOrd="6" destOrd="0" presId="urn:microsoft.com/office/officeart/2005/8/layout/vList2"/>
    <dgm:cxn modelId="{3C8996FB-3A9B-4FED-BF79-98B19F5943AB}" type="presParOf" srcId="{A4D08B3B-0E62-4447-9213-70F1A74B869A}" destId="{676DBFF7-3965-4956-ADD4-E2B93C13BF22}" srcOrd="7" destOrd="0" presId="urn:microsoft.com/office/officeart/2005/8/layout/vList2"/>
    <dgm:cxn modelId="{C8199773-9770-4BC7-8EAF-0633998D44A1}" type="presParOf" srcId="{A4D08B3B-0E62-4447-9213-70F1A74B869A}" destId="{489E0305-6467-456F-B5DA-20A31AE19126}" srcOrd="8" destOrd="0" presId="urn:microsoft.com/office/officeart/2005/8/layout/vList2"/>
    <dgm:cxn modelId="{236BADEE-F910-4804-9012-ED039334D253}" type="presParOf" srcId="{A4D08B3B-0E62-4447-9213-70F1A74B869A}" destId="{3403E36A-8DA8-48EA-836B-B1D4C67B47C1}" srcOrd="9" destOrd="0" presId="urn:microsoft.com/office/officeart/2005/8/layout/vList2"/>
    <dgm:cxn modelId="{09D38916-4F57-4C19-A1FD-1345828B83F9}" type="presParOf" srcId="{A4D08B3B-0E62-4447-9213-70F1A74B869A}" destId="{E23F0068-B35C-4995-B796-EF350D2C4E9D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A1FAF7-3590-4A7D-B8EA-9E231ECE056C}">
      <dsp:nvSpPr>
        <dsp:cNvPr id="0" name=""/>
        <dsp:cNvSpPr/>
      </dsp:nvSpPr>
      <dsp:spPr>
        <a:xfrm>
          <a:off x="0" y="19739"/>
          <a:ext cx="6492875" cy="7675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noProof="0" dirty="0"/>
            <a:t>Problem Statement</a:t>
          </a:r>
          <a:endParaRPr lang="en-US" sz="3200" kern="1200" dirty="0"/>
        </a:p>
      </dsp:txBody>
      <dsp:txXfrm>
        <a:off x="37467" y="57206"/>
        <a:ext cx="6417941" cy="692586"/>
      </dsp:txXfrm>
    </dsp:sp>
    <dsp:sp modelId="{04E7E8C3-84D0-4FE6-8C6B-258B6AD9002C}">
      <dsp:nvSpPr>
        <dsp:cNvPr id="0" name=""/>
        <dsp:cNvSpPr/>
      </dsp:nvSpPr>
      <dsp:spPr>
        <a:xfrm>
          <a:off x="0" y="879419"/>
          <a:ext cx="6492875" cy="767520"/>
        </a:xfrm>
        <a:prstGeom prst="roundRect">
          <a:avLst/>
        </a:prstGeom>
        <a:solidFill>
          <a:schemeClr val="accent2">
            <a:hueOff val="-718792"/>
            <a:satOff val="4944"/>
            <a:lumOff val="549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200" b="1" kern="1200" dirty="0"/>
            <a:t>II Use Case</a:t>
          </a:r>
          <a:endParaRPr lang="en-US" sz="3200" kern="1200" dirty="0"/>
        </a:p>
      </dsp:txBody>
      <dsp:txXfrm>
        <a:off x="37467" y="916886"/>
        <a:ext cx="6417941" cy="692586"/>
      </dsp:txXfrm>
    </dsp:sp>
    <dsp:sp modelId="{82CD4AF4-FA40-4F09-ABEB-0F0947031FCE}">
      <dsp:nvSpPr>
        <dsp:cNvPr id="0" name=""/>
        <dsp:cNvSpPr/>
      </dsp:nvSpPr>
      <dsp:spPr>
        <a:xfrm>
          <a:off x="0" y="1739099"/>
          <a:ext cx="6492875" cy="767520"/>
        </a:xfrm>
        <a:prstGeom prst="roundRect">
          <a:avLst/>
        </a:prstGeom>
        <a:solidFill>
          <a:schemeClr val="accent2">
            <a:hueOff val="-1437584"/>
            <a:satOff val="9889"/>
            <a:lumOff val="1098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200" b="1" kern="1200" dirty="0"/>
            <a:t>III. Class Diagram</a:t>
          </a:r>
          <a:endParaRPr lang="en-US" sz="3200" kern="1200" dirty="0"/>
        </a:p>
      </dsp:txBody>
      <dsp:txXfrm>
        <a:off x="37467" y="1776566"/>
        <a:ext cx="6417941" cy="692586"/>
      </dsp:txXfrm>
    </dsp:sp>
    <dsp:sp modelId="{61DC6C56-3CB6-4E59-A23D-F3D565666BDA}">
      <dsp:nvSpPr>
        <dsp:cNvPr id="0" name=""/>
        <dsp:cNvSpPr/>
      </dsp:nvSpPr>
      <dsp:spPr>
        <a:xfrm>
          <a:off x="0" y="2598780"/>
          <a:ext cx="6492875" cy="767520"/>
        </a:xfrm>
        <a:prstGeom prst="roundRect">
          <a:avLst/>
        </a:prstGeom>
        <a:solidFill>
          <a:schemeClr val="accent2">
            <a:hueOff val="-2156377"/>
            <a:satOff val="14833"/>
            <a:lumOff val="1646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200" b="1" kern="1200" dirty="0"/>
            <a:t>IV. System Architecture</a:t>
          </a:r>
          <a:endParaRPr lang="en-US" sz="3200" kern="1200" dirty="0"/>
        </a:p>
      </dsp:txBody>
      <dsp:txXfrm>
        <a:off x="37467" y="2636247"/>
        <a:ext cx="6417941" cy="692586"/>
      </dsp:txXfrm>
    </dsp:sp>
    <dsp:sp modelId="{489E0305-6467-456F-B5DA-20A31AE19126}">
      <dsp:nvSpPr>
        <dsp:cNvPr id="0" name=""/>
        <dsp:cNvSpPr/>
      </dsp:nvSpPr>
      <dsp:spPr>
        <a:xfrm>
          <a:off x="0" y="3412380"/>
          <a:ext cx="6492875" cy="767520"/>
        </a:xfrm>
        <a:prstGeom prst="roundRect">
          <a:avLst/>
        </a:prstGeom>
        <a:solidFill>
          <a:schemeClr val="accent2">
            <a:hueOff val="-2875169"/>
            <a:satOff val="19778"/>
            <a:lumOff val="2195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200" b="1" kern="1200" dirty="0"/>
            <a:t>V. </a:t>
          </a:r>
          <a:r>
            <a:rPr lang="en-US" sz="3200" b="1" kern="1200" dirty="0"/>
            <a:t>Sequence Diagram</a:t>
          </a:r>
        </a:p>
      </dsp:txBody>
      <dsp:txXfrm>
        <a:off x="37467" y="3449847"/>
        <a:ext cx="6417941" cy="692586"/>
      </dsp:txXfrm>
    </dsp:sp>
    <dsp:sp modelId="{E23F0068-B35C-4995-B796-EF350D2C4E9D}">
      <dsp:nvSpPr>
        <dsp:cNvPr id="0" name=""/>
        <dsp:cNvSpPr/>
      </dsp:nvSpPr>
      <dsp:spPr>
        <a:xfrm>
          <a:off x="0" y="4318140"/>
          <a:ext cx="6492875" cy="767520"/>
        </a:xfrm>
        <a:prstGeom prst="roundRect">
          <a:avLst/>
        </a:prstGeom>
        <a:solidFill>
          <a:schemeClr val="accent2">
            <a:hueOff val="-3593961"/>
            <a:satOff val="24722"/>
            <a:lumOff val="2744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200" b="1" kern="1200" dirty="0"/>
            <a:t>VI. DEMO</a:t>
          </a:r>
          <a:endParaRPr lang="en-US" sz="3200" kern="1200" dirty="0"/>
        </a:p>
      </dsp:txBody>
      <dsp:txXfrm>
        <a:off x="37467" y="4355607"/>
        <a:ext cx="6417941" cy="6925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6022E-A01C-4C29-9A63-C81246E74EE4}" type="datetimeFigureOut">
              <a:rPr lang="fr-FR" smtClean="0"/>
              <a:pPr/>
              <a:t>14/07/2021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AAA14-395B-48D5-9017-5A377E123146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6149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6022E-A01C-4C29-9A63-C81246E74EE4}" type="datetimeFigureOut">
              <a:rPr lang="fr-FR" smtClean="0"/>
              <a:pPr/>
              <a:t>14/07/2021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AAA14-395B-48D5-9017-5A377E123146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6760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6022E-A01C-4C29-9A63-C81246E74EE4}" type="datetimeFigureOut">
              <a:rPr lang="fr-FR" smtClean="0"/>
              <a:pPr/>
              <a:t>14/07/2021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AAA14-395B-48D5-9017-5A377E123146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80005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6022E-A01C-4C29-9A63-C81246E74EE4}" type="datetimeFigureOut">
              <a:rPr lang="fr-FR" smtClean="0"/>
              <a:pPr/>
              <a:t>14/07/2021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AAA14-395B-48D5-9017-5A377E123146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22923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6022E-A01C-4C29-9A63-C81246E74EE4}" type="datetimeFigureOut">
              <a:rPr lang="fr-FR" smtClean="0"/>
              <a:pPr/>
              <a:t>14/07/2021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AAA14-395B-48D5-9017-5A377E123146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45425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6022E-A01C-4C29-9A63-C81246E74EE4}" type="datetimeFigureOut">
              <a:rPr lang="fr-FR" smtClean="0"/>
              <a:pPr/>
              <a:t>14/07/2021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AAA14-395B-48D5-9017-5A377E123146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26624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6022E-A01C-4C29-9A63-C81246E74EE4}" type="datetimeFigureOut">
              <a:rPr lang="fr-FR" smtClean="0"/>
              <a:pPr/>
              <a:t>14/07/2021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AAA14-395B-48D5-9017-5A377E123146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29388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6022E-A01C-4C29-9A63-C81246E74EE4}" type="datetimeFigureOut">
              <a:rPr lang="fr-FR" smtClean="0"/>
              <a:pPr/>
              <a:t>14/07/2021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AAA14-395B-48D5-9017-5A377E123146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91764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6022E-A01C-4C29-9A63-C81246E74EE4}" type="datetimeFigureOut">
              <a:rPr lang="fr-FR" smtClean="0"/>
              <a:pPr/>
              <a:t>14/07/2021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AAA14-395B-48D5-9017-5A377E123146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7079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6022E-A01C-4C29-9A63-C81246E74EE4}" type="datetimeFigureOut">
              <a:rPr lang="fr-FR" smtClean="0"/>
              <a:pPr/>
              <a:t>14/07/2021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E70AAA14-395B-48D5-9017-5A377E123146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3264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6022E-A01C-4C29-9A63-C81246E74EE4}" type="datetimeFigureOut">
              <a:rPr lang="fr-FR" smtClean="0"/>
              <a:pPr/>
              <a:t>14/07/2021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AAA14-395B-48D5-9017-5A377E123146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7021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6022E-A01C-4C29-9A63-C81246E74EE4}" type="datetimeFigureOut">
              <a:rPr lang="fr-FR" smtClean="0"/>
              <a:pPr/>
              <a:t>14/07/2021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AAA14-395B-48D5-9017-5A377E123146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6126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6022E-A01C-4C29-9A63-C81246E74EE4}" type="datetimeFigureOut">
              <a:rPr lang="fr-FR" smtClean="0"/>
              <a:pPr/>
              <a:t>14/07/2021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AAA14-395B-48D5-9017-5A377E123146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0838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6022E-A01C-4C29-9A63-C81246E74EE4}" type="datetimeFigureOut">
              <a:rPr lang="fr-FR" smtClean="0"/>
              <a:pPr/>
              <a:t>14/07/2021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AAA14-395B-48D5-9017-5A377E123146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4176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6022E-A01C-4C29-9A63-C81246E74EE4}" type="datetimeFigureOut">
              <a:rPr lang="fr-FR" smtClean="0"/>
              <a:pPr/>
              <a:t>14/07/2021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AAA14-395B-48D5-9017-5A377E123146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8797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6022E-A01C-4C29-9A63-C81246E74EE4}" type="datetimeFigureOut">
              <a:rPr lang="fr-FR" smtClean="0"/>
              <a:pPr/>
              <a:t>14/07/2021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AAA14-395B-48D5-9017-5A377E123146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8062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6022E-A01C-4C29-9A63-C81246E74EE4}" type="datetimeFigureOut">
              <a:rPr lang="fr-FR" smtClean="0"/>
              <a:pPr/>
              <a:t>14/07/2021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AAA14-395B-48D5-9017-5A377E123146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7893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306022E-A01C-4C29-9A63-C81246E74EE4}" type="datetimeFigureOut">
              <a:rPr lang="fr-FR" smtClean="0"/>
              <a:pPr/>
              <a:t>14/07/2021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70AAA14-395B-48D5-9017-5A377E123146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77274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  <p:sldLayoutId id="2147483792" r:id="rId12"/>
    <p:sldLayoutId id="2147483793" r:id="rId13"/>
    <p:sldLayoutId id="2147483794" r:id="rId14"/>
    <p:sldLayoutId id="2147483795" r:id="rId15"/>
    <p:sldLayoutId id="2147483796" r:id="rId16"/>
    <p:sldLayoutId id="214748379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671648" y="2748162"/>
            <a:ext cx="10881359" cy="2847704"/>
          </a:xfrm>
        </p:spPr>
        <p:txBody>
          <a:bodyPr>
            <a:normAutofit/>
          </a:bodyPr>
          <a:lstStyle/>
          <a:p>
            <a:pPr algn="ctr"/>
            <a:r>
              <a:rPr lang="fr-FR" sz="4000" dirty="0"/>
              <a:t> </a:t>
            </a:r>
            <a:r>
              <a:rPr lang="fr-FR" sz="4400" dirty="0" err="1"/>
              <a:t>Title</a:t>
            </a:r>
            <a:r>
              <a:rPr lang="fr-FR" sz="4000" dirty="0"/>
              <a:t>:</a:t>
            </a:r>
            <a:br>
              <a:rPr lang="fr-FR" sz="2000" dirty="0"/>
            </a:br>
            <a:r>
              <a:rPr lang="fr-FR" sz="4800" b="1" spc="300" dirty="0" err="1">
                <a:solidFill>
                  <a:schemeClr val="tx1"/>
                </a:solidFill>
              </a:rPr>
              <a:t>MUMScheduler</a:t>
            </a:r>
            <a:br>
              <a:rPr lang="fr-FR" sz="4800" b="1" dirty="0">
                <a:solidFill>
                  <a:srgbClr val="FF0000"/>
                </a:solidFill>
              </a:rPr>
            </a:br>
            <a:br>
              <a:rPr lang="fr-FR" sz="4800" b="1" dirty="0">
                <a:solidFill>
                  <a:srgbClr val="FF0000"/>
                </a:solidFill>
              </a:rPr>
            </a:br>
            <a:endParaRPr lang="fr-FR" sz="2000" dirty="0">
              <a:latin typeface="+mn-lt"/>
              <a:ea typeface="+mn-ea"/>
              <a:cs typeface="+mn-c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468881" y="1854925"/>
            <a:ext cx="8961120" cy="13062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800" b="1" spc="300" dirty="0">
                <a:solidFill>
                  <a:schemeClr val="tx1"/>
                </a:solidFill>
              </a:rPr>
              <a:t>SWE PROJECT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420832" y="4552539"/>
            <a:ext cx="5198050" cy="273921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fr-FR" sz="2800" b="1" dirty="0" err="1"/>
              <a:t>Presented</a:t>
            </a:r>
            <a:r>
              <a:rPr lang="fr-FR" sz="2800" b="1" dirty="0"/>
              <a:t> by : </a:t>
            </a:r>
          </a:p>
          <a:p>
            <a:pPr>
              <a:buFont typeface="Wingdings" pitchFamily="2" charset="2"/>
              <a:buChar char="v"/>
            </a:pPr>
            <a:r>
              <a:rPr lang="fr-FR" sz="2400" dirty="0"/>
              <a:t>Ayoub Lachhab</a:t>
            </a:r>
          </a:p>
          <a:p>
            <a:pPr>
              <a:buFont typeface="Wingdings" pitchFamily="2" charset="2"/>
              <a:buChar char="v"/>
            </a:pPr>
            <a:r>
              <a:rPr lang="fr-FR" sz="2400" dirty="0"/>
              <a:t> </a:t>
            </a:r>
            <a:r>
              <a:rPr lang="fr-FR" sz="2400" dirty="0" err="1"/>
              <a:t>Filmon</a:t>
            </a:r>
            <a:r>
              <a:rPr lang="fr-FR" sz="2400" dirty="0"/>
              <a:t> </a:t>
            </a:r>
            <a:r>
              <a:rPr lang="fr-FR" sz="2400" dirty="0" err="1"/>
              <a:t>Tesfalem</a:t>
            </a:r>
            <a:r>
              <a:rPr lang="fr-FR" sz="2400" dirty="0"/>
              <a:t> </a:t>
            </a:r>
          </a:p>
          <a:p>
            <a:pPr>
              <a:buFont typeface="Wingdings" pitchFamily="2" charset="2"/>
              <a:buChar char="v"/>
            </a:pPr>
            <a:r>
              <a:rPr lang="fr-FR" sz="2400" dirty="0"/>
              <a:t> </a:t>
            </a:r>
            <a:r>
              <a:rPr lang="en-US" sz="2400" b="0" i="0" dirty="0" err="1">
                <a:effectLst/>
                <a:latin typeface="Segoe UI" panose="020B0502040204020203" pitchFamily="34" charset="0"/>
              </a:rPr>
              <a:t>Zebib</a:t>
            </a:r>
            <a:r>
              <a:rPr lang="en-US" sz="2400" b="0" i="0" dirty="0">
                <a:effectLst/>
                <a:latin typeface="Segoe UI" panose="020B0502040204020203" pitchFamily="34" charset="0"/>
              </a:rPr>
              <a:t> </a:t>
            </a:r>
            <a:r>
              <a:rPr lang="en-US" sz="2400" b="0" i="0" dirty="0" err="1">
                <a:effectLst/>
                <a:latin typeface="Segoe UI" panose="020B0502040204020203" pitchFamily="34" charset="0"/>
              </a:rPr>
              <a:t>Zegherghish</a:t>
            </a:r>
            <a:r>
              <a:rPr lang="en-US" sz="2400" b="0" i="0" dirty="0">
                <a:effectLst/>
                <a:latin typeface="Segoe UI" panose="020B0502040204020203" pitchFamily="34" charset="0"/>
              </a:rPr>
              <a:t> </a:t>
            </a:r>
          </a:p>
          <a:p>
            <a:pPr>
              <a:buFont typeface="Wingdings" pitchFamily="2" charset="2"/>
              <a:buChar char="v"/>
            </a:pPr>
            <a:r>
              <a:rPr lang="fr-FR" sz="2400" dirty="0"/>
              <a:t>Helen </a:t>
            </a:r>
            <a:r>
              <a:rPr lang="fr-FR" sz="2400" dirty="0" err="1"/>
              <a:t>Teklemariam</a:t>
            </a:r>
            <a:r>
              <a:rPr lang="fr-FR" sz="2400" dirty="0"/>
              <a:t> </a:t>
            </a:r>
          </a:p>
          <a:p>
            <a:pPr>
              <a:buFont typeface="Wingdings" pitchFamily="2" charset="2"/>
              <a:buChar char="v"/>
            </a:pPr>
            <a:r>
              <a:rPr lang="fr-FR" sz="2400" dirty="0"/>
              <a:t>Anderson </a:t>
            </a:r>
            <a:r>
              <a:rPr lang="fr-FR" sz="2400" dirty="0" err="1"/>
              <a:t>Arbelaez</a:t>
            </a:r>
            <a:r>
              <a:rPr lang="fr-FR" sz="2400" dirty="0"/>
              <a:t> Arias </a:t>
            </a:r>
          </a:p>
          <a:p>
            <a:pPr>
              <a:buFont typeface="Wingdings" pitchFamily="2" charset="2"/>
              <a:buChar char="v"/>
            </a:pPr>
            <a:endParaRPr lang="fr-FR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4522776" y="4598745"/>
            <a:ext cx="3146448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err="1"/>
              <a:t>Instructor</a:t>
            </a:r>
            <a:r>
              <a:rPr lang="fr-FR" sz="2800" b="1" dirty="0"/>
              <a:t> :</a:t>
            </a:r>
          </a:p>
          <a:p>
            <a:pPr>
              <a:buFont typeface="Wingdings" pitchFamily="2" charset="2"/>
              <a:buChar char="Ø"/>
            </a:pPr>
            <a:r>
              <a:rPr lang="fr-FR" sz="2400" dirty="0"/>
              <a:t>Mr. </a:t>
            </a:r>
            <a:r>
              <a:rPr lang="fr-FR" sz="2400" dirty="0" err="1"/>
              <a:t>Obinna</a:t>
            </a:r>
            <a:r>
              <a:rPr lang="fr-FR" sz="2400" dirty="0"/>
              <a:t> Kalu</a:t>
            </a:r>
          </a:p>
        </p:txBody>
      </p:sp>
      <p:pic>
        <p:nvPicPr>
          <p:cNvPr id="14" name="Picture 13" descr="compro-web-logo-442x11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0973" y="216131"/>
            <a:ext cx="5336771" cy="1413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0129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973D6-1B9E-418D-848A-EED895FD4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B106D9C-C84E-4F91-838F-C138A68642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19"/>
            <a:ext cx="12192000" cy="6832988"/>
          </a:xfrm>
        </p:spPr>
      </p:pic>
    </p:spTree>
    <p:extLst>
      <p:ext uri="{BB962C8B-B14F-4D97-AF65-F5344CB8AC3E}">
        <p14:creationId xmlns:p14="http://schemas.microsoft.com/office/powerpoint/2010/main" val="13944144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511188" y="2415652"/>
            <a:ext cx="7569273" cy="255454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8000" b="1" cap="all" dirty="0" err="1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Sequence</a:t>
            </a:r>
            <a:r>
              <a:rPr lang="fr-FR" sz="8000" b="1" cap="all" spc="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r>
              <a:rPr lang="fr-FR" sz="8000" b="1" cap="all" spc="0" dirty="0" err="1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Diagrams</a:t>
            </a:r>
            <a:endParaRPr lang="fr-FR" sz="80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E7E1A-3D05-4CF4-996D-A01EBB012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A530D6D-5920-4C4A-B585-2FDB372C0E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"/>
            <a:ext cx="12315977" cy="6858002"/>
          </a:xfrm>
        </p:spPr>
      </p:pic>
    </p:spTree>
    <p:extLst>
      <p:ext uri="{BB962C8B-B14F-4D97-AF65-F5344CB8AC3E}">
        <p14:creationId xmlns:p14="http://schemas.microsoft.com/office/powerpoint/2010/main" val="35033902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21F40-9B74-4E4D-89BB-977A0045A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Content Placeholder 8" descr="Diagram&#10;&#10;Description automatically generated">
            <a:extLst>
              <a:ext uri="{FF2B5EF4-FFF2-40B4-BE49-F238E27FC236}">
                <a16:creationId xmlns:a16="http://schemas.microsoft.com/office/drawing/2014/main" id="{9C9CD17C-8AF5-4EE2-8D4E-354ED44CDA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</p:spPr>
      </p:pic>
    </p:spTree>
    <p:extLst>
      <p:ext uri="{BB962C8B-B14F-4D97-AF65-F5344CB8AC3E}">
        <p14:creationId xmlns:p14="http://schemas.microsoft.com/office/powerpoint/2010/main" val="40412279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511188" y="2415652"/>
            <a:ext cx="7569273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8000" b="1" cap="all" dirty="0" err="1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Demo</a:t>
            </a:r>
            <a:endParaRPr lang="fr-FR" sz="80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877140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6ADA8EC3-01C5-453C-91A6-D01B9E15BF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9A1D7546-68ED-4F66-AA8D-D04BEAD39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FCFE8A66-699D-4E05-B8FC-C31AE461D6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A124234B-D5D1-45F9-9B32-264F699BCA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7A0B0249-AEB7-44A1-BEC3-A0C07E9E3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251D4BF9-284D-4B99-922C-BAB91FB2D9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733E9BD1-CC4F-4B4B-A413-92D6B1F0B3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pic>
        <p:nvPicPr>
          <p:cNvPr id="5" name="Content Placeholder 4" descr="A close-up of a pen&#10;&#10;Description automatically generated with low confidence">
            <a:extLst>
              <a:ext uri="{FF2B5EF4-FFF2-40B4-BE49-F238E27FC236}">
                <a16:creationId xmlns:a16="http://schemas.microsoft.com/office/drawing/2014/main" id="{DFE85541-C81B-41DD-BD4B-B57CCAE89D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660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21">
            <a:extLst>
              <a:ext uri="{FF2B5EF4-FFF2-40B4-BE49-F238E27FC236}">
                <a16:creationId xmlns:a16="http://schemas.microsoft.com/office/drawing/2014/main" id="{94C52C56-BEF2-4E22-8C8E-A7AC96B03A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: Shape 23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021" y="685800"/>
            <a:ext cx="2639962" cy="5105400"/>
          </a:xfrm>
        </p:spPr>
        <p:txBody>
          <a:bodyPr>
            <a:normAutofit/>
          </a:bodyPr>
          <a:lstStyle/>
          <a:p>
            <a:r>
              <a:rPr lang="fr-FR" b="1">
                <a:solidFill>
                  <a:srgbClr val="FFFFFF"/>
                </a:solidFill>
              </a:rPr>
              <a:t>Plan</a:t>
            </a:r>
          </a:p>
        </p:txBody>
      </p:sp>
      <p:grpSp>
        <p:nvGrpSpPr>
          <p:cNvPr id="36" name="Group 25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27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8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9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30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31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2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03291C3F-760A-4B72-9C8B-7827BC1FF2B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4428220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58130" y="2767280"/>
            <a:ext cx="10675743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8000" b="1" cap="all" spc="0" dirty="0" err="1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problem</a:t>
            </a:r>
            <a:r>
              <a:rPr lang="fr-FR" sz="8000" b="1" cap="all" spc="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r>
              <a:rPr lang="fr-FR" sz="8000" b="1" cap="all" spc="0" dirty="0" err="1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statement</a:t>
            </a:r>
            <a:endParaRPr lang="fr-FR" sz="80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40212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81AE46-51C1-4D55-89C2-95390B038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77553"/>
            <a:ext cx="10018713" cy="5613647"/>
          </a:xfrm>
        </p:spPr>
        <p:txBody>
          <a:bodyPr>
            <a:normAutofit/>
          </a:bodyPr>
          <a:lstStyle/>
          <a:p>
            <a:r>
              <a:rPr lang="en-US" dirty="0"/>
              <a:t>Maharishi University of Management has asked you to design and develop a Student Registration System (</a:t>
            </a:r>
            <a:r>
              <a:rPr lang="en-US" dirty="0" err="1"/>
              <a:t>MUMSched</a:t>
            </a:r>
            <a:r>
              <a:rPr lang="en-US" dirty="0"/>
              <a:t>) for their Computer Science department.</a:t>
            </a:r>
          </a:p>
          <a:p>
            <a:r>
              <a:rPr lang="en-US" dirty="0"/>
              <a:t> The system will enable students to register online for courses each semester, as well as track their progress toward completion of their degree.</a:t>
            </a:r>
          </a:p>
          <a:p>
            <a:r>
              <a:rPr lang="en-US" dirty="0"/>
              <a:t>When a student first enrolls at the university, he/she uses the </a:t>
            </a:r>
            <a:r>
              <a:rPr lang="en-US" dirty="0" err="1"/>
              <a:t>MUMSched</a:t>
            </a:r>
            <a:r>
              <a:rPr lang="en-US" dirty="0"/>
              <a:t> to create a plan of study that lists the courses he/she plans on taking to satisfy a particular degree program, </a:t>
            </a:r>
          </a:p>
          <a:p>
            <a:r>
              <a:rPr lang="en-US" dirty="0"/>
              <a:t>and chooses a faculty advisor. The </a:t>
            </a:r>
            <a:r>
              <a:rPr lang="en-US" dirty="0" err="1"/>
              <a:t>MUMSched</a:t>
            </a:r>
            <a:r>
              <a:rPr lang="en-US" dirty="0"/>
              <a:t> system will verify whether or not the proposed plan of study satisfies the requirements of the degree that the student is seeking.</a:t>
            </a:r>
          </a:p>
        </p:txBody>
      </p:sp>
    </p:spTree>
    <p:extLst>
      <p:ext uri="{BB962C8B-B14F-4D97-AF65-F5344CB8AC3E}">
        <p14:creationId xmlns:p14="http://schemas.microsoft.com/office/powerpoint/2010/main" val="3220161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381409" y="2767280"/>
            <a:ext cx="9429184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8000" b="1" cap="all" spc="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Use case </a:t>
            </a:r>
            <a:r>
              <a:rPr lang="fr-FR" sz="8000" b="1" cap="all" spc="0" dirty="0" err="1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digaram</a:t>
            </a:r>
            <a:endParaRPr lang="fr-FR" sz="80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6ADA8EC3-01C5-453C-91A6-D01B9E15BF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9A1D7546-68ED-4F66-AA8D-D04BEAD39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FCFE8A66-699D-4E05-B8FC-C31AE461D6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A124234B-D5D1-45F9-9B32-264F699BCA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2" name="Freeform 9">
              <a:extLst>
                <a:ext uri="{FF2B5EF4-FFF2-40B4-BE49-F238E27FC236}">
                  <a16:creationId xmlns:a16="http://schemas.microsoft.com/office/drawing/2014/main" id="{7A0B0249-AEB7-44A1-BEC3-A0C07E9E3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3" name="Freeform 10">
              <a:extLst>
                <a:ext uri="{FF2B5EF4-FFF2-40B4-BE49-F238E27FC236}">
                  <a16:creationId xmlns:a16="http://schemas.microsoft.com/office/drawing/2014/main" id="{251D4BF9-284D-4B99-922C-BAB91FB2D9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4" name="Freeform 11">
              <a:extLst>
                <a:ext uri="{FF2B5EF4-FFF2-40B4-BE49-F238E27FC236}">
                  <a16:creationId xmlns:a16="http://schemas.microsoft.com/office/drawing/2014/main" id="{733E9BD1-CC4F-4B4B-A413-92D6B1F0B3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87E837DF-33A8-4E3C-A55B-03D24B0F28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19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158540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132417" y="2767280"/>
            <a:ext cx="7927170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8000" b="1" cap="all" spc="0" dirty="0" err="1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Calss</a:t>
            </a:r>
            <a:r>
              <a:rPr lang="fr-FR" sz="8000" b="1" cap="all" spc="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r>
              <a:rPr lang="fr-FR" sz="8000" b="1" cap="all" spc="0" dirty="0" err="1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digaram</a:t>
            </a:r>
            <a:endParaRPr lang="fr-FR" sz="80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85607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9">
            <a:extLst>
              <a:ext uri="{FF2B5EF4-FFF2-40B4-BE49-F238E27FC236}">
                <a16:creationId xmlns:a16="http://schemas.microsoft.com/office/drawing/2014/main" id="{089D35B1-0ED5-4358-8CAE-A9E49412AA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DDEF6545-5A42-469E-8778-86CA01CD46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3B08853F-842C-4D0A-9A89-D05CB3990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A436FB18-2D01-4AAB-AD10-2D1208310F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9EFB8341-7A7B-46E4-AF94-689147AD0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C4D84136-7804-4605-AC9F-238A3665E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4EC6F81C-51C2-4A6F-8B94-562DA67362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30" name="Rectangle 17">
            <a:extLst>
              <a:ext uri="{FF2B5EF4-FFF2-40B4-BE49-F238E27FC236}">
                <a16:creationId xmlns:a16="http://schemas.microsoft.com/office/drawing/2014/main" id="{7E123AAE-7C5D-4EC5-B570-7141C9405C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BE68FE8-33EE-42EC-8894-0492375502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460253B5-9BBB-4832-8739-6EF3F5D410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879942"/>
            <a:ext cx="10905066" cy="5098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4747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75102" y="3051366"/>
            <a:ext cx="11626709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8000" b="1" cap="all" spc="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System architecture </a:t>
            </a:r>
          </a:p>
        </p:txBody>
      </p:sp>
    </p:spTree>
    <p:extLst>
      <p:ext uri="{BB962C8B-B14F-4D97-AF65-F5344CB8AC3E}">
        <p14:creationId xmlns:p14="http://schemas.microsoft.com/office/powerpoint/2010/main" val="7867067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e">
  <a:themeElements>
    <a:clrScheme name="Parallaxe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403</TotalTime>
  <Words>183</Words>
  <Application>Microsoft Office PowerPoint</Application>
  <PresentationFormat>Widescreen</PresentationFormat>
  <Paragraphs>27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Corbel</vt:lpstr>
      <vt:lpstr>Segoe UI</vt:lpstr>
      <vt:lpstr>Wingdings</vt:lpstr>
      <vt:lpstr>Parallaxe</vt:lpstr>
      <vt:lpstr> Title: MUMScheduler  </vt:lpstr>
      <vt:lpstr>Plan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Titled: Airline Reservation System</dc:title>
  <dc:creator>AyoubLachhab</dc:creator>
  <cp:lastModifiedBy>AyoubLachhab</cp:lastModifiedBy>
  <cp:revision>26</cp:revision>
  <dcterms:created xsi:type="dcterms:W3CDTF">2021-01-21T22:13:22Z</dcterms:created>
  <dcterms:modified xsi:type="dcterms:W3CDTF">2021-07-14T23:46:13Z</dcterms:modified>
</cp:coreProperties>
</file>