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73" r:id="rId5"/>
    <p:sldId id="294" r:id="rId6"/>
    <p:sldId id="295" r:id="rId7"/>
    <p:sldId id="296" r:id="rId8"/>
    <p:sldId id="297" r:id="rId9"/>
    <p:sldId id="293" r:id="rId10"/>
    <p:sldId id="298" r:id="rId11"/>
    <p:sldId id="299" r:id="rId12"/>
    <p:sldId id="283" r:id="rId13"/>
    <p:sldId id="260" r:id="rId14"/>
    <p:sldId id="301" r:id="rId15"/>
    <p:sldId id="302" r:id="rId16"/>
    <p:sldId id="300" r:id="rId17"/>
    <p:sldId id="303" r:id="rId18"/>
    <p:sldId id="304" r:id="rId19"/>
    <p:sldId id="261" r:id="rId20"/>
    <p:sldId id="288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D23DA-79AB-4A17-9B70-11C62AB080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39E17D-CA0C-4A8A-9ACD-CC6EF7E890EF}">
      <dgm:prSet/>
      <dgm:spPr/>
      <dgm:t>
        <a:bodyPr/>
        <a:lstStyle/>
        <a:p>
          <a:r>
            <a:rPr lang="fr-FR" b="1" dirty="0"/>
            <a:t>I. Use Case Diagram</a:t>
          </a:r>
          <a:endParaRPr lang="en-US" dirty="0"/>
        </a:p>
      </dgm:t>
    </dgm:pt>
    <dgm:pt modelId="{BDAA597E-1A4B-4684-98DC-9DBC85E0B894}" type="parTrans" cxnId="{92FE1E2B-E1FD-46B0-B205-FE05A0B43A0F}">
      <dgm:prSet/>
      <dgm:spPr/>
      <dgm:t>
        <a:bodyPr/>
        <a:lstStyle/>
        <a:p>
          <a:endParaRPr lang="en-US"/>
        </a:p>
      </dgm:t>
    </dgm:pt>
    <dgm:pt modelId="{468315FB-C426-47BF-9CFB-DB65E3ED5E89}" type="sibTrans" cxnId="{92FE1E2B-E1FD-46B0-B205-FE05A0B43A0F}">
      <dgm:prSet/>
      <dgm:spPr/>
      <dgm:t>
        <a:bodyPr/>
        <a:lstStyle/>
        <a:p>
          <a:endParaRPr lang="en-US"/>
        </a:p>
      </dgm:t>
    </dgm:pt>
    <dgm:pt modelId="{2556C963-2523-44F5-B227-63ED7F0ABCBE}">
      <dgm:prSet/>
      <dgm:spPr/>
      <dgm:t>
        <a:bodyPr/>
        <a:lstStyle/>
        <a:p>
          <a:r>
            <a:rPr lang="fr-FR" b="1" dirty="0"/>
            <a:t>III. System Architecture</a:t>
          </a:r>
          <a:endParaRPr lang="en-US" dirty="0"/>
        </a:p>
      </dgm:t>
    </dgm:pt>
    <dgm:pt modelId="{649EAD7C-CC57-4AB9-AE5F-79295EBE911D}" type="parTrans" cxnId="{FD5EE10B-CC0B-4AC1-9191-6DD92DC2B108}">
      <dgm:prSet/>
      <dgm:spPr/>
      <dgm:t>
        <a:bodyPr/>
        <a:lstStyle/>
        <a:p>
          <a:endParaRPr lang="en-US"/>
        </a:p>
      </dgm:t>
    </dgm:pt>
    <dgm:pt modelId="{A893461A-A25E-496C-904A-C800C13398A9}" type="sibTrans" cxnId="{FD5EE10B-CC0B-4AC1-9191-6DD92DC2B108}">
      <dgm:prSet/>
      <dgm:spPr/>
      <dgm:t>
        <a:bodyPr/>
        <a:lstStyle/>
        <a:p>
          <a:endParaRPr lang="en-US"/>
        </a:p>
      </dgm:t>
    </dgm:pt>
    <dgm:pt modelId="{2F740643-1B03-46F6-A62F-75AAA3D4ABDE}">
      <dgm:prSet/>
      <dgm:spPr/>
      <dgm:t>
        <a:bodyPr/>
        <a:lstStyle/>
        <a:p>
          <a:r>
            <a:rPr lang="fr-FR" b="1" dirty="0"/>
            <a:t>IV. Key Abstraction</a:t>
          </a:r>
          <a:endParaRPr lang="en-US" dirty="0"/>
        </a:p>
      </dgm:t>
    </dgm:pt>
    <dgm:pt modelId="{BAFCD2E2-8826-4C78-B92C-3EB204B83F9C}" type="parTrans" cxnId="{3B7DC38D-87EA-4BFC-8C96-FB71B1C34D15}">
      <dgm:prSet/>
      <dgm:spPr/>
      <dgm:t>
        <a:bodyPr/>
        <a:lstStyle/>
        <a:p>
          <a:endParaRPr lang="en-US"/>
        </a:p>
      </dgm:t>
    </dgm:pt>
    <dgm:pt modelId="{1C09E3DC-8154-4AD3-805C-9A2608A62053}" type="sibTrans" cxnId="{3B7DC38D-87EA-4BFC-8C96-FB71B1C34D15}">
      <dgm:prSet/>
      <dgm:spPr/>
      <dgm:t>
        <a:bodyPr/>
        <a:lstStyle/>
        <a:p>
          <a:endParaRPr lang="en-US"/>
        </a:p>
      </dgm:t>
    </dgm:pt>
    <dgm:pt modelId="{7D9AA5B7-4199-4524-8D05-80008AA0B4B2}">
      <dgm:prSet/>
      <dgm:spPr/>
      <dgm:t>
        <a:bodyPr/>
        <a:lstStyle/>
        <a:p>
          <a:r>
            <a:rPr lang="fr-FR" b="1" dirty="0"/>
            <a:t>VI. VOPS Diagram</a:t>
          </a:r>
          <a:endParaRPr lang="en-US" dirty="0"/>
        </a:p>
      </dgm:t>
    </dgm:pt>
    <dgm:pt modelId="{87DFA350-2D61-477E-9C10-3932AC68E958}" type="parTrans" cxnId="{FED7E32B-99AD-48A4-8A10-2B58089B4F3F}">
      <dgm:prSet/>
      <dgm:spPr/>
      <dgm:t>
        <a:bodyPr/>
        <a:lstStyle/>
        <a:p>
          <a:endParaRPr lang="en-US"/>
        </a:p>
      </dgm:t>
    </dgm:pt>
    <dgm:pt modelId="{CE6660A0-B2BE-4B43-886D-E2808B92AA62}" type="sibTrans" cxnId="{FED7E32B-99AD-48A4-8A10-2B58089B4F3F}">
      <dgm:prSet/>
      <dgm:spPr/>
      <dgm:t>
        <a:bodyPr/>
        <a:lstStyle/>
        <a:p>
          <a:endParaRPr lang="en-US"/>
        </a:p>
      </dgm:t>
    </dgm:pt>
    <dgm:pt modelId="{FA294663-CE12-457B-AEBF-6240D835D575}">
      <dgm:prSet/>
      <dgm:spPr/>
      <dgm:t>
        <a:bodyPr/>
        <a:lstStyle/>
        <a:p>
          <a:r>
            <a:rPr lang="fr-FR" b="1" dirty="0"/>
            <a:t>VII. M</a:t>
          </a:r>
          <a:r>
            <a:rPr lang="en-US" b="1" i="0" dirty="0" err="1"/>
            <a:t>ethod</a:t>
          </a:r>
          <a:r>
            <a:rPr lang="en-US" b="1" i="0" dirty="0"/>
            <a:t> of working</a:t>
          </a:r>
          <a:endParaRPr lang="en-US" dirty="0"/>
        </a:p>
      </dgm:t>
    </dgm:pt>
    <dgm:pt modelId="{56845AA5-9AF3-4A82-AA76-7DD5E21E2227}" type="parTrans" cxnId="{E97392AA-54F3-4C6C-995B-013A4BD0147B}">
      <dgm:prSet/>
      <dgm:spPr/>
      <dgm:t>
        <a:bodyPr/>
        <a:lstStyle/>
        <a:p>
          <a:endParaRPr lang="en-US"/>
        </a:p>
      </dgm:t>
    </dgm:pt>
    <dgm:pt modelId="{A0AB9431-6D9C-4DF1-98F6-301853F0C5EF}" type="sibTrans" cxnId="{E97392AA-54F3-4C6C-995B-013A4BD0147B}">
      <dgm:prSet/>
      <dgm:spPr/>
      <dgm:t>
        <a:bodyPr/>
        <a:lstStyle/>
        <a:p>
          <a:endParaRPr lang="en-US"/>
        </a:p>
      </dgm:t>
    </dgm:pt>
    <dgm:pt modelId="{1E237DB1-B31F-4D34-ABE0-09B45E794058}">
      <dgm:prSet/>
      <dgm:spPr/>
      <dgm:t>
        <a:bodyPr/>
        <a:lstStyle/>
        <a:p>
          <a:r>
            <a:rPr lang="fr-FR" b="1" dirty="0"/>
            <a:t>V. </a:t>
          </a:r>
          <a:r>
            <a:rPr lang="en-US" b="1" dirty="0"/>
            <a:t>Sequence Diagram</a:t>
          </a:r>
        </a:p>
      </dgm:t>
    </dgm:pt>
    <dgm:pt modelId="{7DD0AFA9-162A-4F4E-9F15-264E42A5A124}" type="parTrans" cxnId="{CFC16195-F4DA-4C3D-9B8B-44299602CAB3}">
      <dgm:prSet/>
      <dgm:spPr/>
      <dgm:t>
        <a:bodyPr/>
        <a:lstStyle/>
        <a:p>
          <a:endParaRPr lang="en-US"/>
        </a:p>
      </dgm:t>
    </dgm:pt>
    <dgm:pt modelId="{AAE64610-0BC1-4E0B-86A7-041C664CAC9B}" type="sibTrans" cxnId="{CFC16195-F4DA-4C3D-9B8B-44299602CAB3}">
      <dgm:prSet/>
      <dgm:spPr/>
      <dgm:t>
        <a:bodyPr/>
        <a:lstStyle/>
        <a:p>
          <a:endParaRPr lang="en-US"/>
        </a:p>
      </dgm:t>
    </dgm:pt>
    <dgm:pt modelId="{F4642EA4-42BD-4B88-B132-853840F3885E}">
      <dgm:prSet/>
      <dgm:spPr/>
      <dgm:t>
        <a:bodyPr/>
        <a:lstStyle/>
        <a:p>
          <a:r>
            <a:rPr lang="fr-FR" b="1" dirty="0"/>
            <a:t>II Use Case Description</a:t>
          </a:r>
          <a:endParaRPr lang="en-US" dirty="0"/>
        </a:p>
      </dgm:t>
    </dgm:pt>
    <dgm:pt modelId="{BD5BD7C3-73AA-4BEF-B377-0CBAA6254BE7}" type="parTrans" cxnId="{5AD7865C-5729-46F8-80C3-A98BF2FD0863}">
      <dgm:prSet/>
      <dgm:spPr/>
      <dgm:t>
        <a:bodyPr/>
        <a:lstStyle/>
        <a:p>
          <a:endParaRPr lang="en-US"/>
        </a:p>
      </dgm:t>
    </dgm:pt>
    <dgm:pt modelId="{5451A6C0-B55B-470B-B268-A9A7BC356BE7}" type="sibTrans" cxnId="{5AD7865C-5729-46F8-80C3-A98BF2FD0863}">
      <dgm:prSet/>
      <dgm:spPr/>
      <dgm:t>
        <a:bodyPr/>
        <a:lstStyle/>
        <a:p>
          <a:endParaRPr lang="en-US"/>
        </a:p>
      </dgm:t>
    </dgm:pt>
    <dgm:pt modelId="{A4D08B3B-0E62-4447-9213-70F1A74B869A}" type="pres">
      <dgm:prSet presAssocID="{433D23DA-79AB-4A17-9B70-11C62AB080DA}" presName="linear" presStyleCnt="0">
        <dgm:presLayoutVars>
          <dgm:animLvl val="lvl"/>
          <dgm:resizeHandles val="exact"/>
        </dgm:presLayoutVars>
      </dgm:prSet>
      <dgm:spPr/>
    </dgm:pt>
    <dgm:pt modelId="{B0A1FAF7-3590-4A7D-B8EA-9E231ECE056C}" type="pres">
      <dgm:prSet presAssocID="{C639E17D-CA0C-4A8A-9ACD-CC6EF7E890E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B0B1C9B-E44D-4E5A-9E8A-B613542CC191}" type="pres">
      <dgm:prSet presAssocID="{468315FB-C426-47BF-9CFB-DB65E3ED5E89}" presName="spacer" presStyleCnt="0"/>
      <dgm:spPr/>
    </dgm:pt>
    <dgm:pt modelId="{04E7E8C3-84D0-4FE6-8C6B-258B6AD9002C}" type="pres">
      <dgm:prSet presAssocID="{F4642EA4-42BD-4B88-B132-853840F3885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B53D5A1-F3C3-4503-AB44-5B14FD7EDA76}" type="pres">
      <dgm:prSet presAssocID="{5451A6C0-B55B-470B-B268-A9A7BC356BE7}" presName="spacer" presStyleCnt="0"/>
      <dgm:spPr/>
    </dgm:pt>
    <dgm:pt modelId="{82CD4AF4-FA40-4F09-ABEB-0F0947031FCE}" type="pres">
      <dgm:prSet presAssocID="{2556C963-2523-44F5-B227-63ED7F0ABCB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C3CCA28-CCAF-4E4A-8A0A-6B137E26A4AC}" type="pres">
      <dgm:prSet presAssocID="{A893461A-A25E-496C-904A-C800C13398A9}" presName="spacer" presStyleCnt="0"/>
      <dgm:spPr/>
    </dgm:pt>
    <dgm:pt modelId="{61DC6C56-3CB6-4E59-A23D-F3D565666BDA}" type="pres">
      <dgm:prSet presAssocID="{2F740643-1B03-46F6-A62F-75AAA3D4ABD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76DBFF7-3965-4956-ADD4-E2B93C13BF22}" type="pres">
      <dgm:prSet presAssocID="{1C09E3DC-8154-4AD3-805C-9A2608A62053}" presName="spacer" presStyleCnt="0"/>
      <dgm:spPr/>
    </dgm:pt>
    <dgm:pt modelId="{489E0305-6467-456F-B5DA-20A31AE19126}" type="pres">
      <dgm:prSet presAssocID="{1E237DB1-B31F-4D34-ABE0-09B45E794058}" presName="parentText" presStyleLbl="node1" presStyleIdx="4" presStyleCnt="7" custLinFactNeighborX="-1100" custLinFactNeighborY="-50000">
        <dgm:presLayoutVars>
          <dgm:chMax val="0"/>
          <dgm:bulletEnabled val="1"/>
        </dgm:presLayoutVars>
      </dgm:prSet>
      <dgm:spPr/>
    </dgm:pt>
    <dgm:pt modelId="{3403E36A-8DA8-48EA-836B-B1D4C67B47C1}" type="pres">
      <dgm:prSet presAssocID="{AAE64610-0BC1-4E0B-86A7-041C664CAC9B}" presName="spacer" presStyleCnt="0"/>
      <dgm:spPr/>
    </dgm:pt>
    <dgm:pt modelId="{E23F0068-B35C-4995-B796-EF350D2C4E9D}" type="pres">
      <dgm:prSet presAssocID="{7D9AA5B7-4199-4524-8D05-80008AA0B4B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C3D0555-5CB9-405C-B5D4-3F9190F75224}" type="pres">
      <dgm:prSet presAssocID="{CE6660A0-B2BE-4B43-886D-E2808B92AA62}" presName="spacer" presStyleCnt="0"/>
      <dgm:spPr/>
    </dgm:pt>
    <dgm:pt modelId="{84D7883C-C6C0-4BB3-9D29-BD13E2E1C582}" type="pres">
      <dgm:prSet presAssocID="{FA294663-CE12-457B-AEBF-6240D835D5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29BD901-88D5-4C12-8C26-BC9185897950}" type="presOf" srcId="{433D23DA-79AB-4A17-9B70-11C62AB080DA}" destId="{A4D08B3B-0E62-4447-9213-70F1A74B869A}" srcOrd="0" destOrd="0" presId="urn:microsoft.com/office/officeart/2005/8/layout/vList2"/>
    <dgm:cxn modelId="{FD5EE10B-CC0B-4AC1-9191-6DD92DC2B108}" srcId="{433D23DA-79AB-4A17-9B70-11C62AB080DA}" destId="{2556C963-2523-44F5-B227-63ED7F0ABCBE}" srcOrd="2" destOrd="0" parTransId="{649EAD7C-CC57-4AB9-AE5F-79295EBE911D}" sibTransId="{A893461A-A25E-496C-904A-C800C13398A9}"/>
    <dgm:cxn modelId="{31E3661C-6110-4C50-88DB-0A686F920702}" type="presOf" srcId="{7D9AA5B7-4199-4524-8D05-80008AA0B4B2}" destId="{E23F0068-B35C-4995-B796-EF350D2C4E9D}" srcOrd="0" destOrd="0" presId="urn:microsoft.com/office/officeart/2005/8/layout/vList2"/>
    <dgm:cxn modelId="{92FE1E2B-E1FD-46B0-B205-FE05A0B43A0F}" srcId="{433D23DA-79AB-4A17-9B70-11C62AB080DA}" destId="{C639E17D-CA0C-4A8A-9ACD-CC6EF7E890EF}" srcOrd="0" destOrd="0" parTransId="{BDAA597E-1A4B-4684-98DC-9DBC85E0B894}" sibTransId="{468315FB-C426-47BF-9CFB-DB65E3ED5E89}"/>
    <dgm:cxn modelId="{FED7E32B-99AD-48A4-8A10-2B58089B4F3F}" srcId="{433D23DA-79AB-4A17-9B70-11C62AB080DA}" destId="{7D9AA5B7-4199-4524-8D05-80008AA0B4B2}" srcOrd="5" destOrd="0" parTransId="{87DFA350-2D61-477E-9C10-3932AC68E958}" sibTransId="{CE6660A0-B2BE-4B43-886D-E2808B92AA62}"/>
    <dgm:cxn modelId="{1C394137-9B6E-4DD9-859C-8E9B6F7EF72A}" type="presOf" srcId="{1E237DB1-B31F-4D34-ABE0-09B45E794058}" destId="{489E0305-6467-456F-B5DA-20A31AE19126}" srcOrd="0" destOrd="0" presId="urn:microsoft.com/office/officeart/2005/8/layout/vList2"/>
    <dgm:cxn modelId="{5AD7865C-5729-46F8-80C3-A98BF2FD0863}" srcId="{433D23DA-79AB-4A17-9B70-11C62AB080DA}" destId="{F4642EA4-42BD-4B88-B132-853840F3885E}" srcOrd="1" destOrd="0" parTransId="{BD5BD7C3-73AA-4BEF-B377-0CBAA6254BE7}" sibTransId="{5451A6C0-B55B-470B-B268-A9A7BC356BE7}"/>
    <dgm:cxn modelId="{568E1762-B676-4B5A-8BDB-7E8C7F00A452}" type="presOf" srcId="{FA294663-CE12-457B-AEBF-6240D835D575}" destId="{84D7883C-C6C0-4BB3-9D29-BD13E2E1C582}" srcOrd="0" destOrd="0" presId="urn:microsoft.com/office/officeart/2005/8/layout/vList2"/>
    <dgm:cxn modelId="{EBBB068A-7CE8-460B-A3B0-95DF7068B932}" type="presOf" srcId="{2556C963-2523-44F5-B227-63ED7F0ABCBE}" destId="{82CD4AF4-FA40-4F09-ABEB-0F0947031FCE}" srcOrd="0" destOrd="0" presId="urn:microsoft.com/office/officeart/2005/8/layout/vList2"/>
    <dgm:cxn modelId="{3B7DC38D-87EA-4BFC-8C96-FB71B1C34D15}" srcId="{433D23DA-79AB-4A17-9B70-11C62AB080DA}" destId="{2F740643-1B03-46F6-A62F-75AAA3D4ABDE}" srcOrd="3" destOrd="0" parTransId="{BAFCD2E2-8826-4C78-B92C-3EB204B83F9C}" sibTransId="{1C09E3DC-8154-4AD3-805C-9A2608A62053}"/>
    <dgm:cxn modelId="{CFC16195-F4DA-4C3D-9B8B-44299602CAB3}" srcId="{433D23DA-79AB-4A17-9B70-11C62AB080DA}" destId="{1E237DB1-B31F-4D34-ABE0-09B45E794058}" srcOrd="4" destOrd="0" parTransId="{7DD0AFA9-162A-4F4E-9F15-264E42A5A124}" sibTransId="{AAE64610-0BC1-4E0B-86A7-041C664CAC9B}"/>
    <dgm:cxn modelId="{E97392AA-54F3-4C6C-995B-013A4BD0147B}" srcId="{433D23DA-79AB-4A17-9B70-11C62AB080DA}" destId="{FA294663-CE12-457B-AEBF-6240D835D575}" srcOrd="6" destOrd="0" parTransId="{56845AA5-9AF3-4A82-AA76-7DD5E21E2227}" sibTransId="{A0AB9431-6D9C-4DF1-98F6-301853F0C5EF}"/>
    <dgm:cxn modelId="{85A4E1C0-D02A-4EBE-8205-34273D4D619B}" type="presOf" srcId="{C639E17D-CA0C-4A8A-9ACD-CC6EF7E890EF}" destId="{B0A1FAF7-3590-4A7D-B8EA-9E231ECE056C}" srcOrd="0" destOrd="0" presId="urn:microsoft.com/office/officeart/2005/8/layout/vList2"/>
    <dgm:cxn modelId="{189145C7-4836-4D40-A549-0F04FC7F1518}" type="presOf" srcId="{F4642EA4-42BD-4B88-B132-853840F3885E}" destId="{04E7E8C3-84D0-4FE6-8C6B-258B6AD9002C}" srcOrd="0" destOrd="0" presId="urn:microsoft.com/office/officeart/2005/8/layout/vList2"/>
    <dgm:cxn modelId="{6D2575D5-78BD-40BA-B38B-8B34947B415F}" type="presOf" srcId="{2F740643-1B03-46F6-A62F-75AAA3D4ABDE}" destId="{61DC6C56-3CB6-4E59-A23D-F3D565666BDA}" srcOrd="0" destOrd="0" presId="urn:microsoft.com/office/officeart/2005/8/layout/vList2"/>
    <dgm:cxn modelId="{8F24E6C7-5351-4CDF-B7AF-5EC9EB11E3D5}" type="presParOf" srcId="{A4D08B3B-0E62-4447-9213-70F1A74B869A}" destId="{B0A1FAF7-3590-4A7D-B8EA-9E231ECE056C}" srcOrd="0" destOrd="0" presId="urn:microsoft.com/office/officeart/2005/8/layout/vList2"/>
    <dgm:cxn modelId="{582B6E73-F818-44EF-A43B-39A937EFF2C5}" type="presParOf" srcId="{A4D08B3B-0E62-4447-9213-70F1A74B869A}" destId="{7B0B1C9B-E44D-4E5A-9E8A-B613542CC191}" srcOrd="1" destOrd="0" presId="urn:microsoft.com/office/officeart/2005/8/layout/vList2"/>
    <dgm:cxn modelId="{9FD9AFAD-A3F6-453A-8E0B-50D3701422B5}" type="presParOf" srcId="{A4D08B3B-0E62-4447-9213-70F1A74B869A}" destId="{04E7E8C3-84D0-4FE6-8C6B-258B6AD9002C}" srcOrd="2" destOrd="0" presId="urn:microsoft.com/office/officeart/2005/8/layout/vList2"/>
    <dgm:cxn modelId="{43A98313-9A61-4DF8-9442-A6C42CD1537D}" type="presParOf" srcId="{A4D08B3B-0E62-4447-9213-70F1A74B869A}" destId="{8B53D5A1-F3C3-4503-AB44-5B14FD7EDA76}" srcOrd="3" destOrd="0" presId="urn:microsoft.com/office/officeart/2005/8/layout/vList2"/>
    <dgm:cxn modelId="{488B0713-0614-44A5-AD49-F44DD9CE7872}" type="presParOf" srcId="{A4D08B3B-0E62-4447-9213-70F1A74B869A}" destId="{82CD4AF4-FA40-4F09-ABEB-0F0947031FCE}" srcOrd="4" destOrd="0" presId="urn:microsoft.com/office/officeart/2005/8/layout/vList2"/>
    <dgm:cxn modelId="{B7686FB7-1834-4061-B374-F1588F478C45}" type="presParOf" srcId="{A4D08B3B-0E62-4447-9213-70F1A74B869A}" destId="{7C3CCA28-CCAF-4E4A-8A0A-6B137E26A4AC}" srcOrd="5" destOrd="0" presId="urn:microsoft.com/office/officeart/2005/8/layout/vList2"/>
    <dgm:cxn modelId="{C2BA2C4F-2FF5-4D32-B05C-1ED294A215C5}" type="presParOf" srcId="{A4D08B3B-0E62-4447-9213-70F1A74B869A}" destId="{61DC6C56-3CB6-4E59-A23D-F3D565666BDA}" srcOrd="6" destOrd="0" presId="urn:microsoft.com/office/officeart/2005/8/layout/vList2"/>
    <dgm:cxn modelId="{3C8996FB-3A9B-4FED-BF79-98B19F5943AB}" type="presParOf" srcId="{A4D08B3B-0E62-4447-9213-70F1A74B869A}" destId="{676DBFF7-3965-4956-ADD4-E2B93C13BF22}" srcOrd="7" destOrd="0" presId="urn:microsoft.com/office/officeart/2005/8/layout/vList2"/>
    <dgm:cxn modelId="{C8199773-9770-4BC7-8EAF-0633998D44A1}" type="presParOf" srcId="{A4D08B3B-0E62-4447-9213-70F1A74B869A}" destId="{489E0305-6467-456F-B5DA-20A31AE19126}" srcOrd="8" destOrd="0" presId="urn:microsoft.com/office/officeart/2005/8/layout/vList2"/>
    <dgm:cxn modelId="{236BADEE-F910-4804-9012-ED039334D253}" type="presParOf" srcId="{A4D08B3B-0E62-4447-9213-70F1A74B869A}" destId="{3403E36A-8DA8-48EA-836B-B1D4C67B47C1}" srcOrd="9" destOrd="0" presId="urn:microsoft.com/office/officeart/2005/8/layout/vList2"/>
    <dgm:cxn modelId="{09D38916-4F57-4C19-A1FD-1345828B83F9}" type="presParOf" srcId="{A4D08B3B-0E62-4447-9213-70F1A74B869A}" destId="{E23F0068-B35C-4995-B796-EF350D2C4E9D}" srcOrd="10" destOrd="0" presId="urn:microsoft.com/office/officeart/2005/8/layout/vList2"/>
    <dgm:cxn modelId="{02DA0CCC-53FE-4C9C-B4B4-192C6184F8CB}" type="presParOf" srcId="{A4D08B3B-0E62-4447-9213-70F1A74B869A}" destId="{FC3D0555-5CB9-405C-B5D4-3F9190F75224}" srcOrd="11" destOrd="0" presId="urn:microsoft.com/office/officeart/2005/8/layout/vList2"/>
    <dgm:cxn modelId="{DB481230-16A7-467A-8EF8-A18F9E3899D9}" type="presParOf" srcId="{A4D08B3B-0E62-4447-9213-70F1A74B869A}" destId="{84D7883C-C6C0-4BB3-9D29-BD13E2E1C58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891F9-DF78-4D74-B714-7779D95D13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65E577-0CF1-4F40-AEEA-7FE957548956}">
      <dgm:prSet/>
      <dgm:spPr/>
      <dgm:t>
        <a:bodyPr/>
        <a:lstStyle/>
        <a:p>
          <a:r>
            <a:rPr lang="en-US" b="0" i="0" dirty="0"/>
            <a:t>Course</a:t>
          </a:r>
          <a:endParaRPr lang="fr-FR" dirty="0"/>
        </a:p>
      </dgm:t>
    </dgm:pt>
    <dgm:pt modelId="{B43CAA69-89D4-4C26-8A67-849A8533FD32}" type="parTrans" cxnId="{AF8817F1-767C-49B9-9ECD-6CB4FB20A9CC}">
      <dgm:prSet/>
      <dgm:spPr/>
      <dgm:t>
        <a:bodyPr/>
        <a:lstStyle/>
        <a:p>
          <a:endParaRPr lang="en-US"/>
        </a:p>
      </dgm:t>
    </dgm:pt>
    <dgm:pt modelId="{6A2D717B-4C1C-49D8-8119-B67728E158C5}" type="sibTrans" cxnId="{AF8817F1-767C-49B9-9ECD-6CB4FB20A9CC}">
      <dgm:prSet/>
      <dgm:spPr/>
      <dgm:t>
        <a:bodyPr/>
        <a:lstStyle/>
        <a:p>
          <a:endParaRPr lang="en-US"/>
        </a:p>
      </dgm:t>
    </dgm:pt>
    <dgm:pt modelId="{4769BD24-8DE4-487F-BB7B-7FB9A42C1B34}">
      <dgm:prSet/>
      <dgm:spPr/>
      <dgm:t>
        <a:bodyPr/>
        <a:lstStyle/>
        <a:p>
          <a:r>
            <a:rPr lang="en-US" b="0" i="0" dirty="0"/>
            <a:t>Professor</a:t>
          </a:r>
          <a:endParaRPr lang="fr-FR" dirty="0"/>
        </a:p>
      </dgm:t>
    </dgm:pt>
    <dgm:pt modelId="{0C552802-B935-4E17-A3B4-B095DEBACD50}" type="parTrans" cxnId="{8812D063-370C-4524-8BE9-AD37C7FE92E6}">
      <dgm:prSet/>
      <dgm:spPr/>
      <dgm:t>
        <a:bodyPr/>
        <a:lstStyle/>
        <a:p>
          <a:endParaRPr lang="en-US"/>
        </a:p>
      </dgm:t>
    </dgm:pt>
    <dgm:pt modelId="{325247E6-542D-49AF-8FF9-9010272D4F0F}" type="sibTrans" cxnId="{8812D063-370C-4524-8BE9-AD37C7FE92E6}">
      <dgm:prSet/>
      <dgm:spPr/>
      <dgm:t>
        <a:bodyPr/>
        <a:lstStyle/>
        <a:p>
          <a:endParaRPr lang="en-US"/>
        </a:p>
      </dgm:t>
    </dgm:pt>
    <dgm:pt modelId="{1814DB84-CF38-43E7-B526-699C2A3F5E15}">
      <dgm:prSet/>
      <dgm:spPr/>
      <dgm:t>
        <a:bodyPr/>
        <a:lstStyle/>
        <a:p>
          <a:r>
            <a:rPr lang="en-US" b="0" i="0" dirty="0"/>
            <a:t>Student</a:t>
          </a:r>
          <a:endParaRPr lang="fr-FR" dirty="0"/>
        </a:p>
      </dgm:t>
    </dgm:pt>
    <dgm:pt modelId="{931BD7F2-8799-4AE1-A862-F55191353218}" type="parTrans" cxnId="{81318323-1A8B-4690-9CA4-E69272AB5A37}">
      <dgm:prSet/>
      <dgm:spPr/>
      <dgm:t>
        <a:bodyPr/>
        <a:lstStyle/>
        <a:p>
          <a:endParaRPr lang="en-US"/>
        </a:p>
      </dgm:t>
    </dgm:pt>
    <dgm:pt modelId="{71EC8EFE-0D97-4D9F-83F7-7F443592D996}" type="sibTrans" cxnId="{81318323-1A8B-4690-9CA4-E69272AB5A37}">
      <dgm:prSet/>
      <dgm:spPr/>
      <dgm:t>
        <a:bodyPr/>
        <a:lstStyle/>
        <a:p>
          <a:endParaRPr lang="en-US"/>
        </a:p>
      </dgm:t>
    </dgm:pt>
    <dgm:pt modelId="{E0A804AF-30B9-4D18-AEDB-79C4CBAD48CB}">
      <dgm:prSet/>
      <dgm:spPr/>
      <dgm:t>
        <a:bodyPr/>
        <a:lstStyle/>
        <a:p>
          <a:r>
            <a:rPr lang="en-US" b="0" i="0" dirty="0"/>
            <a:t>Faculty</a:t>
          </a:r>
          <a:endParaRPr lang="fr-FR" dirty="0"/>
        </a:p>
      </dgm:t>
    </dgm:pt>
    <dgm:pt modelId="{13CDC411-5C69-4F81-9392-247DCA4D4F61}" type="parTrans" cxnId="{FA2B3BE3-A1F4-4836-A1FB-B047017B517D}">
      <dgm:prSet/>
      <dgm:spPr/>
      <dgm:t>
        <a:bodyPr/>
        <a:lstStyle/>
        <a:p>
          <a:endParaRPr lang="en-US"/>
        </a:p>
      </dgm:t>
    </dgm:pt>
    <dgm:pt modelId="{4EA9630E-674C-480F-8E32-F79633C0563A}" type="sibTrans" cxnId="{FA2B3BE3-A1F4-4836-A1FB-B047017B517D}">
      <dgm:prSet/>
      <dgm:spPr/>
      <dgm:t>
        <a:bodyPr/>
        <a:lstStyle/>
        <a:p>
          <a:endParaRPr lang="en-US"/>
        </a:p>
      </dgm:t>
    </dgm:pt>
    <dgm:pt modelId="{402C5F28-6156-4427-99EE-BA3112C7BE84}">
      <dgm:prSet/>
      <dgm:spPr/>
      <dgm:t>
        <a:bodyPr/>
        <a:lstStyle/>
        <a:p>
          <a:r>
            <a:rPr lang="en-US" b="0" i="0" dirty="0"/>
            <a:t>Semester</a:t>
          </a:r>
          <a:endParaRPr lang="fr-FR" dirty="0"/>
        </a:p>
      </dgm:t>
    </dgm:pt>
    <dgm:pt modelId="{1EDD0FC9-A1D3-4C2C-8175-E1D77325E3E2}" type="parTrans" cxnId="{BCB111A4-806B-4E0B-89B4-7D82F2A670C5}">
      <dgm:prSet/>
      <dgm:spPr/>
      <dgm:t>
        <a:bodyPr/>
        <a:lstStyle/>
        <a:p>
          <a:endParaRPr lang="en-US"/>
        </a:p>
      </dgm:t>
    </dgm:pt>
    <dgm:pt modelId="{E8E6BDC6-1465-466D-B176-85913905860C}" type="sibTrans" cxnId="{BCB111A4-806B-4E0B-89B4-7D82F2A670C5}">
      <dgm:prSet/>
      <dgm:spPr/>
      <dgm:t>
        <a:bodyPr/>
        <a:lstStyle/>
        <a:p>
          <a:endParaRPr lang="en-US"/>
        </a:p>
      </dgm:t>
    </dgm:pt>
    <dgm:pt modelId="{65F7692C-2F39-479D-B91D-27920DB667F7}">
      <dgm:prSet/>
      <dgm:spPr/>
      <dgm:t>
        <a:bodyPr/>
        <a:lstStyle/>
        <a:p>
          <a:r>
            <a:rPr lang="fr-FR" dirty="0"/>
            <a:t>Block</a:t>
          </a:r>
        </a:p>
      </dgm:t>
    </dgm:pt>
    <dgm:pt modelId="{C689E623-1B34-40DB-B770-C6EE5244EAC8}" type="parTrans" cxnId="{B83E803F-6295-4142-A705-D594EAA6DA87}">
      <dgm:prSet/>
      <dgm:spPr/>
      <dgm:t>
        <a:bodyPr/>
        <a:lstStyle/>
        <a:p>
          <a:endParaRPr lang="en-US"/>
        </a:p>
      </dgm:t>
    </dgm:pt>
    <dgm:pt modelId="{1D8C2E6B-B950-4CD8-BF7E-2B0B7395F3AD}" type="sibTrans" cxnId="{B83E803F-6295-4142-A705-D594EAA6DA87}">
      <dgm:prSet/>
      <dgm:spPr/>
      <dgm:t>
        <a:bodyPr/>
        <a:lstStyle/>
        <a:p>
          <a:endParaRPr lang="en-US"/>
        </a:p>
      </dgm:t>
    </dgm:pt>
    <dgm:pt modelId="{1CDFA7E4-EE9C-4244-9AC2-9AC061ED05EE}">
      <dgm:prSet/>
      <dgm:spPr/>
      <dgm:t>
        <a:bodyPr/>
        <a:lstStyle/>
        <a:p>
          <a:r>
            <a:rPr lang="fr-FR" dirty="0"/>
            <a:t>Entry</a:t>
          </a:r>
        </a:p>
      </dgm:t>
    </dgm:pt>
    <dgm:pt modelId="{E58C9E0F-776B-40E9-8155-E2C9905EF19C}" type="parTrans" cxnId="{B11CD7D1-F7CB-4266-9C45-1B7FEA958A26}">
      <dgm:prSet/>
      <dgm:spPr/>
      <dgm:t>
        <a:bodyPr/>
        <a:lstStyle/>
        <a:p>
          <a:endParaRPr lang="en-US"/>
        </a:p>
      </dgm:t>
    </dgm:pt>
    <dgm:pt modelId="{E5DFCEB5-B0BF-450E-B311-4536AF0BB88E}" type="sibTrans" cxnId="{B11CD7D1-F7CB-4266-9C45-1B7FEA958A26}">
      <dgm:prSet/>
      <dgm:spPr/>
      <dgm:t>
        <a:bodyPr/>
        <a:lstStyle/>
        <a:p>
          <a:endParaRPr lang="en-US"/>
        </a:p>
      </dgm:t>
    </dgm:pt>
    <dgm:pt modelId="{D37FD4B3-E836-41B4-A55E-300FA82F87F9}">
      <dgm:prSet/>
      <dgm:spPr/>
      <dgm:t>
        <a:bodyPr/>
        <a:lstStyle/>
        <a:p>
          <a:r>
            <a:rPr lang="fr-FR" dirty="0"/>
            <a:t>Schedule</a:t>
          </a:r>
        </a:p>
      </dgm:t>
    </dgm:pt>
    <dgm:pt modelId="{5CE44FB6-6A88-4C5C-BDE5-7A6BED23057F}" type="parTrans" cxnId="{0B86177B-89F8-4DD0-BA32-496712FF9532}">
      <dgm:prSet/>
      <dgm:spPr/>
      <dgm:t>
        <a:bodyPr/>
        <a:lstStyle/>
        <a:p>
          <a:endParaRPr lang="en-US"/>
        </a:p>
      </dgm:t>
    </dgm:pt>
    <dgm:pt modelId="{DABACBDB-68A6-4BCC-B3C1-83FE104CF00D}" type="sibTrans" cxnId="{0B86177B-89F8-4DD0-BA32-496712FF9532}">
      <dgm:prSet/>
      <dgm:spPr/>
      <dgm:t>
        <a:bodyPr/>
        <a:lstStyle/>
        <a:p>
          <a:endParaRPr lang="en-US"/>
        </a:p>
      </dgm:t>
    </dgm:pt>
    <dgm:pt modelId="{497384B5-8793-4C16-81DF-B039E2FA9EB6}" type="pres">
      <dgm:prSet presAssocID="{780891F9-DF78-4D74-B714-7779D95D1352}" presName="linear" presStyleCnt="0">
        <dgm:presLayoutVars>
          <dgm:animLvl val="lvl"/>
          <dgm:resizeHandles val="exact"/>
        </dgm:presLayoutVars>
      </dgm:prSet>
      <dgm:spPr/>
    </dgm:pt>
    <dgm:pt modelId="{E0B61BB2-6BCD-4E95-9559-15AF8ACB2CC9}" type="pres">
      <dgm:prSet presAssocID="{D665E577-0CF1-4F40-AEEA-7FE95754895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693FA8A-AA20-4DB1-A875-A2C79460742D}" type="pres">
      <dgm:prSet presAssocID="{6A2D717B-4C1C-49D8-8119-B67728E158C5}" presName="spacer" presStyleCnt="0"/>
      <dgm:spPr/>
    </dgm:pt>
    <dgm:pt modelId="{6FB5F357-5243-4893-84D4-723FB97490CB}" type="pres">
      <dgm:prSet presAssocID="{4769BD24-8DE4-487F-BB7B-7FB9A42C1B3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A42E8DC-4549-4429-9167-3AB3E94A44B0}" type="pres">
      <dgm:prSet presAssocID="{325247E6-542D-49AF-8FF9-9010272D4F0F}" presName="spacer" presStyleCnt="0"/>
      <dgm:spPr/>
    </dgm:pt>
    <dgm:pt modelId="{F5E9555A-4B60-4235-9B75-7AA0C33D5260}" type="pres">
      <dgm:prSet presAssocID="{1814DB84-CF38-43E7-B526-699C2A3F5E1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04A24EE-E4DC-4110-99A8-442826BB0D05}" type="pres">
      <dgm:prSet presAssocID="{71EC8EFE-0D97-4D9F-83F7-7F443592D996}" presName="spacer" presStyleCnt="0"/>
      <dgm:spPr/>
    </dgm:pt>
    <dgm:pt modelId="{538FA3D3-A651-4E83-A4E4-E5110F49FD77}" type="pres">
      <dgm:prSet presAssocID="{E0A804AF-30B9-4D18-AEDB-79C4CBAD48C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2B8F772-DAC8-48EE-88EE-0D7F9349B07F}" type="pres">
      <dgm:prSet presAssocID="{4EA9630E-674C-480F-8E32-F79633C0563A}" presName="spacer" presStyleCnt="0"/>
      <dgm:spPr/>
    </dgm:pt>
    <dgm:pt modelId="{070E1854-ABB3-450D-A6DC-1E072D6ED754}" type="pres">
      <dgm:prSet presAssocID="{402C5F28-6156-4427-99EE-BA3112C7BE8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19BC48B-3DE3-4D17-A270-4915F8122F9C}" type="pres">
      <dgm:prSet presAssocID="{E8E6BDC6-1465-466D-B176-85913905860C}" presName="spacer" presStyleCnt="0"/>
      <dgm:spPr/>
    </dgm:pt>
    <dgm:pt modelId="{3555F9A0-F18E-48EE-BCE3-1CA985E771B0}" type="pres">
      <dgm:prSet presAssocID="{65F7692C-2F39-479D-B91D-27920DB667F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26226E0-9DAD-4AC2-86D8-002716A68B8A}" type="pres">
      <dgm:prSet presAssocID="{1D8C2E6B-B950-4CD8-BF7E-2B0B7395F3AD}" presName="spacer" presStyleCnt="0"/>
      <dgm:spPr/>
    </dgm:pt>
    <dgm:pt modelId="{100DA1EA-F258-49E9-B8A4-B195737EAECA}" type="pres">
      <dgm:prSet presAssocID="{1CDFA7E4-EE9C-4244-9AC2-9AC061ED05E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609FE81-0324-4547-8F8F-F9BEAD05E8E0}" type="pres">
      <dgm:prSet presAssocID="{E5DFCEB5-B0BF-450E-B311-4536AF0BB88E}" presName="spacer" presStyleCnt="0"/>
      <dgm:spPr/>
    </dgm:pt>
    <dgm:pt modelId="{9B05101D-EA79-4F05-A6E8-F6F5A641388D}" type="pres">
      <dgm:prSet presAssocID="{D37FD4B3-E836-41B4-A55E-300FA82F87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292A7818-5BC2-408D-A6D7-9B1A949DFA0F}" type="presOf" srcId="{4769BD24-8DE4-487F-BB7B-7FB9A42C1B34}" destId="{6FB5F357-5243-4893-84D4-723FB97490CB}" srcOrd="0" destOrd="0" presId="urn:microsoft.com/office/officeart/2005/8/layout/vList2"/>
    <dgm:cxn modelId="{81318323-1A8B-4690-9CA4-E69272AB5A37}" srcId="{780891F9-DF78-4D74-B714-7779D95D1352}" destId="{1814DB84-CF38-43E7-B526-699C2A3F5E15}" srcOrd="2" destOrd="0" parTransId="{931BD7F2-8799-4AE1-A862-F55191353218}" sibTransId="{71EC8EFE-0D97-4D9F-83F7-7F443592D996}"/>
    <dgm:cxn modelId="{88FEF72B-B460-451C-83AB-DD2B0C0E82DB}" type="presOf" srcId="{65F7692C-2F39-479D-B91D-27920DB667F7}" destId="{3555F9A0-F18E-48EE-BCE3-1CA985E771B0}" srcOrd="0" destOrd="0" presId="urn:microsoft.com/office/officeart/2005/8/layout/vList2"/>
    <dgm:cxn modelId="{B83E803F-6295-4142-A705-D594EAA6DA87}" srcId="{780891F9-DF78-4D74-B714-7779D95D1352}" destId="{65F7692C-2F39-479D-B91D-27920DB667F7}" srcOrd="5" destOrd="0" parTransId="{C689E623-1B34-40DB-B770-C6EE5244EAC8}" sibTransId="{1D8C2E6B-B950-4CD8-BF7E-2B0B7395F3AD}"/>
    <dgm:cxn modelId="{911F1F62-5A3F-4F0F-A6A2-2F6188458EBC}" type="presOf" srcId="{D37FD4B3-E836-41B4-A55E-300FA82F87F9}" destId="{9B05101D-EA79-4F05-A6E8-F6F5A641388D}" srcOrd="0" destOrd="0" presId="urn:microsoft.com/office/officeart/2005/8/layout/vList2"/>
    <dgm:cxn modelId="{8812D063-370C-4524-8BE9-AD37C7FE92E6}" srcId="{780891F9-DF78-4D74-B714-7779D95D1352}" destId="{4769BD24-8DE4-487F-BB7B-7FB9A42C1B34}" srcOrd="1" destOrd="0" parTransId="{0C552802-B935-4E17-A3B4-B095DEBACD50}" sibTransId="{325247E6-542D-49AF-8FF9-9010272D4F0F}"/>
    <dgm:cxn modelId="{7DE66E49-E432-42E3-9848-F3511226DD43}" type="presOf" srcId="{E0A804AF-30B9-4D18-AEDB-79C4CBAD48CB}" destId="{538FA3D3-A651-4E83-A4E4-E5110F49FD77}" srcOrd="0" destOrd="0" presId="urn:microsoft.com/office/officeart/2005/8/layout/vList2"/>
    <dgm:cxn modelId="{19C64170-615C-41E8-A2F1-C716269133E5}" type="presOf" srcId="{780891F9-DF78-4D74-B714-7779D95D1352}" destId="{497384B5-8793-4C16-81DF-B039E2FA9EB6}" srcOrd="0" destOrd="0" presId="urn:microsoft.com/office/officeart/2005/8/layout/vList2"/>
    <dgm:cxn modelId="{0B86177B-89F8-4DD0-BA32-496712FF9532}" srcId="{780891F9-DF78-4D74-B714-7779D95D1352}" destId="{D37FD4B3-E836-41B4-A55E-300FA82F87F9}" srcOrd="7" destOrd="0" parTransId="{5CE44FB6-6A88-4C5C-BDE5-7A6BED23057F}" sibTransId="{DABACBDB-68A6-4BCC-B3C1-83FE104CF00D}"/>
    <dgm:cxn modelId="{3B546180-6E9E-4C1F-B25B-43E84BAD2F93}" type="presOf" srcId="{1CDFA7E4-EE9C-4244-9AC2-9AC061ED05EE}" destId="{100DA1EA-F258-49E9-B8A4-B195737EAECA}" srcOrd="0" destOrd="0" presId="urn:microsoft.com/office/officeart/2005/8/layout/vList2"/>
    <dgm:cxn modelId="{332AF991-7E6E-4B6B-BE49-0CB9F45328EE}" type="presOf" srcId="{402C5F28-6156-4427-99EE-BA3112C7BE84}" destId="{070E1854-ABB3-450D-A6DC-1E072D6ED754}" srcOrd="0" destOrd="0" presId="urn:microsoft.com/office/officeart/2005/8/layout/vList2"/>
    <dgm:cxn modelId="{BCB111A4-806B-4E0B-89B4-7D82F2A670C5}" srcId="{780891F9-DF78-4D74-B714-7779D95D1352}" destId="{402C5F28-6156-4427-99EE-BA3112C7BE84}" srcOrd="4" destOrd="0" parTransId="{1EDD0FC9-A1D3-4C2C-8175-E1D77325E3E2}" sibTransId="{E8E6BDC6-1465-466D-B176-85913905860C}"/>
    <dgm:cxn modelId="{B11CD7D1-F7CB-4266-9C45-1B7FEA958A26}" srcId="{780891F9-DF78-4D74-B714-7779D95D1352}" destId="{1CDFA7E4-EE9C-4244-9AC2-9AC061ED05EE}" srcOrd="6" destOrd="0" parTransId="{E58C9E0F-776B-40E9-8155-E2C9905EF19C}" sibTransId="{E5DFCEB5-B0BF-450E-B311-4536AF0BB88E}"/>
    <dgm:cxn modelId="{FA2B3BE3-A1F4-4836-A1FB-B047017B517D}" srcId="{780891F9-DF78-4D74-B714-7779D95D1352}" destId="{E0A804AF-30B9-4D18-AEDB-79C4CBAD48CB}" srcOrd="3" destOrd="0" parTransId="{13CDC411-5C69-4F81-9392-247DCA4D4F61}" sibTransId="{4EA9630E-674C-480F-8E32-F79633C0563A}"/>
    <dgm:cxn modelId="{98157CF0-6EFA-4970-964F-E6213170FF9E}" type="presOf" srcId="{1814DB84-CF38-43E7-B526-699C2A3F5E15}" destId="{F5E9555A-4B60-4235-9B75-7AA0C33D5260}" srcOrd="0" destOrd="0" presId="urn:microsoft.com/office/officeart/2005/8/layout/vList2"/>
    <dgm:cxn modelId="{2ADE15F1-36E6-4075-A8CA-6DEB4134D927}" type="presOf" srcId="{D665E577-0CF1-4F40-AEEA-7FE957548956}" destId="{E0B61BB2-6BCD-4E95-9559-15AF8ACB2CC9}" srcOrd="0" destOrd="0" presId="urn:microsoft.com/office/officeart/2005/8/layout/vList2"/>
    <dgm:cxn modelId="{AF8817F1-767C-49B9-9ECD-6CB4FB20A9CC}" srcId="{780891F9-DF78-4D74-B714-7779D95D1352}" destId="{D665E577-0CF1-4F40-AEEA-7FE957548956}" srcOrd="0" destOrd="0" parTransId="{B43CAA69-89D4-4C26-8A67-849A8533FD32}" sibTransId="{6A2D717B-4C1C-49D8-8119-B67728E158C5}"/>
    <dgm:cxn modelId="{ADD9A012-CCF4-436F-9274-761B77CF1F37}" type="presParOf" srcId="{497384B5-8793-4C16-81DF-B039E2FA9EB6}" destId="{E0B61BB2-6BCD-4E95-9559-15AF8ACB2CC9}" srcOrd="0" destOrd="0" presId="urn:microsoft.com/office/officeart/2005/8/layout/vList2"/>
    <dgm:cxn modelId="{651D9F05-3837-4074-835E-4ED2C7EA7336}" type="presParOf" srcId="{497384B5-8793-4C16-81DF-B039E2FA9EB6}" destId="{A693FA8A-AA20-4DB1-A875-A2C79460742D}" srcOrd="1" destOrd="0" presId="urn:microsoft.com/office/officeart/2005/8/layout/vList2"/>
    <dgm:cxn modelId="{5CE0F70B-FC5B-4C0F-8D42-D44437AA1E19}" type="presParOf" srcId="{497384B5-8793-4C16-81DF-B039E2FA9EB6}" destId="{6FB5F357-5243-4893-84D4-723FB97490CB}" srcOrd="2" destOrd="0" presId="urn:microsoft.com/office/officeart/2005/8/layout/vList2"/>
    <dgm:cxn modelId="{64BC07D8-3DA6-4BDB-9E61-51D9A2D4954F}" type="presParOf" srcId="{497384B5-8793-4C16-81DF-B039E2FA9EB6}" destId="{9A42E8DC-4549-4429-9167-3AB3E94A44B0}" srcOrd="3" destOrd="0" presId="urn:microsoft.com/office/officeart/2005/8/layout/vList2"/>
    <dgm:cxn modelId="{9D3B80B4-2363-48FA-94FF-36779F14D989}" type="presParOf" srcId="{497384B5-8793-4C16-81DF-B039E2FA9EB6}" destId="{F5E9555A-4B60-4235-9B75-7AA0C33D5260}" srcOrd="4" destOrd="0" presId="urn:microsoft.com/office/officeart/2005/8/layout/vList2"/>
    <dgm:cxn modelId="{83594A6A-E119-43E7-A881-9DC95275CB83}" type="presParOf" srcId="{497384B5-8793-4C16-81DF-B039E2FA9EB6}" destId="{404A24EE-E4DC-4110-99A8-442826BB0D05}" srcOrd="5" destOrd="0" presId="urn:microsoft.com/office/officeart/2005/8/layout/vList2"/>
    <dgm:cxn modelId="{20904F9B-7B63-4762-AD58-445F256F1399}" type="presParOf" srcId="{497384B5-8793-4C16-81DF-B039E2FA9EB6}" destId="{538FA3D3-A651-4E83-A4E4-E5110F49FD77}" srcOrd="6" destOrd="0" presId="urn:microsoft.com/office/officeart/2005/8/layout/vList2"/>
    <dgm:cxn modelId="{564E7D11-FEA5-46B9-A974-A47C5583B708}" type="presParOf" srcId="{497384B5-8793-4C16-81DF-B039E2FA9EB6}" destId="{E2B8F772-DAC8-48EE-88EE-0D7F9349B07F}" srcOrd="7" destOrd="0" presId="urn:microsoft.com/office/officeart/2005/8/layout/vList2"/>
    <dgm:cxn modelId="{A7CBCDE4-B71E-4159-9066-2020EC0BBBA4}" type="presParOf" srcId="{497384B5-8793-4C16-81DF-B039E2FA9EB6}" destId="{070E1854-ABB3-450D-A6DC-1E072D6ED754}" srcOrd="8" destOrd="0" presId="urn:microsoft.com/office/officeart/2005/8/layout/vList2"/>
    <dgm:cxn modelId="{31CA97D6-2B2E-4AF8-9721-CA7A706C903D}" type="presParOf" srcId="{497384B5-8793-4C16-81DF-B039E2FA9EB6}" destId="{419BC48B-3DE3-4D17-A270-4915F8122F9C}" srcOrd="9" destOrd="0" presId="urn:microsoft.com/office/officeart/2005/8/layout/vList2"/>
    <dgm:cxn modelId="{42017B74-EAC4-4840-ADF2-1DAD1CC141D6}" type="presParOf" srcId="{497384B5-8793-4C16-81DF-B039E2FA9EB6}" destId="{3555F9A0-F18E-48EE-BCE3-1CA985E771B0}" srcOrd="10" destOrd="0" presId="urn:microsoft.com/office/officeart/2005/8/layout/vList2"/>
    <dgm:cxn modelId="{9A2F6A16-2E61-4BE1-A641-A994AB1B524C}" type="presParOf" srcId="{497384B5-8793-4C16-81DF-B039E2FA9EB6}" destId="{E26226E0-9DAD-4AC2-86D8-002716A68B8A}" srcOrd="11" destOrd="0" presId="urn:microsoft.com/office/officeart/2005/8/layout/vList2"/>
    <dgm:cxn modelId="{84F8954E-9F71-413B-8717-92D5D8B82DF7}" type="presParOf" srcId="{497384B5-8793-4C16-81DF-B039E2FA9EB6}" destId="{100DA1EA-F258-49E9-B8A4-B195737EAECA}" srcOrd="12" destOrd="0" presId="urn:microsoft.com/office/officeart/2005/8/layout/vList2"/>
    <dgm:cxn modelId="{AD2D1A13-330D-4E03-9003-DDE2F8964DCC}" type="presParOf" srcId="{497384B5-8793-4C16-81DF-B039E2FA9EB6}" destId="{C609FE81-0324-4547-8F8F-F9BEAD05E8E0}" srcOrd="13" destOrd="0" presId="urn:microsoft.com/office/officeart/2005/8/layout/vList2"/>
    <dgm:cxn modelId="{3AB34ABC-0280-4A39-AF58-66701E8EA662}" type="presParOf" srcId="{497384B5-8793-4C16-81DF-B039E2FA9EB6}" destId="{9B05101D-EA79-4F05-A6E8-F6F5A641388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1FAF7-3590-4A7D-B8EA-9E231ECE056C}">
      <dsp:nvSpPr>
        <dsp:cNvPr id="0" name=""/>
        <dsp:cNvSpPr/>
      </dsp:nvSpPr>
      <dsp:spPr>
        <a:xfrm>
          <a:off x="0" y="52837"/>
          <a:ext cx="649287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I. Use Case Diagram</a:t>
          </a:r>
          <a:endParaRPr lang="en-US" sz="2700" kern="1200" dirty="0"/>
        </a:p>
      </dsp:txBody>
      <dsp:txXfrm>
        <a:off x="31613" y="84450"/>
        <a:ext cx="6429649" cy="584369"/>
      </dsp:txXfrm>
    </dsp:sp>
    <dsp:sp modelId="{04E7E8C3-84D0-4FE6-8C6B-258B6AD9002C}">
      <dsp:nvSpPr>
        <dsp:cNvPr id="0" name=""/>
        <dsp:cNvSpPr/>
      </dsp:nvSpPr>
      <dsp:spPr>
        <a:xfrm>
          <a:off x="0" y="778192"/>
          <a:ext cx="6492875" cy="647595"/>
        </a:xfrm>
        <a:prstGeom prst="roundRect">
          <a:avLst/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II Use Case Description</a:t>
          </a:r>
          <a:endParaRPr lang="en-US" sz="2700" kern="1200" dirty="0"/>
        </a:p>
      </dsp:txBody>
      <dsp:txXfrm>
        <a:off x="31613" y="809805"/>
        <a:ext cx="6429649" cy="584369"/>
      </dsp:txXfrm>
    </dsp:sp>
    <dsp:sp modelId="{82CD4AF4-FA40-4F09-ABEB-0F0947031FCE}">
      <dsp:nvSpPr>
        <dsp:cNvPr id="0" name=""/>
        <dsp:cNvSpPr/>
      </dsp:nvSpPr>
      <dsp:spPr>
        <a:xfrm>
          <a:off x="0" y="1503547"/>
          <a:ext cx="6492875" cy="64759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III. System Architecture</a:t>
          </a:r>
          <a:endParaRPr lang="en-US" sz="2700" kern="1200" dirty="0"/>
        </a:p>
      </dsp:txBody>
      <dsp:txXfrm>
        <a:off x="31613" y="1535160"/>
        <a:ext cx="6429649" cy="584369"/>
      </dsp:txXfrm>
    </dsp:sp>
    <dsp:sp modelId="{61DC6C56-3CB6-4E59-A23D-F3D565666BDA}">
      <dsp:nvSpPr>
        <dsp:cNvPr id="0" name=""/>
        <dsp:cNvSpPr/>
      </dsp:nvSpPr>
      <dsp:spPr>
        <a:xfrm>
          <a:off x="0" y="2228902"/>
          <a:ext cx="6492875" cy="647595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IV. Key Abstraction</a:t>
          </a:r>
          <a:endParaRPr lang="en-US" sz="2700" kern="1200" dirty="0"/>
        </a:p>
      </dsp:txBody>
      <dsp:txXfrm>
        <a:off x="31613" y="2260515"/>
        <a:ext cx="6429649" cy="584369"/>
      </dsp:txXfrm>
    </dsp:sp>
    <dsp:sp modelId="{489E0305-6467-456F-B5DA-20A31AE19126}">
      <dsp:nvSpPr>
        <dsp:cNvPr id="0" name=""/>
        <dsp:cNvSpPr/>
      </dsp:nvSpPr>
      <dsp:spPr>
        <a:xfrm>
          <a:off x="0" y="2915377"/>
          <a:ext cx="6492875" cy="64759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V. </a:t>
          </a:r>
          <a:r>
            <a:rPr lang="en-US" sz="2700" b="1" kern="1200" dirty="0"/>
            <a:t>Sequence Diagram</a:t>
          </a:r>
        </a:p>
      </dsp:txBody>
      <dsp:txXfrm>
        <a:off x="31613" y="2946990"/>
        <a:ext cx="6429649" cy="584369"/>
      </dsp:txXfrm>
    </dsp:sp>
    <dsp:sp modelId="{E23F0068-B35C-4995-B796-EF350D2C4E9D}">
      <dsp:nvSpPr>
        <dsp:cNvPr id="0" name=""/>
        <dsp:cNvSpPr/>
      </dsp:nvSpPr>
      <dsp:spPr>
        <a:xfrm>
          <a:off x="0" y="3679612"/>
          <a:ext cx="6492875" cy="647595"/>
        </a:xfrm>
        <a:prstGeom prst="roundRect">
          <a:avLst/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VI. VOPS Diagram</a:t>
          </a:r>
          <a:endParaRPr lang="en-US" sz="2700" kern="1200" dirty="0"/>
        </a:p>
      </dsp:txBody>
      <dsp:txXfrm>
        <a:off x="31613" y="3711225"/>
        <a:ext cx="6429649" cy="584369"/>
      </dsp:txXfrm>
    </dsp:sp>
    <dsp:sp modelId="{84D7883C-C6C0-4BB3-9D29-BD13E2E1C582}">
      <dsp:nvSpPr>
        <dsp:cNvPr id="0" name=""/>
        <dsp:cNvSpPr/>
      </dsp:nvSpPr>
      <dsp:spPr>
        <a:xfrm>
          <a:off x="0" y="4404967"/>
          <a:ext cx="6492875" cy="64759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VII. M</a:t>
          </a:r>
          <a:r>
            <a:rPr lang="en-US" sz="2700" b="1" i="0" kern="1200" dirty="0" err="1"/>
            <a:t>ethod</a:t>
          </a:r>
          <a:r>
            <a:rPr lang="en-US" sz="2700" b="1" i="0" kern="1200" dirty="0"/>
            <a:t> of working</a:t>
          </a:r>
          <a:endParaRPr lang="en-US" sz="2700" kern="1200" dirty="0"/>
        </a:p>
      </dsp:txBody>
      <dsp:txXfrm>
        <a:off x="31613" y="4436580"/>
        <a:ext cx="6429649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1BB2-6BCD-4E95-9559-15AF8ACB2CC9}">
      <dsp:nvSpPr>
        <dsp:cNvPr id="0" name=""/>
        <dsp:cNvSpPr/>
      </dsp:nvSpPr>
      <dsp:spPr>
        <a:xfrm>
          <a:off x="0" y="8220"/>
          <a:ext cx="6492875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Course</a:t>
          </a:r>
          <a:endParaRPr lang="fr-FR" sz="2400" kern="1200" dirty="0"/>
        </a:p>
      </dsp:txBody>
      <dsp:txXfrm>
        <a:off x="28100" y="36320"/>
        <a:ext cx="6436675" cy="519439"/>
      </dsp:txXfrm>
    </dsp:sp>
    <dsp:sp modelId="{6FB5F357-5243-4893-84D4-723FB97490CB}">
      <dsp:nvSpPr>
        <dsp:cNvPr id="0" name=""/>
        <dsp:cNvSpPr/>
      </dsp:nvSpPr>
      <dsp:spPr>
        <a:xfrm>
          <a:off x="0" y="652980"/>
          <a:ext cx="6492875" cy="575639"/>
        </a:xfrm>
        <a:prstGeom prst="roundRect">
          <a:avLst/>
        </a:prstGeom>
        <a:solidFill>
          <a:schemeClr val="accent5">
            <a:hueOff val="-530803"/>
            <a:satOff val="523"/>
            <a:lumOff val="1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Professor</a:t>
          </a:r>
          <a:endParaRPr lang="fr-FR" sz="2400" kern="1200" dirty="0"/>
        </a:p>
      </dsp:txBody>
      <dsp:txXfrm>
        <a:off x="28100" y="681080"/>
        <a:ext cx="6436675" cy="519439"/>
      </dsp:txXfrm>
    </dsp:sp>
    <dsp:sp modelId="{F5E9555A-4B60-4235-9B75-7AA0C33D5260}">
      <dsp:nvSpPr>
        <dsp:cNvPr id="0" name=""/>
        <dsp:cNvSpPr/>
      </dsp:nvSpPr>
      <dsp:spPr>
        <a:xfrm>
          <a:off x="0" y="1297740"/>
          <a:ext cx="6492875" cy="575639"/>
        </a:xfrm>
        <a:prstGeom prst="roundRect">
          <a:avLst/>
        </a:prstGeom>
        <a:solidFill>
          <a:schemeClr val="accent5">
            <a:hueOff val="-1061606"/>
            <a:satOff val="1045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Student</a:t>
          </a:r>
          <a:endParaRPr lang="fr-FR" sz="2400" kern="1200" dirty="0"/>
        </a:p>
      </dsp:txBody>
      <dsp:txXfrm>
        <a:off x="28100" y="1325840"/>
        <a:ext cx="6436675" cy="519439"/>
      </dsp:txXfrm>
    </dsp:sp>
    <dsp:sp modelId="{538FA3D3-A651-4E83-A4E4-E5110F49FD77}">
      <dsp:nvSpPr>
        <dsp:cNvPr id="0" name=""/>
        <dsp:cNvSpPr/>
      </dsp:nvSpPr>
      <dsp:spPr>
        <a:xfrm>
          <a:off x="0" y="1942500"/>
          <a:ext cx="6492875" cy="575639"/>
        </a:xfrm>
        <a:prstGeom prst="roundRect">
          <a:avLst/>
        </a:prstGeom>
        <a:solidFill>
          <a:schemeClr val="accent5">
            <a:hueOff val="-1592409"/>
            <a:satOff val="1568"/>
            <a:lumOff val="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Faculty</a:t>
          </a:r>
          <a:endParaRPr lang="fr-FR" sz="2400" kern="1200" dirty="0"/>
        </a:p>
      </dsp:txBody>
      <dsp:txXfrm>
        <a:off x="28100" y="1970600"/>
        <a:ext cx="6436675" cy="519439"/>
      </dsp:txXfrm>
    </dsp:sp>
    <dsp:sp modelId="{070E1854-ABB3-450D-A6DC-1E072D6ED754}">
      <dsp:nvSpPr>
        <dsp:cNvPr id="0" name=""/>
        <dsp:cNvSpPr/>
      </dsp:nvSpPr>
      <dsp:spPr>
        <a:xfrm>
          <a:off x="0" y="2587260"/>
          <a:ext cx="6492875" cy="575639"/>
        </a:xfrm>
        <a:prstGeom prst="roundRect">
          <a:avLst/>
        </a:prstGeom>
        <a:solidFill>
          <a:schemeClr val="accent5">
            <a:hueOff val="-2123213"/>
            <a:satOff val="2090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Semester</a:t>
          </a:r>
          <a:endParaRPr lang="fr-FR" sz="2400" kern="1200" dirty="0"/>
        </a:p>
      </dsp:txBody>
      <dsp:txXfrm>
        <a:off x="28100" y="2615360"/>
        <a:ext cx="6436675" cy="519439"/>
      </dsp:txXfrm>
    </dsp:sp>
    <dsp:sp modelId="{3555F9A0-F18E-48EE-BCE3-1CA985E771B0}">
      <dsp:nvSpPr>
        <dsp:cNvPr id="0" name=""/>
        <dsp:cNvSpPr/>
      </dsp:nvSpPr>
      <dsp:spPr>
        <a:xfrm>
          <a:off x="0" y="3232020"/>
          <a:ext cx="6492875" cy="575639"/>
        </a:xfrm>
        <a:prstGeom prst="roundRect">
          <a:avLst/>
        </a:prstGeom>
        <a:solidFill>
          <a:schemeClr val="accent5">
            <a:hueOff val="-2654016"/>
            <a:satOff val="2613"/>
            <a:lumOff val="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Block</a:t>
          </a:r>
        </a:p>
      </dsp:txBody>
      <dsp:txXfrm>
        <a:off x="28100" y="3260120"/>
        <a:ext cx="6436675" cy="519439"/>
      </dsp:txXfrm>
    </dsp:sp>
    <dsp:sp modelId="{100DA1EA-F258-49E9-B8A4-B195737EAECA}">
      <dsp:nvSpPr>
        <dsp:cNvPr id="0" name=""/>
        <dsp:cNvSpPr/>
      </dsp:nvSpPr>
      <dsp:spPr>
        <a:xfrm>
          <a:off x="0" y="3876780"/>
          <a:ext cx="6492875" cy="575639"/>
        </a:xfrm>
        <a:prstGeom prst="roundRect">
          <a:avLst/>
        </a:prstGeom>
        <a:solidFill>
          <a:schemeClr val="accent5">
            <a:hueOff val="-3184819"/>
            <a:satOff val="3135"/>
            <a:lumOff val="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Entry</a:t>
          </a:r>
        </a:p>
      </dsp:txBody>
      <dsp:txXfrm>
        <a:off x="28100" y="3904880"/>
        <a:ext cx="6436675" cy="519439"/>
      </dsp:txXfrm>
    </dsp:sp>
    <dsp:sp modelId="{9B05101D-EA79-4F05-A6E8-F6F5A641388D}">
      <dsp:nvSpPr>
        <dsp:cNvPr id="0" name=""/>
        <dsp:cNvSpPr/>
      </dsp:nvSpPr>
      <dsp:spPr>
        <a:xfrm>
          <a:off x="0" y="4521540"/>
          <a:ext cx="6492875" cy="575639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Schedule</a:t>
          </a:r>
        </a:p>
      </dsp:txBody>
      <dsp:txXfrm>
        <a:off x="28100" y="4549640"/>
        <a:ext cx="6436675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9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54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66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3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7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07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6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6022E-A01C-4C29-9A63-C81246E74EE4}" type="datetimeFigureOut">
              <a:rPr lang="fr-FR" smtClean="0"/>
              <a:pPr/>
              <a:t>03/07/2021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1648" y="2748162"/>
            <a:ext cx="10881359" cy="2847704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</a:t>
            </a:r>
            <a:r>
              <a:rPr lang="fr-FR" sz="4400" dirty="0" err="1"/>
              <a:t>Title</a:t>
            </a:r>
            <a:r>
              <a:rPr lang="fr-FR" sz="4000" dirty="0"/>
              <a:t>:</a:t>
            </a:r>
            <a:br>
              <a:rPr lang="fr-FR" sz="2000" dirty="0"/>
            </a:br>
            <a:r>
              <a:rPr lang="fr-FR" sz="4800" b="1" spc="300" dirty="0" err="1">
                <a:solidFill>
                  <a:schemeClr val="tx1"/>
                </a:solidFill>
              </a:rPr>
              <a:t>MUMScheduler</a:t>
            </a:r>
            <a:br>
              <a:rPr lang="fr-FR" sz="4800" b="1" dirty="0">
                <a:solidFill>
                  <a:srgbClr val="FF0000"/>
                </a:solidFill>
              </a:rPr>
            </a:br>
            <a:br>
              <a:rPr lang="fr-FR" sz="4800" b="1" dirty="0">
                <a:solidFill>
                  <a:srgbClr val="FF0000"/>
                </a:solidFill>
              </a:rPr>
            </a:br>
            <a:endParaRPr lang="fr-FR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8881" y="1854925"/>
            <a:ext cx="896112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spc="300" dirty="0">
                <a:solidFill>
                  <a:schemeClr val="tx1"/>
                </a:solidFill>
              </a:rPr>
              <a:t>SWE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0832" y="4552539"/>
            <a:ext cx="519805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 err="1"/>
              <a:t>Presented</a:t>
            </a:r>
            <a:r>
              <a:rPr lang="fr-FR" sz="2800" b="1" dirty="0"/>
              <a:t> by :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Ayoub Lachhab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 </a:t>
            </a:r>
            <a:r>
              <a:rPr lang="fr-FR" sz="2400" dirty="0" err="1"/>
              <a:t>Filmon</a:t>
            </a:r>
            <a:r>
              <a:rPr lang="fr-FR" sz="2400" dirty="0"/>
              <a:t> </a:t>
            </a:r>
            <a:r>
              <a:rPr lang="fr-FR" sz="2400" dirty="0" err="1"/>
              <a:t>Tesfalem</a:t>
            </a:r>
            <a:r>
              <a:rPr lang="fr-FR" sz="2400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 </a:t>
            </a:r>
            <a:r>
              <a:rPr lang="en-US" sz="2400" b="0" i="0" dirty="0" err="1">
                <a:effectLst/>
                <a:latin typeface="Segoe UI" panose="020B0502040204020203" pitchFamily="34" charset="0"/>
              </a:rPr>
              <a:t>Zebib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 </a:t>
            </a:r>
            <a:r>
              <a:rPr lang="en-US" sz="2400" b="0" i="0" dirty="0" err="1">
                <a:effectLst/>
                <a:latin typeface="Segoe UI" panose="020B0502040204020203" pitchFamily="34" charset="0"/>
              </a:rPr>
              <a:t>Zegherghish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Helen </a:t>
            </a:r>
            <a:r>
              <a:rPr lang="fr-FR" sz="2400" dirty="0" err="1"/>
              <a:t>Teklemariam</a:t>
            </a:r>
            <a:r>
              <a:rPr lang="fr-FR" sz="2400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Anderson </a:t>
            </a:r>
            <a:r>
              <a:rPr lang="fr-FR" sz="2400" dirty="0" err="1"/>
              <a:t>Arbelaez</a:t>
            </a:r>
            <a:r>
              <a:rPr lang="fr-FR" sz="2400" dirty="0"/>
              <a:t> Arias </a:t>
            </a:r>
          </a:p>
          <a:p>
            <a:pPr>
              <a:buFont typeface="Wingdings" pitchFamily="2" charset="2"/>
              <a:buChar char="v"/>
            </a:pP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22776" y="4598745"/>
            <a:ext cx="3146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Instructor</a:t>
            </a:r>
            <a:r>
              <a:rPr lang="fr-FR" sz="2800" b="1" dirty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Mr. </a:t>
            </a:r>
            <a:r>
              <a:rPr lang="fr-FR" sz="2400" dirty="0" err="1"/>
              <a:t>Obinna</a:t>
            </a:r>
            <a:r>
              <a:rPr lang="fr-FR" sz="2400" dirty="0"/>
              <a:t> Kalu</a:t>
            </a:r>
          </a:p>
        </p:txBody>
      </p:sp>
      <p:pic>
        <p:nvPicPr>
          <p:cNvPr id="14" name="Picture 13" descr="compro-web-logo-442x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73" y="216131"/>
            <a:ext cx="5336771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73D6-1B9E-418D-848A-EED895FD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06D9C-C84E-4F91-838F-C138A6864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"/>
            <a:ext cx="12192000" cy="6832988"/>
          </a:xfrm>
        </p:spPr>
      </p:pic>
    </p:spTree>
    <p:extLst>
      <p:ext uri="{BB962C8B-B14F-4D97-AF65-F5344CB8AC3E}">
        <p14:creationId xmlns:p14="http://schemas.microsoft.com/office/powerpoint/2010/main" val="139441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8158" y="3051366"/>
            <a:ext cx="90006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Key Abstraction</a:t>
            </a:r>
          </a:p>
        </p:txBody>
      </p:sp>
    </p:spTree>
    <p:extLst>
      <p:ext uri="{BB962C8B-B14F-4D97-AF65-F5344CB8AC3E}">
        <p14:creationId xmlns:p14="http://schemas.microsoft.com/office/powerpoint/2010/main" val="169560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8DC1CB6-E65A-41FF-856A-33A303C12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86010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Sequence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7E1A-3D05-4CF4-996D-A01EBB01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30D6D-5920-4C4A-B585-2FDB372C0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315977" cy="6858002"/>
          </a:xfrm>
        </p:spPr>
      </p:pic>
    </p:spTree>
    <p:extLst>
      <p:ext uri="{BB962C8B-B14F-4D97-AF65-F5344CB8AC3E}">
        <p14:creationId xmlns:p14="http://schemas.microsoft.com/office/powerpoint/2010/main" val="350339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1F40-9B74-4E4D-89BB-977A0045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9C9CD17C-8AF5-4EE2-8D4E-354ED44C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04122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VOPS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17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89DD-AB1F-4577-83AE-77E03D3F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E276D-1C2F-40B7-A0C9-89FCFDEF0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2249379" cy="6858001"/>
          </a:xfrm>
        </p:spPr>
      </p:pic>
    </p:spTree>
    <p:extLst>
      <p:ext uri="{BB962C8B-B14F-4D97-AF65-F5344CB8AC3E}">
        <p14:creationId xmlns:p14="http://schemas.microsoft.com/office/powerpoint/2010/main" val="188763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5937-BD90-4F52-9CC8-11FC350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30EFA-73FE-4400-9D8A-D0AD34785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419"/>
          </a:xfrm>
        </p:spPr>
      </p:pic>
    </p:spTree>
    <p:extLst>
      <p:ext uri="{BB962C8B-B14F-4D97-AF65-F5344CB8AC3E}">
        <p14:creationId xmlns:p14="http://schemas.microsoft.com/office/powerpoint/2010/main" val="390159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/>
          <p:cNvSpPr/>
          <p:nvPr/>
        </p:nvSpPr>
        <p:spPr>
          <a:xfrm>
            <a:off x="2253785" y="1380068"/>
            <a:ext cx="497830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Method of coding in team</a:t>
            </a:r>
            <a:endParaRPr lang="en-US" sz="6000" b="1" spc="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CC6235-4E55-4161-8D8F-75D36B3A9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4" y="645285"/>
            <a:ext cx="2652677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2CD6092-2D6D-422C-B5AF-5956CAFB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4005383"/>
            <a:ext cx="3950079" cy="12936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Plan</a:t>
            </a:r>
          </a:p>
        </p:txBody>
      </p:sp>
      <p:grpSp>
        <p:nvGrpSpPr>
          <p:cNvPr id="3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291C3F-760A-4B72-9C8B-7827BC1FF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4623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2B4343-221A-42F2-BE5C-C1DFCBD10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close-up of a pen&#10;&#10;Description automatically generated with low confidence">
            <a:extLst>
              <a:ext uri="{FF2B5EF4-FFF2-40B4-BE49-F238E27FC236}">
                <a16:creationId xmlns:a16="http://schemas.microsoft.com/office/drawing/2014/main" id="{DFE85541-C81B-41DD-BD4B-B57CCAE8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1409" y="2767280"/>
            <a:ext cx="94291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Use case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digaram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7E837DF-33A8-4E3C-A55B-03D24B0F2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585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059" y="2767280"/>
            <a:ext cx="112998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8301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58A97F3-3472-4DB8-8F59-AACB0DF6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30" y="-52389"/>
            <a:ext cx="12210630" cy="69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822B-4093-47B1-ABD4-249F2BF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E7D65-FCA2-40C9-82BA-EC7F6441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99721"/>
          </a:xfrm>
        </p:spPr>
      </p:pic>
    </p:spTree>
    <p:extLst>
      <p:ext uri="{BB962C8B-B14F-4D97-AF65-F5344CB8AC3E}">
        <p14:creationId xmlns:p14="http://schemas.microsoft.com/office/powerpoint/2010/main" val="377602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3479-9832-4488-BDE6-31EF8467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47B0F-9F6B-43BB-A8F8-884EA8F35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912"/>
          </a:xfrm>
        </p:spPr>
      </p:pic>
    </p:spTree>
    <p:extLst>
      <p:ext uri="{BB962C8B-B14F-4D97-AF65-F5344CB8AC3E}">
        <p14:creationId xmlns:p14="http://schemas.microsoft.com/office/powerpoint/2010/main" val="113067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5102" y="3051366"/>
            <a:ext cx="116267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8670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90</Words>
  <Application>Microsoft Office PowerPoint</Application>
  <PresentationFormat>Widescreen</PresentationFormat>
  <Paragraphs>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Corbel</vt:lpstr>
      <vt:lpstr>Segoe UI</vt:lpstr>
      <vt:lpstr>Wingdings</vt:lpstr>
      <vt:lpstr>Parallaxe</vt:lpstr>
      <vt:lpstr> Title: MUMScheduler  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Titled: Airline Reservation System</dc:title>
  <dc:creator>AyoubLachhab</dc:creator>
  <cp:lastModifiedBy>AyoubLachhab</cp:lastModifiedBy>
  <cp:revision>22</cp:revision>
  <dcterms:created xsi:type="dcterms:W3CDTF">2021-01-21T22:13:22Z</dcterms:created>
  <dcterms:modified xsi:type="dcterms:W3CDTF">2021-07-03T15:41:57Z</dcterms:modified>
</cp:coreProperties>
</file>