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147328266" r:id="rId3"/>
    <p:sldId id="2147328267" r:id="rId4"/>
    <p:sldId id="2147328265" r:id="rId5"/>
    <p:sldId id="2147328268" r:id="rId6"/>
    <p:sldId id="2147328269" r:id="rId7"/>
    <p:sldId id="2147328270" r:id="rId8"/>
    <p:sldId id="2147328276" r:id="rId9"/>
    <p:sldId id="2147328275" r:id="rId10"/>
    <p:sldId id="2147328274" r:id="rId11"/>
    <p:sldId id="2147328271" r:id="rId12"/>
    <p:sldId id="2147328272" r:id="rId13"/>
    <p:sldId id="2147328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p:cViewPr varScale="1">
        <p:scale>
          <a:sx n="84" d="100"/>
          <a:sy n="84" d="100"/>
        </p:scale>
        <p:origin x="482"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artley" userId="a170d456-558b-4bfb-8993-eab8e1306763" providerId="ADAL" clId="{6368B205-E730-4A9F-9143-360679DE3C5C}"/>
    <pc:docChg chg="custSel modSld">
      <pc:chgData name="John Hartley" userId="a170d456-558b-4bfb-8993-eab8e1306763" providerId="ADAL" clId="{6368B205-E730-4A9F-9143-360679DE3C5C}" dt="2023-03-09T02:17:03.235" v="83" actId="20577"/>
      <pc:docMkLst>
        <pc:docMk/>
      </pc:docMkLst>
      <pc:sldChg chg="modSp mod">
        <pc:chgData name="John Hartley" userId="a170d456-558b-4bfb-8993-eab8e1306763" providerId="ADAL" clId="{6368B205-E730-4A9F-9143-360679DE3C5C}" dt="2023-03-09T02:17:03.235" v="83" actId="20577"/>
        <pc:sldMkLst>
          <pc:docMk/>
          <pc:sldMk cId="1424375482" sldId="2147328275"/>
        </pc:sldMkLst>
        <pc:spChg chg="mod">
          <ac:chgData name="John Hartley" userId="a170d456-558b-4bfb-8993-eab8e1306763" providerId="ADAL" clId="{6368B205-E730-4A9F-9143-360679DE3C5C}" dt="2023-03-09T02:17:03.235" v="83" actId="20577"/>
          <ac:spMkLst>
            <pc:docMk/>
            <pc:sldMk cId="1424375482" sldId="2147328275"/>
            <ac:spMk id="2" creationId="{A42E4CC4-192E-4DBD-8EDB-3BD5AE64FEA8}"/>
          </ac:spMkLst>
        </pc:spChg>
        <pc:spChg chg="mod">
          <ac:chgData name="John Hartley" userId="a170d456-558b-4bfb-8993-eab8e1306763" providerId="ADAL" clId="{6368B205-E730-4A9F-9143-360679DE3C5C}" dt="2023-03-09T02:15:05.217" v="15" actId="20577"/>
          <ac:spMkLst>
            <pc:docMk/>
            <pc:sldMk cId="1424375482" sldId="2147328275"/>
            <ac:spMk id="3" creationId="{116E9370-2F74-4CA0-BCA3-EE3636F9FB06}"/>
          </ac:spMkLst>
        </pc:spChg>
        <pc:spChg chg="mod">
          <ac:chgData name="John Hartley" userId="a170d456-558b-4bfb-8993-eab8e1306763" providerId="ADAL" clId="{6368B205-E730-4A9F-9143-360679DE3C5C}" dt="2023-03-09T02:16:51.690" v="82" actId="313"/>
          <ac:spMkLst>
            <pc:docMk/>
            <pc:sldMk cId="1424375482" sldId="2147328275"/>
            <ac:spMk id="4" creationId="{71CC07F6-B290-4D18-A78E-DEFB5487081A}"/>
          </ac:spMkLst>
        </pc:spChg>
      </pc:sldChg>
    </pc:docChg>
  </pc:docChgLst>
  <pc:docChgLst>
    <pc:chgData name="John Hartley" userId="a170d456-558b-4bfb-8993-eab8e1306763" providerId="ADAL" clId="{4B277852-DCEF-44F5-9406-C0AAEAC0C208}"/>
    <pc:docChg chg="undo custSel addSld modSld sldOrd">
      <pc:chgData name="John Hartley" userId="a170d456-558b-4bfb-8993-eab8e1306763" providerId="ADAL" clId="{4B277852-DCEF-44F5-9406-C0AAEAC0C208}" dt="2022-08-24T13:20:34.764" v="389" actId="5793"/>
      <pc:docMkLst>
        <pc:docMk/>
      </pc:docMkLst>
      <pc:sldChg chg="modSp mod">
        <pc:chgData name="John Hartley" userId="a170d456-558b-4bfb-8993-eab8e1306763" providerId="ADAL" clId="{4B277852-DCEF-44F5-9406-C0AAEAC0C208}" dt="2022-08-23T07:40:55.676" v="63" actId="27636"/>
        <pc:sldMkLst>
          <pc:docMk/>
          <pc:sldMk cId="2898797296" sldId="2147328272"/>
        </pc:sldMkLst>
        <pc:spChg chg="mod">
          <ac:chgData name="John Hartley" userId="a170d456-558b-4bfb-8993-eab8e1306763" providerId="ADAL" clId="{4B277852-DCEF-44F5-9406-C0AAEAC0C208}" dt="2022-08-23T07:40:37.359" v="60" actId="403"/>
          <ac:spMkLst>
            <pc:docMk/>
            <pc:sldMk cId="2898797296" sldId="2147328272"/>
            <ac:spMk id="2" creationId="{D169009C-ABA8-4C83-AF37-560DD4FF6493}"/>
          </ac:spMkLst>
        </pc:spChg>
        <pc:spChg chg="mod">
          <ac:chgData name="John Hartley" userId="a170d456-558b-4bfb-8993-eab8e1306763" providerId="ADAL" clId="{4B277852-DCEF-44F5-9406-C0AAEAC0C208}" dt="2022-08-23T07:40:55.660" v="62" actId="27636"/>
          <ac:spMkLst>
            <pc:docMk/>
            <pc:sldMk cId="2898797296" sldId="2147328272"/>
            <ac:spMk id="3" creationId="{26347220-D442-4B61-A975-E68BA2AB6396}"/>
          </ac:spMkLst>
        </pc:spChg>
        <pc:spChg chg="mod">
          <ac:chgData name="John Hartley" userId="a170d456-558b-4bfb-8993-eab8e1306763" providerId="ADAL" clId="{4B277852-DCEF-44F5-9406-C0AAEAC0C208}" dt="2022-08-23T07:40:55.676" v="63" actId="27636"/>
          <ac:spMkLst>
            <pc:docMk/>
            <pc:sldMk cId="2898797296" sldId="2147328272"/>
            <ac:spMk id="4" creationId="{C2484F58-1C0F-45C7-9100-6732567DDA24}"/>
          </ac:spMkLst>
        </pc:spChg>
        <pc:spChg chg="mod">
          <ac:chgData name="John Hartley" userId="a170d456-558b-4bfb-8993-eab8e1306763" providerId="ADAL" clId="{4B277852-DCEF-44F5-9406-C0AAEAC0C208}" dt="2022-08-23T07:03:02.941" v="0" actId="313"/>
          <ac:spMkLst>
            <pc:docMk/>
            <pc:sldMk cId="2898797296" sldId="2147328272"/>
            <ac:spMk id="5" creationId="{B10B314E-0870-4038-AA05-10F516C6CD92}"/>
          </ac:spMkLst>
        </pc:spChg>
      </pc:sldChg>
      <pc:sldChg chg="modSp mod">
        <pc:chgData name="John Hartley" userId="a170d456-558b-4bfb-8993-eab8e1306763" providerId="ADAL" clId="{4B277852-DCEF-44F5-9406-C0AAEAC0C208}" dt="2022-08-23T07:42:43.168" v="234" actId="20577"/>
        <pc:sldMkLst>
          <pc:docMk/>
          <pc:sldMk cId="1521420438" sldId="2147328273"/>
        </pc:sldMkLst>
        <pc:spChg chg="mod">
          <ac:chgData name="John Hartley" userId="a170d456-558b-4bfb-8993-eab8e1306763" providerId="ADAL" clId="{4B277852-DCEF-44F5-9406-C0AAEAC0C208}" dt="2022-08-23T07:42:43.168" v="234" actId="20577"/>
          <ac:spMkLst>
            <pc:docMk/>
            <pc:sldMk cId="1521420438" sldId="2147328273"/>
            <ac:spMk id="3" creationId="{AE60E77F-DD63-455D-90D6-F8F7D70EC508}"/>
          </ac:spMkLst>
        </pc:spChg>
        <pc:spChg chg="mod">
          <ac:chgData name="John Hartley" userId="a170d456-558b-4bfb-8993-eab8e1306763" providerId="ADAL" clId="{4B277852-DCEF-44F5-9406-C0AAEAC0C208}" dt="2022-08-23T07:42:41.486" v="229" actId="27636"/>
          <ac:spMkLst>
            <pc:docMk/>
            <pc:sldMk cId="1521420438" sldId="2147328273"/>
            <ac:spMk id="4" creationId="{5B5C09A6-202E-4C8C-A22A-6BF2D18FC456}"/>
          </ac:spMkLst>
        </pc:spChg>
      </pc:sldChg>
      <pc:sldChg chg="addSp modSp new mod ord">
        <pc:chgData name="John Hartley" userId="a170d456-558b-4bfb-8993-eab8e1306763" providerId="ADAL" clId="{4B277852-DCEF-44F5-9406-C0AAEAC0C208}" dt="2022-08-24T13:20:34.764" v="389" actId="5793"/>
        <pc:sldMkLst>
          <pc:docMk/>
          <pc:sldMk cId="3212557013" sldId="2147328274"/>
        </pc:sldMkLst>
        <pc:spChg chg="mod">
          <ac:chgData name="John Hartley" userId="a170d456-558b-4bfb-8993-eab8e1306763" providerId="ADAL" clId="{4B277852-DCEF-44F5-9406-C0AAEAC0C208}" dt="2022-08-24T13:20:34.764" v="389" actId="5793"/>
          <ac:spMkLst>
            <pc:docMk/>
            <pc:sldMk cId="3212557013" sldId="2147328274"/>
            <ac:spMk id="2" creationId="{C3319BF1-9F24-4D5B-BEEB-89D7EDBF72FC}"/>
          </ac:spMkLst>
        </pc:spChg>
        <pc:spChg chg="mod">
          <ac:chgData name="John Hartley" userId="a170d456-558b-4bfb-8993-eab8e1306763" providerId="ADAL" clId="{4B277852-DCEF-44F5-9406-C0AAEAC0C208}" dt="2022-08-24T13:16:45.276" v="374" actId="14100"/>
          <ac:spMkLst>
            <pc:docMk/>
            <pc:sldMk cId="3212557013" sldId="2147328274"/>
            <ac:spMk id="3" creationId="{DBA20056-AFD6-48AB-9026-94041D068F84}"/>
          </ac:spMkLst>
        </pc:spChg>
        <pc:spChg chg="mod">
          <ac:chgData name="John Hartley" userId="a170d456-558b-4bfb-8993-eab8e1306763" providerId="ADAL" clId="{4B277852-DCEF-44F5-9406-C0AAEAC0C208}" dt="2022-08-24T13:16:45.276" v="374" actId="14100"/>
          <ac:spMkLst>
            <pc:docMk/>
            <pc:sldMk cId="3212557013" sldId="2147328274"/>
            <ac:spMk id="4" creationId="{D00C8C88-23C4-40F1-A0BE-74DE57B6D334}"/>
          </ac:spMkLst>
        </pc:spChg>
        <pc:spChg chg="add mod">
          <ac:chgData name="John Hartley" userId="a170d456-558b-4bfb-8993-eab8e1306763" providerId="ADAL" clId="{4B277852-DCEF-44F5-9406-C0AAEAC0C208}" dt="2022-08-24T13:16:45.276" v="374" actId="14100"/>
          <ac:spMkLst>
            <pc:docMk/>
            <pc:sldMk cId="3212557013" sldId="2147328274"/>
            <ac:spMk id="5" creationId="{D4EB5F57-98E0-4B2D-8437-02436B934FB8}"/>
          </ac:spMkLst>
        </pc:spChg>
        <pc:spChg chg="add mod">
          <ac:chgData name="John Hartley" userId="a170d456-558b-4bfb-8993-eab8e1306763" providerId="ADAL" clId="{4B277852-DCEF-44F5-9406-C0AAEAC0C208}" dt="2022-08-24T13:19:00.419" v="381" actId="1076"/>
          <ac:spMkLst>
            <pc:docMk/>
            <pc:sldMk cId="3212557013" sldId="2147328274"/>
            <ac:spMk id="6" creationId="{71F34ADD-5408-4569-A33A-2A0C0EBE7697}"/>
          </ac:spMkLst>
        </pc:spChg>
      </pc:sldChg>
    </pc:docChg>
  </pc:docChgLst>
  <pc:docChgLst>
    <pc:chgData name="John Hartley" userId="a170d456-558b-4bfb-8993-eab8e1306763" providerId="ADAL" clId="{43ACF0AD-F1C4-4213-9D9F-B4A9329CE512}"/>
    <pc:docChg chg="custSel addSld modSld sldOrd">
      <pc:chgData name="John Hartley" userId="a170d456-558b-4bfb-8993-eab8e1306763" providerId="ADAL" clId="{43ACF0AD-F1C4-4213-9D9F-B4A9329CE512}" dt="2022-09-14T14:16:50.688" v="1501" actId="20577"/>
      <pc:docMkLst>
        <pc:docMk/>
      </pc:docMkLst>
      <pc:sldChg chg="modSp mod">
        <pc:chgData name="John Hartley" userId="a170d456-558b-4bfb-8993-eab8e1306763" providerId="ADAL" clId="{43ACF0AD-F1C4-4213-9D9F-B4A9329CE512}" dt="2022-09-14T14:12:49.247" v="1284" actId="20577"/>
        <pc:sldMkLst>
          <pc:docMk/>
          <pc:sldMk cId="4099506857" sldId="256"/>
        </pc:sldMkLst>
        <pc:spChg chg="mod">
          <ac:chgData name="John Hartley" userId="a170d456-558b-4bfb-8993-eab8e1306763" providerId="ADAL" clId="{43ACF0AD-F1C4-4213-9D9F-B4A9329CE512}" dt="2022-09-14T14:12:49.247" v="1284" actId="20577"/>
          <ac:spMkLst>
            <pc:docMk/>
            <pc:sldMk cId="4099506857" sldId="256"/>
            <ac:spMk id="5" creationId="{1DCD41E5-BA51-4849-90ED-4B527E5694C6}"/>
          </ac:spMkLst>
        </pc:spChg>
      </pc:sldChg>
      <pc:sldChg chg="addSp modSp mod">
        <pc:chgData name="John Hartley" userId="a170d456-558b-4bfb-8993-eab8e1306763" providerId="ADAL" clId="{43ACF0AD-F1C4-4213-9D9F-B4A9329CE512}" dt="2022-09-14T14:15:57.266" v="1497" actId="5793"/>
        <pc:sldMkLst>
          <pc:docMk/>
          <pc:sldMk cId="1286621403" sldId="2147328270"/>
        </pc:sldMkLst>
        <pc:spChg chg="mod">
          <ac:chgData name="John Hartley" userId="a170d456-558b-4bfb-8993-eab8e1306763" providerId="ADAL" clId="{43ACF0AD-F1C4-4213-9D9F-B4A9329CE512}" dt="2022-09-14T14:13:56.653" v="1332" actId="1036"/>
          <ac:spMkLst>
            <pc:docMk/>
            <pc:sldMk cId="1286621403" sldId="2147328270"/>
            <ac:spMk id="2" creationId="{C8E08D2D-73C2-4AB9-BE0D-2D3F30F917A0}"/>
          </ac:spMkLst>
        </pc:spChg>
        <pc:spChg chg="add mod">
          <ac:chgData name="John Hartley" userId="a170d456-558b-4bfb-8993-eab8e1306763" providerId="ADAL" clId="{43ACF0AD-F1C4-4213-9D9F-B4A9329CE512}" dt="2022-09-14T14:15:57.266" v="1497" actId="5793"/>
          <ac:spMkLst>
            <pc:docMk/>
            <pc:sldMk cId="1286621403" sldId="2147328270"/>
            <ac:spMk id="5" creationId="{ABCC0325-4E54-4551-99CE-6ED7DC648FA4}"/>
          </ac:spMkLst>
        </pc:spChg>
      </pc:sldChg>
      <pc:sldChg chg="modSp mod">
        <pc:chgData name="John Hartley" userId="a170d456-558b-4bfb-8993-eab8e1306763" providerId="ADAL" clId="{43ACF0AD-F1C4-4213-9D9F-B4A9329CE512}" dt="2022-09-14T14:16:50.688" v="1501" actId="20577"/>
        <pc:sldMkLst>
          <pc:docMk/>
          <pc:sldMk cId="1521420438" sldId="2147328273"/>
        </pc:sldMkLst>
        <pc:spChg chg="mod">
          <ac:chgData name="John Hartley" userId="a170d456-558b-4bfb-8993-eab8e1306763" providerId="ADAL" clId="{43ACF0AD-F1C4-4213-9D9F-B4A9329CE512}" dt="2022-09-14T14:16:50.688" v="1501" actId="20577"/>
          <ac:spMkLst>
            <pc:docMk/>
            <pc:sldMk cId="1521420438" sldId="2147328273"/>
            <ac:spMk id="3" creationId="{AE60E77F-DD63-455D-90D6-F8F7D70EC508}"/>
          </ac:spMkLst>
        </pc:spChg>
      </pc:sldChg>
      <pc:sldChg chg="modSp mod ord">
        <pc:chgData name="John Hartley" userId="a170d456-558b-4bfb-8993-eab8e1306763" providerId="ADAL" clId="{43ACF0AD-F1C4-4213-9D9F-B4A9329CE512}" dt="2022-09-14T14:10:42.205" v="1262" actId="20577"/>
        <pc:sldMkLst>
          <pc:docMk/>
          <pc:sldMk cId="3212557013" sldId="2147328274"/>
        </pc:sldMkLst>
        <pc:spChg chg="mod">
          <ac:chgData name="John Hartley" userId="a170d456-558b-4bfb-8993-eab8e1306763" providerId="ADAL" clId="{43ACF0AD-F1C4-4213-9D9F-B4A9329CE512}" dt="2022-09-14T14:10:42.205" v="1262" actId="20577"/>
          <ac:spMkLst>
            <pc:docMk/>
            <pc:sldMk cId="3212557013" sldId="2147328274"/>
            <ac:spMk id="2" creationId="{C3319BF1-9F24-4D5B-BEEB-89D7EDBF72FC}"/>
          </ac:spMkLst>
        </pc:spChg>
      </pc:sldChg>
      <pc:sldChg chg="addSp modSp new mod">
        <pc:chgData name="John Hartley" userId="a170d456-558b-4bfb-8993-eab8e1306763" providerId="ADAL" clId="{43ACF0AD-F1C4-4213-9D9F-B4A9329CE512}" dt="2022-09-14T14:08:11.160" v="1167" actId="1076"/>
        <pc:sldMkLst>
          <pc:docMk/>
          <pc:sldMk cId="1424375482" sldId="2147328275"/>
        </pc:sldMkLst>
        <pc:spChg chg="mod">
          <ac:chgData name="John Hartley" userId="a170d456-558b-4bfb-8993-eab8e1306763" providerId="ADAL" clId="{43ACF0AD-F1C4-4213-9D9F-B4A9329CE512}" dt="2022-09-14T14:08:11.160" v="1167" actId="1076"/>
          <ac:spMkLst>
            <pc:docMk/>
            <pc:sldMk cId="1424375482" sldId="2147328275"/>
            <ac:spMk id="2" creationId="{A42E4CC4-192E-4DBD-8EDB-3BD5AE64FEA8}"/>
          </ac:spMkLst>
        </pc:spChg>
        <pc:spChg chg="mod">
          <ac:chgData name="John Hartley" userId="a170d456-558b-4bfb-8993-eab8e1306763" providerId="ADAL" clId="{43ACF0AD-F1C4-4213-9D9F-B4A9329CE512}" dt="2022-09-14T14:06:54.715" v="1114" actId="20577"/>
          <ac:spMkLst>
            <pc:docMk/>
            <pc:sldMk cId="1424375482" sldId="2147328275"/>
            <ac:spMk id="3" creationId="{116E9370-2F74-4CA0-BCA3-EE3636F9FB06}"/>
          </ac:spMkLst>
        </pc:spChg>
        <pc:spChg chg="mod">
          <ac:chgData name="John Hartley" userId="a170d456-558b-4bfb-8993-eab8e1306763" providerId="ADAL" clId="{43ACF0AD-F1C4-4213-9D9F-B4A9329CE512}" dt="2022-09-14T14:07:19.935" v="1118" actId="14100"/>
          <ac:spMkLst>
            <pc:docMk/>
            <pc:sldMk cId="1424375482" sldId="2147328275"/>
            <ac:spMk id="4" creationId="{71CC07F6-B290-4D18-A78E-DEFB5487081A}"/>
          </ac:spMkLst>
        </pc:spChg>
        <pc:spChg chg="add mod">
          <ac:chgData name="John Hartley" userId="a170d456-558b-4bfb-8993-eab8e1306763" providerId="ADAL" clId="{43ACF0AD-F1C4-4213-9D9F-B4A9329CE512}" dt="2022-09-14T14:07:27.543" v="1119" actId="1076"/>
          <ac:spMkLst>
            <pc:docMk/>
            <pc:sldMk cId="1424375482" sldId="2147328275"/>
            <ac:spMk id="5" creationId="{A8513554-0F01-41EA-B986-A903290FCE98}"/>
          </ac:spMkLst>
        </pc:spChg>
      </pc:sldChg>
      <pc:sldChg chg="modSp new mod">
        <pc:chgData name="John Hartley" userId="a170d456-558b-4bfb-8993-eab8e1306763" providerId="ADAL" clId="{43ACF0AD-F1C4-4213-9D9F-B4A9329CE512}" dt="2022-09-14T14:09:49.132" v="1241" actId="113"/>
        <pc:sldMkLst>
          <pc:docMk/>
          <pc:sldMk cId="689078288" sldId="2147328276"/>
        </pc:sldMkLst>
        <pc:spChg chg="mod">
          <ac:chgData name="John Hartley" userId="a170d456-558b-4bfb-8993-eab8e1306763" providerId="ADAL" clId="{43ACF0AD-F1C4-4213-9D9F-B4A9329CE512}" dt="2022-09-14T13:28:10.889" v="150" actId="20577"/>
          <ac:spMkLst>
            <pc:docMk/>
            <pc:sldMk cId="689078288" sldId="2147328276"/>
            <ac:spMk id="2" creationId="{F2C0735F-5510-4FCC-AE5E-FF6EABDAA8F7}"/>
          </ac:spMkLst>
        </pc:spChg>
        <pc:spChg chg="mod">
          <ac:chgData name="John Hartley" userId="a170d456-558b-4bfb-8993-eab8e1306763" providerId="ADAL" clId="{43ACF0AD-F1C4-4213-9D9F-B4A9329CE512}" dt="2022-09-14T14:09:45.661" v="1240" actId="113"/>
          <ac:spMkLst>
            <pc:docMk/>
            <pc:sldMk cId="689078288" sldId="2147328276"/>
            <ac:spMk id="3" creationId="{444F6C87-203D-4975-941C-9F535BB6A4CB}"/>
          </ac:spMkLst>
        </pc:spChg>
        <pc:spChg chg="mod">
          <ac:chgData name="John Hartley" userId="a170d456-558b-4bfb-8993-eab8e1306763" providerId="ADAL" clId="{43ACF0AD-F1C4-4213-9D9F-B4A9329CE512}" dt="2022-09-14T14:09:49.132" v="1241" actId="113"/>
          <ac:spMkLst>
            <pc:docMk/>
            <pc:sldMk cId="689078288" sldId="2147328276"/>
            <ac:spMk id="4" creationId="{D3F70E0D-CED4-458D-8181-F3766CE5BD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2B1E-33DF-4AE2-A140-6A3602A71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CFF5CAA-FFDE-4A27-ACBE-C57EA999F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8878D39-24B7-4D0A-BD55-CE676C61C6CE}"/>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8C271C86-22D3-4AD8-82DD-5D3D05A19D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EC5111-3CCF-4A89-ABEC-D0909F527E1D}"/>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33501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D5D6-FA08-445E-91EE-081C2C390F2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12F1C0-5071-48F1-ADA8-6C03D8A60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11A79C-4798-4371-A87A-4E33DAAE998E}"/>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78D09E9C-9DCE-484F-B877-E530D7A9D3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F29506-057E-43D6-83D9-0207C280AA2D}"/>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179131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FB597-AA9A-4815-A3E1-22E03BE5CB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379BB-B9A1-491B-BCED-F9F525B92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FD4B9F-271D-4636-9DE3-94DEDB7610C8}"/>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A3B66D69-2B6D-4176-A69F-6BF3051837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B24770-C964-4D14-9D94-72F483EFA175}"/>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325328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3343-DC55-4188-BB9C-51A8E7038A6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4E6D0D2-26B3-4512-AE58-6535690E1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5C2E2E-7321-4384-9250-8F41212A885A}"/>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689A3F1A-0856-4D30-B5DA-09055B35DA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431BCA-317B-4551-B168-AC89873B15D2}"/>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98224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0BE2-F750-4086-A42D-F35B6FBEF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C185D8F-D3A7-4ACF-8CA4-AE35A0C74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4C644-0302-4138-836A-81D2492D5F1E}"/>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6A1613CF-2E04-46A4-A283-2C09A51334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F25C89-2563-4101-A13A-27CF823DCF49}"/>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342596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BADD-3B79-4B65-A02C-ABB7B726C55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4EE8ACA-83A7-4EB6-95B7-8F6F34A0F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E5FE0D9-87C9-4736-B991-974801E1C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102145-E1F5-4312-9126-32EC1CC01663}"/>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6" name="Footer Placeholder 5">
            <a:extLst>
              <a:ext uri="{FF2B5EF4-FFF2-40B4-BE49-F238E27FC236}">
                <a16:creationId xmlns:a16="http://schemas.microsoft.com/office/drawing/2014/main" id="{6D060293-46A9-45F6-8896-0856C20533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DDEE58-7620-4F7E-A594-287714BEBBE4}"/>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278889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893D-B063-4603-9D23-1DCE7F73B46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CE185C-CA46-4942-A4CF-96DDBC7AA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069D4-7505-4DCC-B846-21FE660BA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5543182-47C6-4A59-884A-8FFF7637B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A3E95D-C372-415A-8699-41F069CB6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BA8C435-66FA-4328-9A39-11C6A70656ED}"/>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8" name="Footer Placeholder 7">
            <a:extLst>
              <a:ext uri="{FF2B5EF4-FFF2-40B4-BE49-F238E27FC236}">
                <a16:creationId xmlns:a16="http://schemas.microsoft.com/office/drawing/2014/main" id="{8EC08757-AB35-450A-B299-296D97BFA8D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AE4D07A-ECDE-40A2-B5BE-8A1004027AFA}"/>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39319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3C4B-2C7F-4169-B0F9-AE1F333B10B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5DDDD8-2D21-455E-A20E-23A32C187B11}"/>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4" name="Footer Placeholder 3">
            <a:extLst>
              <a:ext uri="{FF2B5EF4-FFF2-40B4-BE49-F238E27FC236}">
                <a16:creationId xmlns:a16="http://schemas.microsoft.com/office/drawing/2014/main" id="{586D2BC6-7123-458D-98C4-EC245F60BB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ED33605-6035-4E96-ABA7-369708073BC3}"/>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229655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6B616-D5B4-4EE9-BC9E-FA9CF199207A}"/>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3" name="Footer Placeholder 2">
            <a:extLst>
              <a:ext uri="{FF2B5EF4-FFF2-40B4-BE49-F238E27FC236}">
                <a16:creationId xmlns:a16="http://schemas.microsoft.com/office/drawing/2014/main" id="{21021E4D-F2D5-452A-8028-485C8E58EC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1A3C2DA-8DED-43A5-85F4-C4297D465333}"/>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2042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A757-46B1-426F-813D-604278784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84280A3-2559-47CD-A634-528959569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7F9365F-815A-4FDC-AD7E-AAF21DFB2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079D5-7578-4C64-AC9F-5D763BC1863B}"/>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6" name="Footer Placeholder 5">
            <a:extLst>
              <a:ext uri="{FF2B5EF4-FFF2-40B4-BE49-F238E27FC236}">
                <a16:creationId xmlns:a16="http://schemas.microsoft.com/office/drawing/2014/main" id="{B686EFDC-3935-43A7-BB30-FC2EF101F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6DC6157-54A4-4D42-9739-E4F057F4DB66}"/>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116053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277B-7F78-4FB0-8DF2-EFE127FD9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A03E3EA-C4EE-4564-B3FC-C5C96322C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F57AA00-2CBB-40FF-BC51-DE84810D8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3DD9F-1348-4B79-A771-2941E1181629}"/>
              </a:ext>
            </a:extLst>
          </p:cNvPr>
          <p:cNvSpPr>
            <a:spLocks noGrp="1"/>
          </p:cNvSpPr>
          <p:nvPr>
            <p:ph type="dt" sz="half" idx="10"/>
          </p:nvPr>
        </p:nvSpPr>
        <p:spPr/>
        <p:txBody>
          <a:bodyPr/>
          <a:lstStyle/>
          <a:p>
            <a:fld id="{9F254B10-4851-4BE6-A9A7-E4B14D07F7D2}" type="datetimeFigureOut">
              <a:rPr lang="en-AU" smtClean="0"/>
              <a:t>9/03/2023</a:t>
            </a:fld>
            <a:endParaRPr lang="en-AU"/>
          </a:p>
        </p:txBody>
      </p:sp>
      <p:sp>
        <p:nvSpPr>
          <p:cNvPr id="6" name="Footer Placeholder 5">
            <a:extLst>
              <a:ext uri="{FF2B5EF4-FFF2-40B4-BE49-F238E27FC236}">
                <a16:creationId xmlns:a16="http://schemas.microsoft.com/office/drawing/2014/main" id="{76C6AB07-D792-480C-BD6A-43A54AB244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0AFBCD-2721-4664-8BA4-5A3B6C0F83C1}"/>
              </a:ext>
            </a:extLst>
          </p:cNvPr>
          <p:cNvSpPr>
            <a:spLocks noGrp="1"/>
          </p:cNvSpPr>
          <p:nvPr>
            <p:ph type="sldNum" sz="quarter" idx="12"/>
          </p:nvPr>
        </p:nvSpPr>
        <p:spPr/>
        <p:txBody>
          <a:bodyPr/>
          <a:lstStyle/>
          <a:p>
            <a:fld id="{D302E2CF-D8D8-4FD0-A622-D203A378E151}" type="slidenum">
              <a:rPr lang="en-AU" smtClean="0"/>
              <a:t>‹#›</a:t>
            </a:fld>
            <a:endParaRPr lang="en-AU"/>
          </a:p>
        </p:txBody>
      </p:sp>
    </p:spTree>
    <p:extLst>
      <p:ext uri="{BB962C8B-B14F-4D97-AF65-F5344CB8AC3E}">
        <p14:creationId xmlns:p14="http://schemas.microsoft.com/office/powerpoint/2010/main" val="283529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8D441-FCF7-4F4E-BF67-457AEF2B9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80EE94C-D39A-4FC5-ADC0-EC73E96AA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6FD61A9-C862-49E5-967C-BC5464164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4B10-4851-4BE6-A9A7-E4B14D07F7D2}" type="datetimeFigureOut">
              <a:rPr lang="en-AU" smtClean="0"/>
              <a:t>9/03/2023</a:t>
            </a:fld>
            <a:endParaRPr lang="en-AU"/>
          </a:p>
        </p:txBody>
      </p:sp>
      <p:sp>
        <p:nvSpPr>
          <p:cNvPr id="5" name="Footer Placeholder 4">
            <a:extLst>
              <a:ext uri="{FF2B5EF4-FFF2-40B4-BE49-F238E27FC236}">
                <a16:creationId xmlns:a16="http://schemas.microsoft.com/office/drawing/2014/main" id="{0C17DFDB-E6E6-4D17-9EDE-9D6E9788D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FDA45AC-E6CB-44D5-AF5D-23D495086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2E2CF-D8D8-4FD0-A622-D203A378E151}" type="slidenum">
              <a:rPr lang="en-AU" smtClean="0"/>
              <a:t>‹#›</a:t>
            </a:fld>
            <a:endParaRPr lang="en-AU"/>
          </a:p>
        </p:txBody>
      </p:sp>
    </p:spTree>
    <p:extLst>
      <p:ext uri="{BB962C8B-B14F-4D97-AF65-F5344CB8AC3E}">
        <p14:creationId xmlns:p14="http://schemas.microsoft.com/office/powerpoint/2010/main" val="30468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linkedin.com/posts/john-hartley-28070421_an5-intelligent-network-design-activity-6792244208259485696-Dq4W?utm_source=share&amp;utm_medium=member_deskto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0F4B-1F44-4901-AA3A-D4AD374C4461}"/>
              </a:ext>
            </a:extLst>
          </p:cNvPr>
          <p:cNvSpPr>
            <a:spLocks noGrp="1"/>
          </p:cNvSpPr>
          <p:nvPr>
            <p:ph type="ctrTitle"/>
          </p:nvPr>
        </p:nvSpPr>
        <p:spPr>
          <a:xfrm>
            <a:off x="1452282" y="315539"/>
            <a:ext cx="9144000" cy="2387600"/>
          </a:xfrm>
        </p:spPr>
        <p:txBody>
          <a:bodyPr>
            <a:normAutofit fontScale="90000"/>
          </a:bodyPr>
          <a:lstStyle/>
          <a:p>
            <a:r>
              <a:rPr lang="en-AU" dirty="0" err="1"/>
              <a:t>Anuket</a:t>
            </a:r>
            <a:r>
              <a:rPr lang="en-AU" dirty="0"/>
              <a:t> – Modelling and AI for Reference Models / Architecture</a:t>
            </a:r>
            <a:br>
              <a:rPr lang="en-AU" dirty="0"/>
            </a:br>
            <a:endParaRPr lang="en-AU" dirty="0"/>
          </a:p>
        </p:txBody>
      </p:sp>
      <p:pic>
        <p:nvPicPr>
          <p:cNvPr id="4" name="Picture 3">
            <a:extLst>
              <a:ext uri="{FF2B5EF4-FFF2-40B4-BE49-F238E27FC236}">
                <a16:creationId xmlns:a16="http://schemas.microsoft.com/office/drawing/2014/main" id="{4412C15C-4D62-4BCA-AA3C-D50C5B3B175D}"/>
              </a:ext>
            </a:extLst>
          </p:cNvPr>
          <p:cNvPicPr>
            <a:picLocks noChangeAspect="1"/>
          </p:cNvPicPr>
          <p:nvPr/>
        </p:nvPicPr>
        <p:blipFill>
          <a:blip r:embed="rId2"/>
          <a:stretch>
            <a:fillRect/>
          </a:stretch>
        </p:blipFill>
        <p:spPr>
          <a:xfrm>
            <a:off x="1512621" y="2048240"/>
            <a:ext cx="8905875" cy="3943350"/>
          </a:xfrm>
          <a:prstGeom prst="rect">
            <a:avLst/>
          </a:prstGeom>
        </p:spPr>
      </p:pic>
      <p:sp>
        <p:nvSpPr>
          <p:cNvPr id="5" name="TextBox 4">
            <a:extLst>
              <a:ext uri="{FF2B5EF4-FFF2-40B4-BE49-F238E27FC236}">
                <a16:creationId xmlns:a16="http://schemas.microsoft.com/office/drawing/2014/main" id="{1DCD41E5-BA51-4849-90ED-4B527E5694C6}"/>
              </a:ext>
            </a:extLst>
          </p:cNvPr>
          <p:cNvSpPr txBox="1"/>
          <p:nvPr/>
        </p:nvSpPr>
        <p:spPr>
          <a:xfrm>
            <a:off x="1715549" y="6274966"/>
            <a:ext cx="5534336" cy="369332"/>
          </a:xfrm>
          <a:prstGeom prst="rect">
            <a:avLst/>
          </a:prstGeom>
          <a:noFill/>
        </p:spPr>
        <p:txBody>
          <a:bodyPr wrap="none" rtlCol="0">
            <a:spAutoFit/>
          </a:bodyPr>
          <a:lstStyle/>
          <a:p>
            <a:r>
              <a:rPr lang="en-AU" dirty="0"/>
              <a:t>By: John Hartley (</a:t>
            </a:r>
            <a:r>
              <a:rPr lang="en-AU" dirty="0" err="1"/>
              <a:t>Anuket</a:t>
            </a:r>
            <a:r>
              <a:rPr lang="en-AU" dirty="0"/>
              <a:t> – Reference Model Contributor)</a:t>
            </a:r>
          </a:p>
        </p:txBody>
      </p:sp>
    </p:spTree>
    <p:extLst>
      <p:ext uri="{BB962C8B-B14F-4D97-AF65-F5344CB8AC3E}">
        <p14:creationId xmlns:p14="http://schemas.microsoft.com/office/powerpoint/2010/main" val="409950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9BF1-9F24-4D5B-BEEB-89D7EDBF72FC}"/>
              </a:ext>
            </a:extLst>
          </p:cNvPr>
          <p:cNvSpPr>
            <a:spLocks noGrp="1"/>
          </p:cNvSpPr>
          <p:nvPr>
            <p:ph type="title"/>
          </p:nvPr>
        </p:nvSpPr>
        <p:spPr>
          <a:xfrm>
            <a:off x="552974" y="-58519"/>
            <a:ext cx="10515600" cy="1325563"/>
          </a:xfrm>
        </p:spPr>
        <p:txBody>
          <a:bodyPr/>
          <a:lstStyle/>
          <a:p>
            <a:r>
              <a:rPr lang="en-AU" dirty="0"/>
              <a:t>an5 – components example …</a:t>
            </a:r>
          </a:p>
        </p:txBody>
      </p:sp>
      <p:sp>
        <p:nvSpPr>
          <p:cNvPr id="3" name="Content Placeholder 2">
            <a:extLst>
              <a:ext uri="{FF2B5EF4-FFF2-40B4-BE49-F238E27FC236}">
                <a16:creationId xmlns:a16="http://schemas.microsoft.com/office/drawing/2014/main" id="{DBA20056-AFD6-48AB-9026-94041D068F84}"/>
              </a:ext>
            </a:extLst>
          </p:cNvPr>
          <p:cNvSpPr>
            <a:spLocks noGrp="1"/>
          </p:cNvSpPr>
          <p:nvPr>
            <p:ph sz="half" idx="1"/>
          </p:nvPr>
        </p:nvSpPr>
        <p:spPr>
          <a:xfrm>
            <a:off x="217416" y="941989"/>
            <a:ext cx="3637326" cy="5552334"/>
          </a:xfrm>
          <a:solidFill>
            <a:schemeClr val="bg1">
              <a:lumMod val="85000"/>
            </a:schemeClr>
          </a:solidFill>
        </p:spPr>
        <p:txBody>
          <a:bodyPr>
            <a:noAutofit/>
          </a:bodyPr>
          <a:lstStyle/>
          <a:p>
            <a:pPr marL="0" indent="0">
              <a:buNone/>
            </a:pPr>
            <a:r>
              <a:rPr lang="en-AU" sz="1000" dirty="0"/>
              <a:t>interface </a:t>
            </a:r>
            <a:r>
              <a:rPr lang="en-AU" sz="1000" dirty="0" err="1"/>
              <a:t>pcie_interface</a:t>
            </a:r>
            <a:r>
              <a:rPr lang="en-AU" sz="1000" dirty="0"/>
              <a:t> {</a:t>
            </a:r>
          </a:p>
          <a:p>
            <a:pPr marL="0" indent="0">
              <a:buNone/>
            </a:pPr>
            <a:r>
              <a:rPr lang="en-AU" sz="1000" dirty="0"/>
              <a:t>  common = { "type=</a:t>
            </a:r>
            <a:r>
              <a:rPr lang="en-AU" sz="1000" dirty="0" err="1"/>
              <a:t>pcie</a:t>
            </a:r>
            <a:r>
              <a:rPr lang="en-AU" sz="1000" dirty="0"/>
              <a:t>", "width=(1|4|8|16)", "gen=([1-4]\\.*)"};</a:t>
            </a:r>
          </a:p>
          <a:p>
            <a:pPr marL="0" indent="0">
              <a:buNone/>
            </a:pPr>
            <a:r>
              <a:rPr lang="en-AU" sz="1000" dirty="0"/>
              <a:t>}</a:t>
            </a:r>
          </a:p>
          <a:p>
            <a:pPr marL="0" indent="0">
              <a:buNone/>
            </a:pPr>
            <a:endParaRPr lang="en-AU" sz="1000" dirty="0"/>
          </a:p>
          <a:p>
            <a:pPr marL="0" indent="0">
              <a:buNone/>
            </a:pPr>
            <a:r>
              <a:rPr lang="en-AU" sz="1000" dirty="0"/>
              <a:t>interface </a:t>
            </a:r>
            <a:r>
              <a:rPr lang="en-AU" sz="1000" dirty="0" err="1"/>
              <a:t>pcie_slot</a:t>
            </a:r>
            <a:r>
              <a:rPr lang="en-AU" sz="1000" dirty="0"/>
              <a:t> extends </a:t>
            </a:r>
            <a:r>
              <a:rPr lang="en-AU" sz="1000" dirty="0" err="1"/>
              <a:t>pcie_interface</a:t>
            </a:r>
            <a:r>
              <a:rPr lang="en-AU" sz="1000" dirty="0"/>
              <a:t> {</a:t>
            </a:r>
          </a:p>
          <a:p>
            <a:pPr marL="0" indent="0">
              <a:buNone/>
            </a:pPr>
            <a:r>
              <a:rPr lang="en-AU" sz="1000" dirty="0"/>
              <a:t>  needs = {"form=(card)?"};</a:t>
            </a:r>
          </a:p>
          <a:p>
            <a:pPr marL="0" indent="0">
              <a:buNone/>
            </a:pPr>
            <a:r>
              <a:rPr lang="en-AU" sz="1000" dirty="0"/>
              <a:t>  provides = {"form=slot"};</a:t>
            </a:r>
          </a:p>
          <a:p>
            <a:pPr marL="0" indent="0">
              <a:buNone/>
            </a:pPr>
            <a:r>
              <a:rPr lang="en-AU" sz="1000" dirty="0"/>
              <a:t>  binding = "slot-%I+1";</a:t>
            </a:r>
          </a:p>
          <a:p>
            <a:pPr marL="0" indent="0">
              <a:buNone/>
            </a:pPr>
            <a:r>
              <a:rPr lang="en-AU" sz="1000" dirty="0"/>
              <a:t>  string name;</a:t>
            </a:r>
          </a:p>
          <a:p>
            <a:pPr marL="0" indent="0">
              <a:buNone/>
            </a:pPr>
            <a:r>
              <a:rPr lang="en-AU" sz="1000" dirty="0"/>
              <a:t>}</a:t>
            </a:r>
          </a:p>
          <a:p>
            <a:pPr marL="0" indent="0">
              <a:buNone/>
            </a:pPr>
            <a:endParaRPr lang="en-AU" sz="1000" dirty="0"/>
          </a:p>
          <a:p>
            <a:pPr marL="0" indent="0">
              <a:buNone/>
            </a:pPr>
            <a:r>
              <a:rPr lang="en-AU" sz="1000" dirty="0"/>
              <a:t>class computer extends element exposes </a:t>
            </a:r>
            <a:r>
              <a:rPr lang="en-AU" sz="1000" dirty="0" err="1"/>
              <a:t>pcie_slot</a:t>
            </a:r>
            <a:r>
              <a:rPr lang="en-AU" sz="1000" dirty="0"/>
              <a:t> {</a:t>
            </a:r>
          </a:p>
          <a:p>
            <a:pPr marL="0" indent="0">
              <a:buNone/>
            </a:pPr>
            <a:r>
              <a:rPr lang="en-AU" sz="1000" dirty="0"/>
              <a:t>  reflects </a:t>
            </a:r>
            <a:r>
              <a:rPr lang="en-AU" sz="1000" dirty="0" err="1"/>
              <a:t>pcie_slot</a:t>
            </a:r>
            <a:r>
              <a:rPr lang="en-AU" sz="1000" dirty="0"/>
              <a:t>[] slot;</a:t>
            </a:r>
          </a:p>
          <a:p>
            <a:pPr marL="0" indent="0">
              <a:buNone/>
            </a:pPr>
            <a:r>
              <a:rPr lang="en-AU" sz="1000" dirty="0"/>
              <a:t>  string name;</a:t>
            </a:r>
          </a:p>
          <a:p>
            <a:pPr marL="0" indent="0">
              <a:buNone/>
            </a:pPr>
            <a:r>
              <a:rPr lang="en-AU" sz="1000" dirty="0"/>
              <a:t>}</a:t>
            </a:r>
          </a:p>
          <a:p>
            <a:pPr marL="0" indent="0">
              <a:buNone/>
            </a:pPr>
            <a:endParaRPr lang="en-AU" sz="1000" dirty="0"/>
          </a:p>
          <a:p>
            <a:pPr marL="0" indent="0">
              <a:buNone/>
            </a:pPr>
            <a:r>
              <a:rPr lang="en-AU" sz="1000" dirty="0"/>
              <a:t>interface rj45_plug {</a:t>
            </a:r>
          </a:p>
          <a:p>
            <a:pPr marL="0" indent="0">
              <a:buNone/>
            </a:pPr>
            <a:r>
              <a:rPr lang="en-AU" sz="1000" dirty="0"/>
              <a:t>  common = { "plug=rj45"};</a:t>
            </a:r>
          </a:p>
          <a:p>
            <a:pPr marL="0" indent="0">
              <a:buNone/>
            </a:pPr>
            <a:r>
              <a:rPr lang="en-AU" sz="1000" dirty="0"/>
              <a:t>}</a:t>
            </a:r>
          </a:p>
          <a:p>
            <a:pPr marL="0" indent="0">
              <a:buNone/>
            </a:pPr>
            <a:endParaRPr lang="en-AU" sz="1000" dirty="0"/>
          </a:p>
          <a:p>
            <a:pPr marL="0" indent="0">
              <a:buNone/>
            </a:pPr>
            <a:endParaRPr lang="en-AU" sz="1000" dirty="0"/>
          </a:p>
        </p:txBody>
      </p:sp>
      <p:sp>
        <p:nvSpPr>
          <p:cNvPr id="4" name="Content Placeholder 3">
            <a:extLst>
              <a:ext uri="{FF2B5EF4-FFF2-40B4-BE49-F238E27FC236}">
                <a16:creationId xmlns:a16="http://schemas.microsoft.com/office/drawing/2014/main" id="{D00C8C88-23C4-40F1-A0BE-74DE57B6D334}"/>
              </a:ext>
            </a:extLst>
          </p:cNvPr>
          <p:cNvSpPr>
            <a:spLocks noGrp="1"/>
          </p:cNvSpPr>
          <p:nvPr>
            <p:ph sz="half" idx="2"/>
          </p:nvPr>
        </p:nvSpPr>
        <p:spPr>
          <a:xfrm>
            <a:off x="4345497" y="941989"/>
            <a:ext cx="3514987" cy="5552334"/>
          </a:xfrm>
          <a:solidFill>
            <a:schemeClr val="bg1">
              <a:lumMod val="85000"/>
            </a:schemeClr>
          </a:solidFill>
        </p:spPr>
        <p:txBody>
          <a:bodyPr>
            <a:noAutofit/>
          </a:bodyPr>
          <a:lstStyle/>
          <a:p>
            <a:pPr marL="0" indent="0">
              <a:buNone/>
            </a:pPr>
            <a:r>
              <a:rPr lang="en-AU" sz="1000" dirty="0"/>
              <a:t>interface </a:t>
            </a:r>
            <a:r>
              <a:rPr lang="en-AU" sz="1000" dirty="0" err="1"/>
              <a:t>base_t_sink</a:t>
            </a:r>
            <a:r>
              <a:rPr lang="en-AU" sz="1000" dirty="0"/>
              <a:t> extends rj45_plug {</a:t>
            </a:r>
          </a:p>
          <a:p>
            <a:pPr marL="0" indent="0">
              <a:buNone/>
            </a:pPr>
            <a:r>
              <a:rPr lang="en-AU" sz="1000" dirty="0"/>
              <a:t>  needs = { "cable=(cat([3-8].?))?",</a:t>
            </a:r>
          </a:p>
          <a:p>
            <a:pPr marL="0" indent="0">
              <a:buNone/>
            </a:pPr>
            <a:r>
              <a:rPr lang="en-AU" sz="1000" dirty="0"/>
              <a:t>            "gender=male", "media=copper"};</a:t>
            </a:r>
          </a:p>
          <a:p>
            <a:pPr marL="0" indent="0">
              <a:buNone/>
            </a:pPr>
            <a:r>
              <a:rPr lang="en-AU" sz="1000" dirty="0"/>
              <a:t>  provides = {"plug=rj45", "gender=female"};</a:t>
            </a:r>
          </a:p>
          <a:p>
            <a:pPr marL="0" indent="0">
              <a:buNone/>
            </a:pPr>
            <a:r>
              <a:rPr lang="en-AU" sz="1000" dirty="0"/>
              <a:t>}</a:t>
            </a:r>
          </a:p>
          <a:p>
            <a:pPr marL="0" indent="0">
              <a:buNone/>
            </a:pPr>
            <a:endParaRPr lang="en-AU" sz="1000" dirty="0"/>
          </a:p>
          <a:p>
            <a:pPr marL="0" indent="0">
              <a:buNone/>
            </a:pPr>
            <a:r>
              <a:rPr lang="en-AU" sz="1000" dirty="0"/>
              <a:t>interface </a:t>
            </a:r>
            <a:r>
              <a:rPr lang="en-AU" sz="1000" dirty="0" err="1"/>
              <a:t>ethernet_port_base_t</a:t>
            </a:r>
            <a:r>
              <a:rPr lang="en-AU" sz="1000" dirty="0"/>
              <a:t> extends </a:t>
            </a:r>
            <a:r>
              <a:rPr lang="en-AU" sz="1000" dirty="0" err="1"/>
              <a:t>base_t_sink</a:t>
            </a:r>
            <a:r>
              <a:rPr lang="en-AU" sz="1000" dirty="0"/>
              <a:t> {</a:t>
            </a:r>
          </a:p>
          <a:p>
            <a:pPr marL="0" indent="0">
              <a:buNone/>
            </a:pPr>
            <a:r>
              <a:rPr lang="en-AU" sz="1000" dirty="0"/>
              <a:t>  common = { "service=ethernet"};</a:t>
            </a:r>
          </a:p>
          <a:p>
            <a:pPr marL="0" indent="0">
              <a:buNone/>
            </a:pPr>
            <a:r>
              <a:rPr lang="en-AU" sz="1000" dirty="0"/>
              <a:t>  binding = "p-%I+1";</a:t>
            </a:r>
          </a:p>
          <a:p>
            <a:pPr marL="0" indent="0">
              <a:buNone/>
            </a:pPr>
            <a:r>
              <a:rPr lang="en-AU" sz="1000" dirty="0"/>
              <a:t>  string name,</a:t>
            </a:r>
          </a:p>
          <a:p>
            <a:pPr marL="0" indent="0">
              <a:buNone/>
            </a:pPr>
            <a:r>
              <a:rPr lang="en-AU" sz="1000" dirty="0"/>
              <a:t>         MAC;</a:t>
            </a:r>
          </a:p>
          <a:p>
            <a:pPr marL="0" indent="0">
              <a:buNone/>
            </a:pPr>
            <a:r>
              <a:rPr lang="en-AU" sz="1000" dirty="0"/>
              <a:t>}</a:t>
            </a:r>
          </a:p>
          <a:p>
            <a:pPr marL="0" indent="0">
              <a:buNone/>
            </a:pPr>
            <a:endParaRPr lang="en-AU" sz="1000" dirty="0"/>
          </a:p>
          <a:p>
            <a:pPr marL="0" indent="0">
              <a:buNone/>
            </a:pPr>
            <a:r>
              <a:rPr lang="en-AU" sz="1000" dirty="0"/>
              <a:t>interface </a:t>
            </a:r>
            <a:r>
              <a:rPr lang="en-AU" sz="1000" dirty="0" err="1"/>
              <a:t>ethernet_lag</a:t>
            </a:r>
            <a:r>
              <a:rPr lang="en-AU" sz="1000" dirty="0"/>
              <a:t> {</a:t>
            </a:r>
          </a:p>
          <a:p>
            <a:pPr marL="0" indent="0">
              <a:buNone/>
            </a:pPr>
            <a:r>
              <a:rPr lang="en-AU" sz="1000" dirty="0"/>
              <a:t>  common = { "service=(ethernet)+" }</a:t>
            </a:r>
          </a:p>
          <a:p>
            <a:pPr marL="0" indent="0">
              <a:buNone/>
            </a:pPr>
            <a:r>
              <a:rPr lang="en-AU" sz="1000" dirty="0"/>
              <a:t>  binding = "lag-%I";</a:t>
            </a:r>
          </a:p>
          <a:p>
            <a:pPr marL="0" indent="0">
              <a:buNone/>
            </a:pPr>
            <a:r>
              <a:rPr lang="en-AU" sz="1000" dirty="0"/>
              <a:t>  string name;</a:t>
            </a:r>
          </a:p>
          <a:p>
            <a:pPr marL="0" indent="0">
              <a:buNone/>
            </a:pPr>
            <a:r>
              <a:rPr lang="en-AU" sz="1000" dirty="0"/>
              <a:t>}</a:t>
            </a:r>
          </a:p>
          <a:p>
            <a:pPr marL="0" indent="0">
              <a:buNone/>
            </a:pPr>
            <a:endParaRPr lang="en-AU" sz="1000" dirty="0"/>
          </a:p>
          <a:p>
            <a:pPr marL="0" indent="0">
              <a:buNone/>
            </a:pPr>
            <a:endParaRPr lang="en-AU" sz="1000" dirty="0"/>
          </a:p>
        </p:txBody>
      </p:sp>
      <p:sp>
        <p:nvSpPr>
          <p:cNvPr id="5" name="Content Placeholder 3">
            <a:extLst>
              <a:ext uri="{FF2B5EF4-FFF2-40B4-BE49-F238E27FC236}">
                <a16:creationId xmlns:a16="http://schemas.microsoft.com/office/drawing/2014/main" id="{D4EB5F57-98E0-4B2D-8437-02436B934FB8}"/>
              </a:ext>
            </a:extLst>
          </p:cNvPr>
          <p:cNvSpPr txBox="1">
            <a:spLocks/>
          </p:cNvSpPr>
          <p:nvPr/>
        </p:nvSpPr>
        <p:spPr>
          <a:xfrm>
            <a:off x="8237989" y="941989"/>
            <a:ext cx="3514987" cy="5534312"/>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000" dirty="0"/>
              <a:t>interface </a:t>
            </a:r>
            <a:r>
              <a:rPr lang="en-AU" sz="1000" dirty="0" err="1"/>
              <a:t>ethernet_vlan</a:t>
            </a:r>
            <a:r>
              <a:rPr lang="en-AU" sz="1000" dirty="0"/>
              <a:t> {</a:t>
            </a:r>
          </a:p>
          <a:p>
            <a:pPr marL="0" indent="0">
              <a:buNone/>
            </a:pPr>
            <a:r>
              <a:rPr lang="en-AU" sz="1000" dirty="0"/>
              <a:t>  common = { "service=(</a:t>
            </a:r>
            <a:r>
              <a:rPr lang="en-AU" sz="1000" dirty="0" err="1"/>
              <a:t>ethernet_vlan</a:t>
            </a:r>
            <a:r>
              <a:rPr lang="en-AU" sz="1000" dirty="0"/>
              <a:t>){0,4096}" }</a:t>
            </a:r>
          </a:p>
          <a:p>
            <a:pPr marL="0" indent="0">
              <a:buNone/>
            </a:pPr>
            <a:r>
              <a:rPr lang="en-AU" sz="1000" dirty="0"/>
              <a:t>  needs = { "service=ethernet" };</a:t>
            </a:r>
          </a:p>
          <a:p>
            <a:pPr marL="0" indent="0">
              <a:buNone/>
            </a:pPr>
            <a:r>
              <a:rPr lang="en-AU" sz="1000" dirty="0"/>
              <a:t>  binding = "</a:t>
            </a:r>
            <a:r>
              <a:rPr lang="en-AU" sz="1000" dirty="0" err="1"/>
              <a:t>vlan</a:t>
            </a:r>
            <a:r>
              <a:rPr lang="en-AU" sz="1000" dirty="0"/>
              <a:t>-%I";</a:t>
            </a:r>
          </a:p>
          <a:p>
            <a:pPr marL="0" indent="0">
              <a:buNone/>
            </a:pPr>
            <a:r>
              <a:rPr lang="en-AU" sz="1000" dirty="0"/>
              <a:t>  string name;</a:t>
            </a:r>
          </a:p>
          <a:p>
            <a:pPr marL="0" indent="0">
              <a:buNone/>
            </a:pPr>
            <a:r>
              <a:rPr lang="en-AU" sz="1000" dirty="0"/>
              <a:t>}</a:t>
            </a:r>
          </a:p>
          <a:p>
            <a:pPr marL="0" indent="0">
              <a:buNone/>
            </a:pPr>
            <a:endParaRPr lang="en-AU" sz="1000" dirty="0"/>
          </a:p>
          <a:p>
            <a:pPr marL="0" indent="0">
              <a:buFont typeface="Arial" panose="020B0604020202020204" pitchFamily="34" charset="0"/>
              <a:buNone/>
            </a:pPr>
            <a:r>
              <a:rPr lang="en-AU" sz="1000" dirty="0"/>
              <a:t>class </a:t>
            </a:r>
            <a:r>
              <a:rPr lang="en-AU" sz="1000" dirty="0" err="1"/>
              <a:t>ethernet_lag_link</a:t>
            </a:r>
            <a:r>
              <a:rPr lang="en-AU" sz="1000" dirty="0"/>
              <a:t> extends link exposes </a:t>
            </a:r>
            <a:r>
              <a:rPr lang="en-AU" sz="1000" dirty="0" err="1"/>
              <a:t>ethernet_lag</a:t>
            </a:r>
            <a:r>
              <a:rPr lang="en-AU" sz="1000" dirty="0"/>
              <a:t> {</a:t>
            </a:r>
          </a:p>
          <a:p>
            <a:pPr marL="0" indent="0">
              <a:buFont typeface="Arial" panose="020B0604020202020204" pitchFamily="34" charset="0"/>
              <a:buNone/>
            </a:pPr>
            <a:r>
              <a:rPr lang="en-AU" sz="1000" dirty="0"/>
              <a:t>  reflects </a:t>
            </a:r>
            <a:r>
              <a:rPr lang="en-AU" sz="1000" dirty="0" err="1"/>
              <a:t>ethernet_port_base_t</a:t>
            </a:r>
            <a:r>
              <a:rPr lang="en-AU" sz="1000" dirty="0"/>
              <a:t>[] ports;</a:t>
            </a:r>
          </a:p>
          <a:p>
            <a:pPr marL="0" indent="0">
              <a:buFont typeface="Arial" panose="020B0604020202020204" pitchFamily="34" charset="0"/>
              <a:buNone/>
            </a:pPr>
            <a:r>
              <a:rPr lang="en-AU" sz="1000" dirty="0"/>
              <a:t>}</a:t>
            </a:r>
          </a:p>
          <a:p>
            <a:pPr marL="0" indent="0">
              <a:buFont typeface="Arial" panose="020B0604020202020204" pitchFamily="34" charset="0"/>
              <a:buNone/>
            </a:pPr>
            <a:endParaRPr lang="en-AU" sz="1000" dirty="0"/>
          </a:p>
          <a:p>
            <a:pPr marL="0" indent="0">
              <a:buFont typeface="Arial" panose="020B0604020202020204" pitchFamily="34" charset="0"/>
              <a:buNone/>
            </a:pPr>
            <a:r>
              <a:rPr lang="en-AU" sz="1000" dirty="0"/>
              <a:t>class </a:t>
            </a:r>
            <a:r>
              <a:rPr lang="en-AU" sz="1000" dirty="0" err="1"/>
              <a:t>ethernet_vlan_link</a:t>
            </a:r>
            <a:r>
              <a:rPr lang="en-AU" sz="1000" dirty="0"/>
              <a:t> extends link exposes </a:t>
            </a:r>
            <a:r>
              <a:rPr lang="en-AU" sz="1000" dirty="0" err="1"/>
              <a:t>ethernet_lag</a:t>
            </a:r>
            <a:r>
              <a:rPr lang="en-AU" sz="1000" dirty="0"/>
              <a:t>, </a:t>
            </a:r>
            <a:r>
              <a:rPr lang="en-AU" sz="1000" dirty="0" err="1"/>
              <a:t>ethernet_vlan</a:t>
            </a:r>
            <a:r>
              <a:rPr lang="en-AU" sz="1000" dirty="0"/>
              <a:t> {</a:t>
            </a:r>
          </a:p>
          <a:p>
            <a:pPr marL="0" indent="0">
              <a:buFont typeface="Arial" panose="020B0604020202020204" pitchFamily="34" charset="0"/>
              <a:buNone/>
            </a:pPr>
            <a:r>
              <a:rPr lang="en-AU" sz="1000" dirty="0"/>
              <a:t>  reflects </a:t>
            </a:r>
            <a:r>
              <a:rPr lang="en-AU" sz="1000" dirty="0" err="1"/>
              <a:t>ethernet_lag</a:t>
            </a:r>
            <a:r>
              <a:rPr lang="en-AU" sz="1000" dirty="0"/>
              <a:t> lags[];</a:t>
            </a:r>
          </a:p>
          <a:p>
            <a:pPr marL="0" indent="0">
              <a:buFont typeface="Arial" panose="020B0604020202020204" pitchFamily="34" charset="0"/>
              <a:buNone/>
            </a:pPr>
            <a:r>
              <a:rPr lang="en-AU" sz="1000" dirty="0"/>
              <a:t>  reflects </a:t>
            </a:r>
            <a:r>
              <a:rPr lang="en-AU" sz="1000" dirty="0" err="1"/>
              <a:t>ethernet_port_base_t</a:t>
            </a:r>
            <a:r>
              <a:rPr lang="en-AU" sz="1000" dirty="0"/>
              <a:t> ports[];</a:t>
            </a:r>
          </a:p>
          <a:p>
            <a:pPr marL="0" indent="0">
              <a:buFont typeface="Arial" panose="020B0604020202020204" pitchFamily="34" charset="0"/>
              <a:buNone/>
            </a:pPr>
            <a:r>
              <a:rPr lang="en-AU" sz="1000" dirty="0"/>
              <a:t>}</a:t>
            </a:r>
          </a:p>
          <a:p>
            <a:pPr marL="0" indent="0">
              <a:buFont typeface="Arial" panose="020B0604020202020204" pitchFamily="34" charset="0"/>
              <a:buNone/>
            </a:pPr>
            <a:endParaRPr lang="en-AU" sz="1000" dirty="0"/>
          </a:p>
          <a:p>
            <a:pPr marL="0" indent="0">
              <a:buFont typeface="Arial" panose="020B0604020202020204" pitchFamily="34" charset="0"/>
              <a:buNone/>
            </a:pPr>
            <a:r>
              <a:rPr lang="en-AU" sz="1000" dirty="0"/>
              <a:t>interface </a:t>
            </a:r>
            <a:r>
              <a:rPr lang="en-AU" sz="1000" dirty="0" err="1"/>
              <a:t>pcie_card</a:t>
            </a:r>
            <a:r>
              <a:rPr lang="en-AU" sz="1000" dirty="0"/>
              <a:t> extends </a:t>
            </a:r>
            <a:r>
              <a:rPr lang="en-AU" sz="1000" dirty="0" err="1"/>
              <a:t>pcie_interface</a:t>
            </a:r>
            <a:r>
              <a:rPr lang="en-AU" sz="1000" dirty="0"/>
              <a:t> {</a:t>
            </a:r>
          </a:p>
          <a:p>
            <a:pPr marL="0" indent="0">
              <a:buFont typeface="Arial" panose="020B0604020202020204" pitchFamily="34" charset="0"/>
              <a:buNone/>
            </a:pPr>
            <a:r>
              <a:rPr lang="en-AU" sz="1000" dirty="0"/>
              <a:t>  needs = {"form=(slot)?"};</a:t>
            </a:r>
          </a:p>
          <a:p>
            <a:pPr marL="0" indent="0">
              <a:buFont typeface="Arial" panose="020B0604020202020204" pitchFamily="34" charset="0"/>
              <a:buNone/>
            </a:pPr>
            <a:r>
              <a:rPr lang="en-AU" sz="1000" dirty="0"/>
              <a:t>  provides = {"form=card"};</a:t>
            </a:r>
          </a:p>
          <a:p>
            <a:pPr marL="0" indent="0">
              <a:buFont typeface="Arial" panose="020B0604020202020204" pitchFamily="34" charset="0"/>
              <a:buNone/>
            </a:pPr>
            <a:r>
              <a:rPr lang="en-AU" sz="1000" dirty="0"/>
              <a:t>}</a:t>
            </a:r>
          </a:p>
        </p:txBody>
      </p:sp>
      <p:sp>
        <p:nvSpPr>
          <p:cNvPr id="6" name="TextBox 5">
            <a:extLst>
              <a:ext uri="{FF2B5EF4-FFF2-40B4-BE49-F238E27FC236}">
                <a16:creationId xmlns:a16="http://schemas.microsoft.com/office/drawing/2014/main" id="{71F34ADD-5408-4569-A33A-2A0C0EBE7697}"/>
              </a:ext>
            </a:extLst>
          </p:cNvPr>
          <p:cNvSpPr txBox="1"/>
          <p:nvPr/>
        </p:nvSpPr>
        <p:spPr>
          <a:xfrm>
            <a:off x="117446" y="6550223"/>
            <a:ext cx="5350567" cy="307777"/>
          </a:xfrm>
          <a:prstGeom prst="rect">
            <a:avLst/>
          </a:prstGeom>
          <a:noFill/>
        </p:spPr>
        <p:txBody>
          <a:bodyPr wrap="none" rtlCol="0">
            <a:spAutoFit/>
          </a:bodyPr>
          <a:lstStyle/>
          <a:p>
            <a:r>
              <a:rPr lang="en-US" sz="1400" dirty="0"/>
              <a:t>https://github.com/zebity/an5/blob/main/src/main/models/dc-bb.an5</a:t>
            </a:r>
            <a:endParaRPr lang="en-AU" sz="1400" dirty="0"/>
          </a:p>
        </p:txBody>
      </p:sp>
    </p:spTree>
    <p:extLst>
      <p:ext uri="{BB962C8B-B14F-4D97-AF65-F5344CB8AC3E}">
        <p14:creationId xmlns:p14="http://schemas.microsoft.com/office/powerpoint/2010/main" val="32125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8D2D-73C2-4AB9-BE0D-2D3F30F917A0}"/>
              </a:ext>
            </a:extLst>
          </p:cNvPr>
          <p:cNvSpPr>
            <a:spLocks noGrp="1"/>
          </p:cNvSpPr>
          <p:nvPr>
            <p:ph type="title"/>
          </p:nvPr>
        </p:nvSpPr>
        <p:spPr/>
        <p:txBody>
          <a:bodyPr/>
          <a:lstStyle/>
          <a:p>
            <a:r>
              <a:rPr lang="en-US" dirty="0"/>
              <a:t>Tractability - Combinatorial Analysis and </a:t>
            </a:r>
            <a:r>
              <a:rPr lang="en-US" dirty="0" err="1"/>
              <a:t>Optimisation</a:t>
            </a:r>
            <a:endParaRPr lang="en-AU" dirty="0"/>
          </a:p>
        </p:txBody>
      </p:sp>
      <p:sp>
        <p:nvSpPr>
          <p:cNvPr id="3" name="Content Placeholder 2">
            <a:extLst>
              <a:ext uri="{FF2B5EF4-FFF2-40B4-BE49-F238E27FC236}">
                <a16:creationId xmlns:a16="http://schemas.microsoft.com/office/drawing/2014/main" id="{2B7F50F3-8648-42B5-B7D2-32B98F06D233}"/>
              </a:ext>
            </a:extLst>
          </p:cNvPr>
          <p:cNvSpPr>
            <a:spLocks noGrp="1"/>
          </p:cNvSpPr>
          <p:nvPr>
            <p:ph sz="half" idx="1"/>
          </p:nvPr>
        </p:nvSpPr>
        <p:spPr/>
        <p:txBody>
          <a:bodyPr>
            <a:normAutofit fontScale="62500" lnSpcReduction="20000"/>
          </a:bodyPr>
          <a:lstStyle/>
          <a:p>
            <a:pPr marL="0" indent="0">
              <a:buNone/>
            </a:pPr>
            <a:r>
              <a:rPr lang="en-AU" dirty="0"/>
              <a:t>Constraining Search Space:</a:t>
            </a:r>
          </a:p>
          <a:p>
            <a:r>
              <a:rPr lang="en-US" dirty="0"/>
              <a:t>Generic Search Control - applicable to any search space problem and operate by providing alternate search algorithms including: Depth First Search, Breadth First Search, Branch and Bound, Score &amp; Cost based Search</a:t>
            </a:r>
          </a:p>
          <a:p>
            <a:r>
              <a:rPr lang="en-US" dirty="0"/>
              <a:t>Domain </a:t>
            </a:r>
            <a:r>
              <a:rPr lang="en-US" dirty="0" err="1"/>
              <a:t>Optimised</a:t>
            </a:r>
            <a:r>
              <a:rPr lang="en-US" dirty="0"/>
              <a:t> - where the search </a:t>
            </a:r>
            <a:r>
              <a:rPr lang="en-US" dirty="0" err="1"/>
              <a:t>optimisation</a:t>
            </a:r>
            <a:r>
              <a:rPr lang="en-US" dirty="0"/>
              <a:t> if based on applying some pruning based on the problem domain of the search</a:t>
            </a:r>
          </a:p>
          <a:p>
            <a:r>
              <a:rPr lang="en-US" dirty="0"/>
              <a:t>Case Based - where search is </a:t>
            </a:r>
            <a:r>
              <a:rPr lang="en-US" dirty="0" err="1"/>
              <a:t>optimised</a:t>
            </a:r>
            <a:r>
              <a:rPr lang="en-US" dirty="0"/>
              <a:t> based on historical or statistical analysis of paths which have most likelihood of provide preferred or right solution. These are ones which leverage machine learning techniques</a:t>
            </a:r>
            <a:endParaRPr lang="en-AU" dirty="0"/>
          </a:p>
        </p:txBody>
      </p:sp>
      <p:sp>
        <p:nvSpPr>
          <p:cNvPr id="4" name="Content Placeholder 3">
            <a:extLst>
              <a:ext uri="{FF2B5EF4-FFF2-40B4-BE49-F238E27FC236}">
                <a16:creationId xmlns:a16="http://schemas.microsoft.com/office/drawing/2014/main" id="{AB5AB162-CF1B-4EF3-BF94-0FBA296D76BE}"/>
              </a:ext>
            </a:extLst>
          </p:cNvPr>
          <p:cNvSpPr>
            <a:spLocks noGrp="1"/>
          </p:cNvSpPr>
          <p:nvPr>
            <p:ph sz="half" idx="2"/>
          </p:nvPr>
        </p:nvSpPr>
        <p:spPr/>
        <p:txBody>
          <a:bodyPr>
            <a:normAutofit fontScale="62500" lnSpcReduction="20000"/>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pPr marL="0" indent="0">
              <a:buNone/>
            </a:pPr>
            <a:r>
              <a:rPr lang="en-AU" dirty="0"/>
              <a:t>Intractable with blind search, beyond 8 hosts..</a:t>
            </a:r>
          </a:p>
        </p:txBody>
      </p:sp>
      <p:pic>
        <p:nvPicPr>
          <p:cNvPr id="5" name="Picture 4">
            <a:extLst>
              <a:ext uri="{FF2B5EF4-FFF2-40B4-BE49-F238E27FC236}">
                <a16:creationId xmlns:a16="http://schemas.microsoft.com/office/drawing/2014/main" id="{927982EC-0791-4159-8F9D-3433B86CBD57}"/>
              </a:ext>
            </a:extLst>
          </p:cNvPr>
          <p:cNvPicPr>
            <a:picLocks noChangeAspect="1"/>
          </p:cNvPicPr>
          <p:nvPr/>
        </p:nvPicPr>
        <p:blipFill>
          <a:blip r:embed="rId2"/>
          <a:stretch>
            <a:fillRect/>
          </a:stretch>
        </p:blipFill>
        <p:spPr>
          <a:xfrm>
            <a:off x="5970493" y="1690688"/>
            <a:ext cx="6117665" cy="3878655"/>
          </a:xfrm>
          <a:prstGeom prst="rect">
            <a:avLst/>
          </a:prstGeom>
        </p:spPr>
      </p:pic>
    </p:spTree>
    <p:extLst>
      <p:ext uri="{BB962C8B-B14F-4D97-AF65-F5344CB8AC3E}">
        <p14:creationId xmlns:p14="http://schemas.microsoft.com/office/powerpoint/2010/main" val="152329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009C-ABA8-4C83-AF37-560DD4FF6493}"/>
              </a:ext>
            </a:extLst>
          </p:cNvPr>
          <p:cNvSpPr>
            <a:spLocks noGrp="1"/>
          </p:cNvSpPr>
          <p:nvPr>
            <p:ph type="title"/>
          </p:nvPr>
        </p:nvSpPr>
        <p:spPr>
          <a:xfrm>
            <a:off x="838200" y="37960"/>
            <a:ext cx="10515600" cy="1325563"/>
          </a:xfrm>
        </p:spPr>
        <p:txBody>
          <a:bodyPr/>
          <a:lstStyle/>
          <a:p>
            <a:r>
              <a:rPr lang="en-AU" dirty="0"/>
              <a:t>Domain Based Local Optimisation</a:t>
            </a:r>
          </a:p>
        </p:txBody>
      </p:sp>
      <p:sp>
        <p:nvSpPr>
          <p:cNvPr id="3" name="Content Placeholder 2">
            <a:extLst>
              <a:ext uri="{FF2B5EF4-FFF2-40B4-BE49-F238E27FC236}">
                <a16:creationId xmlns:a16="http://schemas.microsoft.com/office/drawing/2014/main" id="{26347220-D442-4B61-A975-E68BA2AB6396}"/>
              </a:ext>
            </a:extLst>
          </p:cNvPr>
          <p:cNvSpPr>
            <a:spLocks noGrp="1"/>
          </p:cNvSpPr>
          <p:nvPr>
            <p:ph sz="half" idx="1"/>
          </p:nvPr>
        </p:nvSpPr>
        <p:spPr>
          <a:xfrm>
            <a:off x="838200" y="1153486"/>
            <a:ext cx="5181600" cy="5023477"/>
          </a:xfrm>
        </p:spPr>
        <p:txBody>
          <a:bodyPr>
            <a:normAutofit fontScale="92500" lnSpcReduction="10000"/>
          </a:bodyPr>
          <a:lstStyle/>
          <a:p>
            <a:r>
              <a:rPr lang="en-US" sz="1400" dirty="0"/>
              <a:t>In observing the </a:t>
            </a:r>
            <a:r>
              <a:rPr lang="en-US" sz="1400" dirty="0" err="1"/>
              <a:t>behaviour</a:t>
            </a:r>
            <a:r>
              <a:rPr lang="en-US" sz="1400" dirty="0"/>
              <a:t> it was apparent that the AI Solver was doing things that would not be required in real world. In particular the generator was doing a great job of building all the combination of ways that you could plug the various compatible interfaces together. So for 1 Computer it would generate every next solution combination set of:</a:t>
            </a:r>
          </a:p>
          <a:p>
            <a:endParaRPr lang="en-US" sz="1400" dirty="0"/>
          </a:p>
          <a:p>
            <a:r>
              <a:rPr lang="en-US" sz="1400" dirty="0"/>
              <a:t>C(</a:t>
            </a:r>
            <a:r>
              <a:rPr lang="en-US" sz="1400" dirty="0" err="1"/>
              <a:t>h,n</a:t>
            </a:r>
            <a:r>
              <a:rPr lang="en-US" sz="1400" dirty="0"/>
              <a:t>) = (h1-n1, h1-n2, h1-n3 ... h1-nX, h2-n1, h2-n2, h3-n3 ... h2-nX, .... </a:t>
            </a:r>
            <a:r>
              <a:rPr lang="en-US" sz="1400" dirty="0" err="1"/>
              <a:t>hY-nX</a:t>
            </a:r>
            <a:r>
              <a:rPr lang="en-US" sz="1400" dirty="0"/>
              <a:t>) where:</a:t>
            </a:r>
          </a:p>
          <a:p>
            <a:endParaRPr lang="en-US" sz="1400" dirty="0"/>
          </a:p>
          <a:p>
            <a:r>
              <a:rPr lang="en-US" sz="1400" dirty="0"/>
              <a:t>C(</a:t>
            </a:r>
            <a:r>
              <a:rPr lang="en-US" sz="1400" dirty="0" err="1"/>
              <a:t>h,n</a:t>
            </a:r>
            <a:r>
              <a:rPr lang="en-US" sz="1400" dirty="0"/>
              <a:t>) - set of combination of hosts (h) and NICs (n) consisting of pairs:</a:t>
            </a:r>
          </a:p>
          <a:p>
            <a:r>
              <a:rPr lang="en-US" sz="1400" dirty="0"/>
              <a:t>h1-n1 .. - host #1 with NIC #1, host #1 with NIC #2 </a:t>
            </a:r>
            <a:r>
              <a:rPr lang="en-US" sz="1400" dirty="0" err="1"/>
              <a:t>etc</a:t>
            </a:r>
            <a:endParaRPr lang="en-US" sz="1400" dirty="0"/>
          </a:p>
          <a:p>
            <a:r>
              <a:rPr lang="en-US" sz="1400" dirty="0"/>
              <a:t>In additional it was also generating combinations of multiple NIC cards within single host (as each host was defined as having 4 slots).</a:t>
            </a:r>
            <a:endParaRPr lang="en-AU" sz="1400" dirty="0"/>
          </a:p>
        </p:txBody>
      </p:sp>
      <p:sp>
        <p:nvSpPr>
          <p:cNvPr id="4" name="Content Placeholder 3">
            <a:extLst>
              <a:ext uri="{FF2B5EF4-FFF2-40B4-BE49-F238E27FC236}">
                <a16:creationId xmlns:a16="http://schemas.microsoft.com/office/drawing/2014/main" id="{C2484F58-1C0F-45C7-9100-6732567DDA24}"/>
              </a:ext>
            </a:extLst>
          </p:cNvPr>
          <p:cNvSpPr>
            <a:spLocks noGrp="1"/>
          </p:cNvSpPr>
          <p:nvPr>
            <p:ph sz="half" idx="2"/>
          </p:nvPr>
        </p:nvSpPr>
        <p:spPr>
          <a:xfrm>
            <a:off x="6172200" y="1153486"/>
            <a:ext cx="5181600" cy="5023477"/>
          </a:xfrm>
        </p:spPr>
        <p:txBody>
          <a:bodyPr>
            <a:normAutofit fontScale="92500" lnSpcReduction="10000"/>
          </a:bodyPr>
          <a:lstStyle/>
          <a:p>
            <a:r>
              <a:rPr lang="en-US" sz="1400" dirty="0"/>
              <a:t>In practice in the real world NICs and cables are treated as "commodity" devices and the result of assembling a path using any particular instance of an object of the same class of will result in the same outcome, irrespective of which instance I use.</a:t>
            </a:r>
          </a:p>
          <a:p>
            <a:pPr marL="0" indent="0">
              <a:buNone/>
            </a:pPr>
            <a:endParaRPr lang="en-US" sz="1400" dirty="0"/>
          </a:p>
          <a:p>
            <a:r>
              <a:rPr lang="en-US" sz="1400" dirty="0"/>
              <a:t>In simple terms this means that if I have 10 Cat6 cables available to plug from a NIC port to a switch port then there is no advantage to generating all the 10 NIC port to cable to switch port combinations, as the result be the same for each of the very large number of combinations. So instead you can just generate the first instance and make the cable un-available for further combinations.</a:t>
            </a:r>
          </a:p>
          <a:p>
            <a:pPr marL="0" indent="0">
              <a:buNone/>
            </a:pPr>
            <a:endParaRPr lang="en-US" sz="1400" dirty="0"/>
          </a:p>
          <a:p>
            <a:r>
              <a:rPr lang="en-US" sz="1400" dirty="0"/>
              <a:t>To test this I created a "Local Equivalent Removal"  option within the Domain solver layer. The algorithm was "Local" as it operated solely within scope of a given interface bind request and removed cases of binds which have class template equivalency.</a:t>
            </a:r>
          </a:p>
          <a:p>
            <a:pPr marL="0" indent="0">
              <a:buNone/>
            </a:pPr>
            <a:endParaRPr lang="en-US" sz="1400" dirty="0"/>
          </a:p>
          <a:p>
            <a:r>
              <a:rPr lang="en-US" sz="1400" dirty="0"/>
              <a:t>If you do not prune the "Local Equivalents" the result is a huge number of essentially identical search trees.</a:t>
            </a:r>
          </a:p>
          <a:p>
            <a:endParaRPr lang="en-US" sz="1400" dirty="0"/>
          </a:p>
          <a:p>
            <a:r>
              <a:rPr lang="en-US" sz="1400" dirty="0"/>
              <a:t>Practically the use of "Local Equivalent Removal" was to stop the combinatorial explosion in its tracks with each new depth step now having breadth of 1. So the Domain </a:t>
            </a:r>
            <a:r>
              <a:rPr lang="en-US" sz="1400" dirty="0" err="1"/>
              <a:t>optimisation</a:t>
            </a:r>
            <a:r>
              <a:rPr lang="en-US" sz="1400" dirty="0"/>
              <a:t> results in a reduction from 10 to power of 12 (=power(10,12) in Excel) to 1</a:t>
            </a:r>
            <a:endParaRPr lang="en-AU" sz="1400" dirty="0"/>
          </a:p>
        </p:txBody>
      </p:sp>
      <p:sp>
        <p:nvSpPr>
          <p:cNvPr id="5" name="TextBox 4">
            <a:extLst>
              <a:ext uri="{FF2B5EF4-FFF2-40B4-BE49-F238E27FC236}">
                <a16:creationId xmlns:a16="http://schemas.microsoft.com/office/drawing/2014/main" id="{B10B314E-0870-4038-AA05-10F516C6CD92}"/>
              </a:ext>
            </a:extLst>
          </p:cNvPr>
          <p:cNvSpPr txBox="1"/>
          <p:nvPr/>
        </p:nvSpPr>
        <p:spPr>
          <a:xfrm>
            <a:off x="1201271" y="6311900"/>
            <a:ext cx="6208879" cy="369332"/>
          </a:xfrm>
          <a:prstGeom prst="rect">
            <a:avLst/>
          </a:prstGeom>
          <a:noFill/>
        </p:spPr>
        <p:txBody>
          <a:bodyPr wrap="none" rtlCol="0">
            <a:spAutoFit/>
          </a:bodyPr>
          <a:lstStyle/>
          <a:p>
            <a:r>
              <a:rPr lang="en-AU" dirty="0"/>
              <a:t>Summary – Domain Based Optimisation make problem tractable</a:t>
            </a:r>
          </a:p>
        </p:txBody>
      </p:sp>
    </p:spTree>
    <p:extLst>
      <p:ext uri="{BB962C8B-B14F-4D97-AF65-F5344CB8AC3E}">
        <p14:creationId xmlns:p14="http://schemas.microsoft.com/office/powerpoint/2010/main" val="28987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BB4B-10A7-47B9-ADA2-FB50FEFC7F82}"/>
              </a:ext>
            </a:extLst>
          </p:cNvPr>
          <p:cNvSpPr>
            <a:spLocks noGrp="1"/>
          </p:cNvSpPr>
          <p:nvPr>
            <p:ph type="title"/>
          </p:nvPr>
        </p:nvSpPr>
        <p:spPr/>
        <p:txBody>
          <a:bodyPr/>
          <a:lstStyle/>
          <a:p>
            <a:r>
              <a:rPr lang="en-AU" dirty="0" err="1"/>
              <a:t>Anuket</a:t>
            </a:r>
            <a:r>
              <a:rPr lang="en-AU" dirty="0"/>
              <a:t>  - Applicability</a:t>
            </a:r>
          </a:p>
        </p:txBody>
      </p:sp>
      <p:sp>
        <p:nvSpPr>
          <p:cNvPr id="3" name="Content Placeholder 2">
            <a:extLst>
              <a:ext uri="{FF2B5EF4-FFF2-40B4-BE49-F238E27FC236}">
                <a16:creationId xmlns:a16="http://schemas.microsoft.com/office/drawing/2014/main" id="{AE60E77F-DD63-455D-90D6-F8F7D70EC508}"/>
              </a:ext>
            </a:extLst>
          </p:cNvPr>
          <p:cNvSpPr>
            <a:spLocks noGrp="1"/>
          </p:cNvSpPr>
          <p:nvPr>
            <p:ph sz="half" idx="1"/>
          </p:nvPr>
        </p:nvSpPr>
        <p:spPr/>
        <p:txBody>
          <a:bodyPr>
            <a:normAutofit/>
          </a:bodyPr>
          <a:lstStyle/>
          <a:p>
            <a:r>
              <a:rPr lang="en-AU" dirty="0"/>
              <a:t>Having Formal Specification would be valuable as it would lent itself to automatic generation of reference solutions (architectures)</a:t>
            </a:r>
          </a:p>
          <a:p>
            <a:endParaRPr lang="en-AU" dirty="0"/>
          </a:p>
          <a:p>
            <a:r>
              <a:rPr lang="en-AU" dirty="0"/>
              <a:t>As there are different constraints </a:t>
            </a:r>
            <a:r>
              <a:rPr lang="en-AU"/>
              <a:t>and inputs,  the </a:t>
            </a:r>
            <a:r>
              <a:rPr lang="en-AU" dirty="0"/>
              <a:t>solutions will vary based on the resources available</a:t>
            </a:r>
          </a:p>
        </p:txBody>
      </p:sp>
      <p:sp>
        <p:nvSpPr>
          <p:cNvPr id="4" name="Content Placeholder 3">
            <a:extLst>
              <a:ext uri="{FF2B5EF4-FFF2-40B4-BE49-F238E27FC236}">
                <a16:creationId xmlns:a16="http://schemas.microsoft.com/office/drawing/2014/main" id="{5B5C09A6-202E-4C8C-A22A-6BF2D18FC456}"/>
              </a:ext>
            </a:extLst>
          </p:cNvPr>
          <p:cNvSpPr>
            <a:spLocks noGrp="1"/>
          </p:cNvSpPr>
          <p:nvPr>
            <p:ph sz="half" idx="2"/>
          </p:nvPr>
        </p:nvSpPr>
        <p:spPr/>
        <p:txBody>
          <a:bodyPr>
            <a:normAutofit/>
          </a:bodyPr>
          <a:lstStyle/>
          <a:p>
            <a:pPr marL="0" indent="0">
              <a:buNone/>
            </a:pPr>
            <a:r>
              <a:rPr lang="en-AU" dirty="0"/>
              <a:t>For more detailed information, please see my blog on this work …</a:t>
            </a:r>
          </a:p>
          <a:p>
            <a:pPr marL="0" indent="0">
              <a:buNone/>
            </a:pPr>
            <a:r>
              <a:rPr lang="en-AU" dirty="0">
                <a:hlinkClick r:id="rId2"/>
              </a:rPr>
              <a:t>https://www.linkedin.com/posts/john-hartley-28070421_an5-intelligent-network-design-activity-6792244208259485696-Dq4W?utm_source=share&amp;utm_medium=member_desktop</a:t>
            </a:r>
            <a:endParaRPr lang="en-AU" dirty="0"/>
          </a:p>
          <a:p>
            <a:pPr marL="0" indent="0">
              <a:buNone/>
            </a:pPr>
            <a:endParaRPr lang="en-AU" dirty="0"/>
          </a:p>
          <a:p>
            <a:pPr marL="0" indent="0">
              <a:buNone/>
            </a:pPr>
            <a:r>
              <a:rPr lang="en-AU" dirty="0"/>
              <a:t>Read at your leisure…</a:t>
            </a:r>
          </a:p>
        </p:txBody>
      </p:sp>
    </p:spTree>
    <p:extLst>
      <p:ext uri="{BB962C8B-B14F-4D97-AF65-F5344CB8AC3E}">
        <p14:creationId xmlns:p14="http://schemas.microsoft.com/office/powerpoint/2010/main" val="152142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E164-A499-429B-801C-30DD0A25E6F7}"/>
              </a:ext>
            </a:extLst>
          </p:cNvPr>
          <p:cNvSpPr>
            <a:spLocks noGrp="1"/>
          </p:cNvSpPr>
          <p:nvPr>
            <p:ph type="title"/>
          </p:nvPr>
        </p:nvSpPr>
        <p:spPr/>
        <p:txBody>
          <a:bodyPr/>
          <a:lstStyle/>
          <a:p>
            <a:r>
              <a:rPr lang="en-AU" dirty="0"/>
              <a:t>Ambitions</a:t>
            </a:r>
          </a:p>
        </p:txBody>
      </p:sp>
      <p:sp>
        <p:nvSpPr>
          <p:cNvPr id="3" name="Content Placeholder 2">
            <a:extLst>
              <a:ext uri="{FF2B5EF4-FFF2-40B4-BE49-F238E27FC236}">
                <a16:creationId xmlns:a16="http://schemas.microsoft.com/office/drawing/2014/main" id="{80ECD976-4EB8-4BB0-80AE-239DAF35D447}"/>
              </a:ext>
            </a:extLst>
          </p:cNvPr>
          <p:cNvSpPr>
            <a:spLocks noGrp="1"/>
          </p:cNvSpPr>
          <p:nvPr>
            <p:ph sz="half" idx="1"/>
          </p:nvPr>
        </p:nvSpPr>
        <p:spPr>
          <a:xfrm>
            <a:off x="838200" y="1478993"/>
            <a:ext cx="5181600" cy="4351338"/>
          </a:xfrm>
        </p:spPr>
        <p:txBody>
          <a:bodyPr>
            <a:noAutofit/>
          </a:bodyPr>
          <a:lstStyle/>
          <a:p>
            <a:pPr marL="0" indent="0">
              <a:buNone/>
            </a:pPr>
            <a:r>
              <a:rPr lang="en-AU" sz="1800" dirty="0"/>
              <a:t>Discussion of </a:t>
            </a:r>
            <a:r>
              <a:rPr lang="en-AU" sz="1800" dirty="0" err="1"/>
              <a:t>Anuket</a:t>
            </a:r>
            <a:r>
              <a:rPr lang="en-AU" sz="1800" dirty="0"/>
              <a:t> / CNTT Ambition:</a:t>
            </a:r>
          </a:p>
          <a:p>
            <a:r>
              <a:rPr lang="en-AU" sz="1800" dirty="0"/>
              <a:t>Can we specify Reference Model / Architecture Formally ?</a:t>
            </a:r>
          </a:p>
          <a:p>
            <a:r>
              <a:rPr lang="en-AU" sz="1800" dirty="0"/>
              <a:t>Can we generate architecture design from specification ?</a:t>
            </a:r>
          </a:p>
          <a:p>
            <a:endParaRPr lang="en-AU" sz="1800" dirty="0"/>
          </a:p>
          <a:p>
            <a:pPr marL="0" indent="0">
              <a:buNone/>
            </a:pPr>
            <a:r>
              <a:rPr lang="en-AU" sz="1800" dirty="0"/>
              <a:t>How could this be achieved ?</a:t>
            </a:r>
          </a:p>
          <a:p>
            <a:r>
              <a:rPr lang="en-AU" sz="1800" dirty="0"/>
              <a:t>For specification of Model / Architecture need a specification language</a:t>
            </a:r>
          </a:p>
          <a:p>
            <a:r>
              <a:rPr lang="en-AU" sz="1800" dirty="0"/>
              <a:t>For generation of design need “Network Designer”</a:t>
            </a:r>
          </a:p>
          <a:p>
            <a:pPr marL="0" indent="0">
              <a:buNone/>
            </a:pPr>
            <a:endParaRPr lang="en-AU" sz="1800" dirty="0"/>
          </a:p>
          <a:p>
            <a:endParaRPr lang="en-AU" sz="1800" dirty="0"/>
          </a:p>
          <a:p>
            <a:endParaRPr lang="en-AU" sz="1800" dirty="0"/>
          </a:p>
          <a:p>
            <a:endParaRPr lang="en-AU" sz="1800" dirty="0"/>
          </a:p>
        </p:txBody>
      </p:sp>
      <p:sp>
        <p:nvSpPr>
          <p:cNvPr id="7" name="Content Placeholder 6">
            <a:extLst>
              <a:ext uri="{FF2B5EF4-FFF2-40B4-BE49-F238E27FC236}">
                <a16:creationId xmlns:a16="http://schemas.microsoft.com/office/drawing/2014/main" id="{C993D621-9F9C-4EAF-A76F-FF020B4DE51B}"/>
              </a:ext>
            </a:extLst>
          </p:cNvPr>
          <p:cNvSpPr>
            <a:spLocks noGrp="1"/>
          </p:cNvSpPr>
          <p:nvPr>
            <p:ph sz="half" idx="2"/>
          </p:nvPr>
        </p:nvSpPr>
        <p:spPr>
          <a:xfrm>
            <a:off x="6172200" y="1478993"/>
            <a:ext cx="5181600" cy="4351338"/>
          </a:xfrm>
        </p:spPr>
        <p:txBody>
          <a:bodyPr>
            <a:noAutofit/>
          </a:bodyPr>
          <a:lstStyle/>
          <a:p>
            <a:pPr marL="0" indent="0">
              <a:buNone/>
            </a:pPr>
            <a:r>
              <a:rPr lang="en-AU" sz="1800" dirty="0"/>
              <a:t>What existing assets are available ?</a:t>
            </a:r>
          </a:p>
          <a:p>
            <a:r>
              <a:rPr lang="en-AU" sz="1800" dirty="0"/>
              <a:t>Existing languages / tools tend to be to low level (</a:t>
            </a:r>
            <a:r>
              <a:rPr lang="en-AU" sz="1800" dirty="0" err="1"/>
              <a:t>NetConf</a:t>
            </a:r>
            <a:r>
              <a:rPr lang="en-AU" sz="1800" dirty="0"/>
              <a:t> – the how rather than the what), provided a set of graphical conventions (ITU G.805), did not provide semantic constraints (general graphs &amp; graph databases), Canonical </a:t>
            </a:r>
            <a:r>
              <a:rPr lang="en-AU" sz="1800" dirty="0" err="1"/>
              <a:t>JuJu</a:t>
            </a:r>
            <a:r>
              <a:rPr lang="en-AU" sz="1800" dirty="0"/>
              <a:t> does not provide sufficient Interface richness …</a:t>
            </a:r>
          </a:p>
          <a:p>
            <a:r>
              <a:rPr lang="en-AU" sz="1800" dirty="0"/>
              <a:t>Can represent a design as well as specify inputs  and constraints into a design</a:t>
            </a:r>
          </a:p>
          <a:p>
            <a:r>
              <a:rPr lang="en-AU" sz="1800" dirty="0"/>
              <a:t>Did you lend themselves to AI / constraint based solutioning techniques</a:t>
            </a:r>
          </a:p>
          <a:p>
            <a:pPr marL="0" indent="0">
              <a:buNone/>
            </a:pPr>
            <a:endParaRPr lang="en-AU" sz="1800" dirty="0"/>
          </a:p>
          <a:p>
            <a:pPr marL="0" indent="0">
              <a:buNone/>
            </a:pPr>
            <a:r>
              <a:rPr lang="en-AU" sz="1800" dirty="0"/>
              <a:t>How hard is this ?</a:t>
            </a:r>
          </a:p>
          <a:p>
            <a:r>
              <a:rPr lang="en-AU" sz="1800" dirty="0"/>
              <a:t>Is problem tractable (</a:t>
            </a:r>
            <a:r>
              <a:rPr lang="en-AU" sz="1800" dirty="0" err="1"/>
              <a:t>ie</a:t>
            </a:r>
            <a:r>
              <a:rPr lang="en-AU" sz="1800" dirty="0"/>
              <a:t> not killed by combinatorial explosion)</a:t>
            </a:r>
          </a:p>
          <a:p>
            <a:r>
              <a:rPr lang="en-AU" sz="1800" dirty="0"/>
              <a:t>Test using a prototype</a:t>
            </a:r>
          </a:p>
          <a:p>
            <a:endParaRPr lang="en-AU" sz="1800" dirty="0"/>
          </a:p>
        </p:txBody>
      </p:sp>
    </p:spTree>
    <p:extLst>
      <p:ext uri="{BB962C8B-B14F-4D97-AF65-F5344CB8AC3E}">
        <p14:creationId xmlns:p14="http://schemas.microsoft.com/office/powerpoint/2010/main" val="2376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E164-A499-429B-801C-30DD0A25E6F7}"/>
              </a:ext>
            </a:extLst>
          </p:cNvPr>
          <p:cNvSpPr>
            <a:spLocks noGrp="1"/>
          </p:cNvSpPr>
          <p:nvPr>
            <p:ph type="title"/>
          </p:nvPr>
        </p:nvSpPr>
        <p:spPr/>
        <p:txBody>
          <a:bodyPr/>
          <a:lstStyle/>
          <a:p>
            <a:r>
              <a:rPr lang="en-AU" sz="4400" dirty="0"/>
              <a:t>For specification of Model / Architecture need a specification language</a:t>
            </a:r>
          </a:p>
        </p:txBody>
      </p:sp>
      <p:sp>
        <p:nvSpPr>
          <p:cNvPr id="3" name="Content Placeholder 2">
            <a:extLst>
              <a:ext uri="{FF2B5EF4-FFF2-40B4-BE49-F238E27FC236}">
                <a16:creationId xmlns:a16="http://schemas.microsoft.com/office/drawing/2014/main" id="{80ECD976-4EB8-4BB0-80AE-239DAF35D447}"/>
              </a:ext>
            </a:extLst>
          </p:cNvPr>
          <p:cNvSpPr>
            <a:spLocks noGrp="1"/>
          </p:cNvSpPr>
          <p:nvPr>
            <p:ph idx="1"/>
          </p:nvPr>
        </p:nvSpPr>
        <p:spPr/>
        <p:txBody>
          <a:bodyPr>
            <a:normAutofit fontScale="85000" lnSpcReduction="20000"/>
          </a:bodyPr>
          <a:lstStyle/>
          <a:p>
            <a:pPr marL="0" indent="0">
              <a:buNone/>
            </a:pPr>
            <a:r>
              <a:rPr lang="en-AU" sz="2000" dirty="0"/>
              <a:t>Start with basic concepts:</a:t>
            </a:r>
          </a:p>
          <a:p>
            <a:r>
              <a:rPr lang="en-AU" sz="2000" dirty="0"/>
              <a:t>Network – A Collection of Network Elements and Links</a:t>
            </a:r>
          </a:p>
          <a:p>
            <a:r>
              <a:rPr lang="en-AU" sz="2000" dirty="0"/>
              <a:t>Network Element – a node within graph</a:t>
            </a:r>
          </a:p>
          <a:p>
            <a:r>
              <a:rPr lang="en-AU" sz="2000" dirty="0"/>
              <a:t>Link – a graph edge, which connects the “Network Elements”</a:t>
            </a:r>
          </a:p>
          <a:p>
            <a:r>
              <a:rPr lang="en-AU" sz="2000" dirty="0"/>
              <a:t>Path – a sequence of “Network  Elements” and “Links”, which could be standalone network or path through an existing network</a:t>
            </a:r>
          </a:p>
          <a:p>
            <a:r>
              <a:rPr lang="en-AU" sz="2000" dirty="0"/>
              <a:t>Interface – the specification for connecting the “Network Elements” and “Links “</a:t>
            </a:r>
          </a:p>
          <a:p>
            <a:pPr marL="0" indent="0">
              <a:buNone/>
            </a:pPr>
            <a:endParaRPr lang="en-AU" sz="2000" dirty="0"/>
          </a:p>
          <a:p>
            <a:pPr marL="0" indent="0">
              <a:buNone/>
            </a:pPr>
            <a:r>
              <a:rPr lang="en-AU" sz="2000" dirty="0"/>
              <a:t>Must support concept of layering and aggregation and exposure of network service:</a:t>
            </a:r>
          </a:p>
          <a:p>
            <a:pPr>
              <a:buFontTx/>
              <a:buChar char="-"/>
            </a:pPr>
            <a:r>
              <a:rPr lang="en-AU" sz="2000" dirty="0"/>
              <a:t>Physical Link -&gt; Ethernet -&gt; IP Network</a:t>
            </a:r>
          </a:p>
          <a:p>
            <a:pPr>
              <a:buFontTx/>
              <a:buChar char="-"/>
            </a:pPr>
            <a:r>
              <a:rPr lang="en-AU" sz="2000" dirty="0"/>
              <a:t>LAG group – made of a collection interfaces (could operate over distinct “Network Elements”</a:t>
            </a:r>
          </a:p>
          <a:p>
            <a:pPr>
              <a:buFontTx/>
              <a:buChar char="-"/>
            </a:pPr>
            <a:r>
              <a:rPr lang="en-AU" sz="2000" dirty="0"/>
              <a:t>Ethernet -&gt; Ethernet VLAN</a:t>
            </a:r>
          </a:p>
          <a:p>
            <a:pPr>
              <a:buFontTx/>
              <a:buChar char="-"/>
            </a:pPr>
            <a:endParaRPr lang="en-AU" sz="2000" dirty="0"/>
          </a:p>
          <a:p>
            <a:pPr marL="0" indent="0">
              <a:buNone/>
            </a:pPr>
            <a:r>
              <a:rPr lang="en-AU" sz="2000" dirty="0"/>
              <a:t>So ended up with an5 – </a:t>
            </a:r>
            <a:r>
              <a:rPr lang="en-AU" sz="2000" b="1" dirty="0"/>
              <a:t>a</a:t>
            </a:r>
            <a:r>
              <a:rPr lang="en-AU" sz="2000" dirty="0"/>
              <a:t> </a:t>
            </a:r>
            <a:r>
              <a:rPr lang="en-AU" sz="2000" b="1" dirty="0" err="1"/>
              <a:t>n</a:t>
            </a:r>
            <a:r>
              <a:rPr lang="en-AU" sz="2000" dirty="0" err="1"/>
              <a:t>ETWORK</a:t>
            </a:r>
            <a:r>
              <a:rPr lang="en-AU" sz="2000" dirty="0"/>
              <a:t> LANGUAGE WITH </a:t>
            </a:r>
            <a:r>
              <a:rPr lang="en-AU" sz="2000" b="1" dirty="0"/>
              <a:t>5</a:t>
            </a:r>
            <a:r>
              <a:rPr lang="en-AU" sz="2000" dirty="0"/>
              <a:t> CLASSES </a:t>
            </a:r>
          </a:p>
          <a:p>
            <a:pPr marL="0" indent="0">
              <a:buNone/>
            </a:pPr>
            <a:endParaRPr lang="en-AU" sz="1600" dirty="0"/>
          </a:p>
          <a:p>
            <a:endParaRPr lang="en-AU" sz="2000" dirty="0"/>
          </a:p>
        </p:txBody>
      </p:sp>
    </p:spTree>
    <p:extLst>
      <p:ext uri="{BB962C8B-B14F-4D97-AF65-F5344CB8AC3E}">
        <p14:creationId xmlns:p14="http://schemas.microsoft.com/office/powerpoint/2010/main" val="278764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Manual Operation 36">
            <a:extLst>
              <a:ext uri="{FF2B5EF4-FFF2-40B4-BE49-F238E27FC236}">
                <a16:creationId xmlns:a16="http://schemas.microsoft.com/office/drawing/2014/main" id="{EBBA3E68-0167-4E0A-BF34-9E3D06DE39BB}"/>
              </a:ext>
            </a:extLst>
          </p:cNvPr>
          <p:cNvSpPr/>
          <p:nvPr/>
        </p:nvSpPr>
        <p:spPr bwMode="auto">
          <a:xfrm>
            <a:off x="4984900" y="2889847"/>
            <a:ext cx="4140298" cy="153002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2110"/>
              <a:gd name="connsiteY0" fmla="*/ 0 h 10000"/>
              <a:gd name="connsiteX1" fmla="*/ 10000 w 12110"/>
              <a:gd name="connsiteY1" fmla="*/ 0 h 10000"/>
              <a:gd name="connsiteX2" fmla="*/ 12110 w 12110"/>
              <a:gd name="connsiteY2" fmla="*/ 9689 h 10000"/>
              <a:gd name="connsiteX3" fmla="*/ 2000 w 12110"/>
              <a:gd name="connsiteY3" fmla="*/ 10000 h 10000"/>
              <a:gd name="connsiteX4" fmla="*/ 0 w 12110"/>
              <a:gd name="connsiteY4" fmla="*/ 0 h 10000"/>
              <a:gd name="connsiteX0" fmla="*/ 0 w 23497"/>
              <a:gd name="connsiteY0" fmla="*/ 0 h 10000"/>
              <a:gd name="connsiteX1" fmla="*/ 23497 w 23497"/>
              <a:gd name="connsiteY1" fmla="*/ 3265 h 10000"/>
              <a:gd name="connsiteX2" fmla="*/ 12110 w 23497"/>
              <a:gd name="connsiteY2" fmla="*/ 9689 h 10000"/>
              <a:gd name="connsiteX3" fmla="*/ 2000 w 23497"/>
              <a:gd name="connsiteY3" fmla="*/ 10000 h 10000"/>
              <a:gd name="connsiteX4" fmla="*/ 0 w 23497"/>
              <a:gd name="connsiteY4" fmla="*/ 0 h 10000"/>
              <a:gd name="connsiteX0" fmla="*/ 14173 w 37670"/>
              <a:gd name="connsiteY0" fmla="*/ 0 h 10000"/>
              <a:gd name="connsiteX1" fmla="*/ 1 w 37670"/>
              <a:gd name="connsiteY1" fmla="*/ 3359 h 10000"/>
              <a:gd name="connsiteX2" fmla="*/ 37670 w 37670"/>
              <a:gd name="connsiteY2" fmla="*/ 3265 h 10000"/>
              <a:gd name="connsiteX3" fmla="*/ 26283 w 37670"/>
              <a:gd name="connsiteY3" fmla="*/ 9689 h 10000"/>
              <a:gd name="connsiteX4" fmla="*/ 16173 w 37670"/>
              <a:gd name="connsiteY4" fmla="*/ 10000 h 10000"/>
              <a:gd name="connsiteX5" fmla="*/ 14173 w 37670"/>
              <a:gd name="connsiteY5" fmla="*/ 0 h 10000"/>
              <a:gd name="connsiteX0" fmla="*/ 11903 w 37670"/>
              <a:gd name="connsiteY0" fmla="*/ 4664 h 6735"/>
              <a:gd name="connsiteX1" fmla="*/ 1 w 37670"/>
              <a:gd name="connsiteY1" fmla="*/ 94 h 6735"/>
              <a:gd name="connsiteX2" fmla="*/ 37670 w 37670"/>
              <a:gd name="connsiteY2" fmla="*/ 0 h 6735"/>
              <a:gd name="connsiteX3" fmla="*/ 26283 w 37670"/>
              <a:gd name="connsiteY3" fmla="*/ 6424 h 6735"/>
              <a:gd name="connsiteX4" fmla="*/ 16173 w 37670"/>
              <a:gd name="connsiteY4" fmla="*/ 6735 h 6735"/>
              <a:gd name="connsiteX5" fmla="*/ 11903 w 37670"/>
              <a:gd name="connsiteY5" fmla="*/ 4664 h 6735"/>
              <a:gd name="connsiteX0" fmla="*/ 3160 w 9984"/>
              <a:gd name="connsiteY0" fmla="*/ 7387 h 10462"/>
              <a:gd name="connsiteX1" fmla="*/ 0 w 9984"/>
              <a:gd name="connsiteY1" fmla="*/ 602 h 10462"/>
              <a:gd name="connsiteX2" fmla="*/ 9984 w 9984"/>
              <a:gd name="connsiteY2" fmla="*/ 0 h 10462"/>
              <a:gd name="connsiteX3" fmla="*/ 6977 w 9984"/>
              <a:gd name="connsiteY3" fmla="*/ 10000 h 10462"/>
              <a:gd name="connsiteX4" fmla="*/ 4293 w 9984"/>
              <a:gd name="connsiteY4" fmla="*/ 10462 h 10462"/>
              <a:gd name="connsiteX5" fmla="*/ 3160 w 9984"/>
              <a:gd name="connsiteY5" fmla="*/ 7387 h 10462"/>
              <a:gd name="connsiteX0" fmla="*/ 3165 w 10000"/>
              <a:gd name="connsiteY0" fmla="*/ 7061 h 10000"/>
              <a:gd name="connsiteX1" fmla="*/ 0 w 10000"/>
              <a:gd name="connsiteY1" fmla="*/ 575 h 10000"/>
              <a:gd name="connsiteX2" fmla="*/ 10000 w 10000"/>
              <a:gd name="connsiteY2" fmla="*/ 0 h 10000"/>
              <a:gd name="connsiteX3" fmla="*/ 6988 w 10000"/>
              <a:gd name="connsiteY3" fmla="*/ 9779 h 10000"/>
              <a:gd name="connsiteX4" fmla="*/ 4300 w 10000"/>
              <a:gd name="connsiteY4" fmla="*/ 10000 h 10000"/>
              <a:gd name="connsiteX5" fmla="*/ 3165 w 10000"/>
              <a:gd name="connsiteY5" fmla="*/ 7061 h 10000"/>
              <a:gd name="connsiteX0" fmla="*/ 3165 w 10000"/>
              <a:gd name="connsiteY0" fmla="*/ 7061 h 9779"/>
              <a:gd name="connsiteX1" fmla="*/ 0 w 10000"/>
              <a:gd name="connsiteY1" fmla="*/ 575 h 9779"/>
              <a:gd name="connsiteX2" fmla="*/ 10000 w 10000"/>
              <a:gd name="connsiteY2" fmla="*/ 0 h 9779"/>
              <a:gd name="connsiteX3" fmla="*/ 6988 w 10000"/>
              <a:gd name="connsiteY3" fmla="*/ 9779 h 9779"/>
              <a:gd name="connsiteX4" fmla="*/ 4202 w 10000"/>
              <a:gd name="connsiteY4" fmla="*/ 9779 h 9779"/>
              <a:gd name="connsiteX5" fmla="*/ 3165 w 10000"/>
              <a:gd name="connsiteY5" fmla="*/ 7061 h 9779"/>
              <a:gd name="connsiteX0" fmla="*/ 4202 w 10000"/>
              <a:gd name="connsiteY0" fmla="*/ 10000 h 10000"/>
              <a:gd name="connsiteX1" fmla="*/ 0 w 10000"/>
              <a:gd name="connsiteY1" fmla="*/ 588 h 10000"/>
              <a:gd name="connsiteX2" fmla="*/ 10000 w 10000"/>
              <a:gd name="connsiteY2" fmla="*/ 0 h 10000"/>
              <a:gd name="connsiteX3" fmla="*/ 6988 w 10000"/>
              <a:gd name="connsiteY3" fmla="*/ 10000 h 10000"/>
              <a:gd name="connsiteX4" fmla="*/ 4202 w 10000"/>
              <a:gd name="connsiteY4" fmla="*/ 10000 h 10000"/>
              <a:gd name="connsiteX0" fmla="*/ 4202 w 9870"/>
              <a:gd name="connsiteY0" fmla="*/ 9774 h 9774"/>
              <a:gd name="connsiteX1" fmla="*/ 0 w 9870"/>
              <a:gd name="connsiteY1" fmla="*/ 362 h 9774"/>
              <a:gd name="connsiteX2" fmla="*/ 9870 w 9870"/>
              <a:gd name="connsiteY2" fmla="*/ 0 h 9774"/>
              <a:gd name="connsiteX3" fmla="*/ 6988 w 9870"/>
              <a:gd name="connsiteY3" fmla="*/ 9774 h 9774"/>
              <a:gd name="connsiteX4" fmla="*/ 4202 w 9870"/>
              <a:gd name="connsiteY4" fmla="*/ 9774 h 9774"/>
              <a:gd name="connsiteX0" fmla="*/ 4257 w 10066"/>
              <a:gd name="connsiteY0" fmla="*/ 9630 h 9630"/>
              <a:gd name="connsiteX1" fmla="*/ 0 w 10066"/>
              <a:gd name="connsiteY1" fmla="*/ 0 h 9630"/>
              <a:gd name="connsiteX2" fmla="*/ 10066 w 10066"/>
              <a:gd name="connsiteY2" fmla="*/ 92 h 9630"/>
              <a:gd name="connsiteX3" fmla="*/ 7080 w 10066"/>
              <a:gd name="connsiteY3" fmla="*/ 9630 h 9630"/>
              <a:gd name="connsiteX4" fmla="*/ 4257 w 10066"/>
              <a:gd name="connsiteY4" fmla="*/ 9630 h 9630"/>
              <a:gd name="connsiteX0" fmla="*/ 4229 w 10000"/>
              <a:gd name="connsiteY0" fmla="*/ 10000 h 10000"/>
              <a:gd name="connsiteX1" fmla="*/ 0 w 10000"/>
              <a:gd name="connsiteY1" fmla="*/ 0 h 10000"/>
              <a:gd name="connsiteX2" fmla="*/ 10000 w 10000"/>
              <a:gd name="connsiteY2" fmla="*/ 96 h 10000"/>
              <a:gd name="connsiteX3" fmla="*/ 7050 w 10000"/>
              <a:gd name="connsiteY3" fmla="*/ 904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099 w 10000"/>
              <a:gd name="connsiteY3" fmla="*/ 928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115 w 10000"/>
              <a:gd name="connsiteY3" fmla="*/ 9760 h 10000"/>
              <a:gd name="connsiteX4" fmla="*/ 4229 w 10000"/>
              <a:gd name="connsiteY4" fmla="*/ 10000 h 10000"/>
              <a:gd name="connsiteX0" fmla="*/ 4311 w 10000"/>
              <a:gd name="connsiteY0" fmla="*/ 9521 h 9760"/>
              <a:gd name="connsiteX1" fmla="*/ 0 w 10000"/>
              <a:gd name="connsiteY1" fmla="*/ 0 h 9760"/>
              <a:gd name="connsiteX2" fmla="*/ 10000 w 10000"/>
              <a:gd name="connsiteY2" fmla="*/ 96 h 9760"/>
              <a:gd name="connsiteX3" fmla="*/ 7115 w 10000"/>
              <a:gd name="connsiteY3" fmla="*/ 9760 h 9760"/>
              <a:gd name="connsiteX4" fmla="*/ 4311 w 10000"/>
              <a:gd name="connsiteY4" fmla="*/ 9521 h 9760"/>
              <a:gd name="connsiteX0" fmla="*/ 3311 w 10000"/>
              <a:gd name="connsiteY0" fmla="*/ 10001 h 10001"/>
              <a:gd name="connsiteX1" fmla="*/ 0 w 10000"/>
              <a:gd name="connsiteY1" fmla="*/ 0 h 10001"/>
              <a:gd name="connsiteX2" fmla="*/ 10000 w 10000"/>
              <a:gd name="connsiteY2" fmla="*/ 98 h 10001"/>
              <a:gd name="connsiteX3" fmla="*/ 7115 w 10000"/>
              <a:gd name="connsiteY3" fmla="*/ 10000 h 10001"/>
              <a:gd name="connsiteX4" fmla="*/ 3311 w 10000"/>
              <a:gd name="connsiteY4" fmla="*/ 10001 h 10001"/>
              <a:gd name="connsiteX0" fmla="*/ 4664 w 11353"/>
              <a:gd name="connsiteY0" fmla="*/ 10001 h 10001"/>
              <a:gd name="connsiteX1" fmla="*/ 0 w 11353"/>
              <a:gd name="connsiteY1" fmla="*/ 0 h 10001"/>
              <a:gd name="connsiteX2" fmla="*/ 11353 w 11353"/>
              <a:gd name="connsiteY2" fmla="*/ 98 h 10001"/>
              <a:gd name="connsiteX3" fmla="*/ 8468 w 11353"/>
              <a:gd name="connsiteY3" fmla="*/ 10000 h 10001"/>
              <a:gd name="connsiteX4" fmla="*/ 4664 w 11353"/>
              <a:gd name="connsiteY4" fmla="*/ 10001 h 10001"/>
              <a:gd name="connsiteX0" fmla="*/ 4664 w 11941"/>
              <a:gd name="connsiteY0" fmla="*/ 10394 h 10394"/>
              <a:gd name="connsiteX1" fmla="*/ 0 w 11941"/>
              <a:gd name="connsiteY1" fmla="*/ 393 h 10394"/>
              <a:gd name="connsiteX2" fmla="*/ 11941 w 11941"/>
              <a:gd name="connsiteY2" fmla="*/ 0 h 10394"/>
              <a:gd name="connsiteX3" fmla="*/ 8468 w 11941"/>
              <a:gd name="connsiteY3" fmla="*/ 10393 h 10394"/>
              <a:gd name="connsiteX4" fmla="*/ 4664 w 11941"/>
              <a:gd name="connsiteY4" fmla="*/ 10394 h 10394"/>
              <a:gd name="connsiteX0" fmla="*/ 4664 w 11941"/>
              <a:gd name="connsiteY0" fmla="*/ 10394 h 10639"/>
              <a:gd name="connsiteX1" fmla="*/ 0 w 11941"/>
              <a:gd name="connsiteY1" fmla="*/ 393 h 10639"/>
              <a:gd name="connsiteX2" fmla="*/ 11941 w 11941"/>
              <a:gd name="connsiteY2" fmla="*/ 0 h 10639"/>
              <a:gd name="connsiteX3" fmla="*/ 8037 w 11941"/>
              <a:gd name="connsiteY3" fmla="*/ 10639 h 10639"/>
              <a:gd name="connsiteX4" fmla="*/ 4664 w 11941"/>
              <a:gd name="connsiteY4" fmla="*/ 10394 h 10639"/>
              <a:gd name="connsiteX0" fmla="*/ 4664 w 11941"/>
              <a:gd name="connsiteY0" fmla="*/ 10394 h 10394"/>
              <a:gd name="connsiteX1" fmla="*/ 0 w 11941"/>
              <a:gd name="connsiteY1" fmla="*/ 393 h 10394"/>
              <a:gd name="connsiteX2" fmla="*/ 11941 w 11941"/>
              <a:gd name="connsiteY2" fmla="*/ 0 h 10394"/>
              <a:gd name="connsiteX3" fmla="*/ 7959 w 11941"/>
              <a:gd name="connsiteY3" fmla="*/ 9902 h 10394"/>
              <a:gd name="connsiteX4" fmla="*/ 4664 w 11941"/>
              <a:gd name="connsiteY4" fmla="*/ 10394 h 10394"/>
              <a:gd name="connsiteX0" fmla="*/ 4664 w 11941"/>
              <a:gd name="connsiteY0" fmla="*/ 10394 h 10394"/>
              <a:gd name="connsiteX1" fmla="*/ 0 w 11941"/>
              <a:gd name="connsiteY1" fmla="*/ 393 h 10394"/>
              <a:gd name="connsiteX2" fmla="*/ 11941 w 11941"/>
              <a:gd name="connsiteY2" fmla="*/ 0 h 10394"/>
              <a:gd name="connsiteX3" fmla="*/ 7920 w 11941"/>
              <a:gd name="connsiteY3" fmla="*/ 10393 h 10394"/>
              <a:gd name="connsiteX4" fmla="*/ 4664 w 11941"/>
              <a:gd name="connsiteY4" fmla="*/ 10394 h 10394"/>
              <a:gd name="connsiteX0" fmla="*/ 2152 w 9429"/>
              <a:gd name="connsiteY0" fmla="*/ 10394 h 10394"/>
              <a:gd name="connsiteX1" fmla="*/ 0 w 9429"/>
              <a:gd name="connsiteY1" fmla="*/ 267 h 10394"/>
              <a:gd name="connsiteX2" fmla="*/ 9429 w 9429"/>
              <a:gd name="connsiteY2" fmla="*/ 0 h 10394"/>
              <a:gd name="connsiteX3" fmla="*/ 5408 w 9429"/>
              <a:gd name="connsiteY3" fmla="*/ 10393 h 10394"/>
              <a:gd name="connsiteX4" fmla="*/ 2152 w 9429"/>
              <a:gd name="connsiteY4" fmla="*/ 10394 h 10394"/>
              <a:gd name="connsiteX0" fmla="*/ 2282 w 9442"/>
              <a:gd name="connsiteY0" fmla="*/ 9757 h 9757"/>
              <a:gd name="connsiteX1" fmla="*/ 0 w 9442"/>
              <a:gd name="connsiteY1" fmla="*/ 14 h 9757"/>
              <a:gd name="connsiteX2" fmla="*/ 9442 w 9442"/>
              <a:gd name="connsiteY2" fmla="*/ 0 h 9757"/>
              <a:gd name="connsiteX3" fmla="*/ 5735 w 9442"/>
              <a:gd name="connsiteY3" fmla="*/ 9756 h 9757"/>
              <a:gd name="connsiteX4" fmla="*/ 2282 w 9442"/>
              <a:gd name="connsiteY4" fmla="*/ 9757 h 9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2" h="9757">
                <a:moveTo>
                  <a:pt x="2282" y="9757"/>
                </a:moveTo>
                <a:lnTo>
                  <a:pt x="0" y="14"/>
                </a:lnTo>
                <a:lnTo>
                  <a:pt x="9442" y="0"/>
                </a:lnTo>
                <a:lnTo>
                  <a:pt x="5735" y="9756"/>
                </a:lnTo>
                <a:lnTo>
                  <a:pt x="2282" y="9757"/>
                </a:lnTo>
                <a:close/>
              </a:path>
            </a:pathLst>
          </a:custGeom>
          <a:noFill/>
          <a:ln w="12700" cap="flat" cmpd="sng" algn="ctr">
            <a:solidFill>
              <a:srgbClr val="0082F0"/>
            </a:solidFill>
            <a:prstDash val="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6" name="Title 15">
            <a:extLst>
              <a:ext uri="{FF2B5EF4-FFF2-40B4-BE49-F238E27FC236}">
                <a16:creationId xmlns:a16="http://schemas.microsoft.com/office/drawing/2014/main" id="{6E8B2422-D64A-42EF-B1AF-02D62E936512}"/>
              </a:ext>
            </a:extLst>
          </p:cNvPr>
          <p:cNvSpPr>
            <a:spLocks noGrp="1"/>
          </p:cNvSpPr>
          <p:nvPr>
            <p:ph type="title"/>
          </p:nvPr>
        </p:nvSpPr>
        <p:spPr>
          <a:xfrm>
            <a:off x="276392" y="54649"/>
            <a:ext cx="10893632" cy="1081088"/>
          </a:xfrm>
        </p:spPr>
        <p:txBody>
          <a:bodyPr>
            <a:normAutofit/>
          </a:bodyPr>
          <a:lstStyle/>
          <a:p>
            <a:r>
              <a:rPr lang="en-US" dirty="0"/>
              <a:t>What is the target for building specification ?</a:t>
            </a:r>
          </a:p>
        </p:txBody>
      </p:sp>
      <p:sp>
        <p:nvSpPr>
          <p:cNvPr id="4" name="Arrow: Pentagon 3">
            <a:extLst>
              <a:ext uri="{FF2B5EF4-FFF2-40B4-BE49-F238E27FC236}">
                <a16:creationId xmlns:a16="http://schemas.microsoft.com/office/drawing/2014/main" id="{E763B910-2541-41CD-9164-EC0465A72B1F}"/>
              </a:ext>
            </a:extLst>
          </p:cNvPr>
          <p:cNvSpPr/>
          <p:nvPr/>
        </p:nvSpPr>
        <p:spPr bwMode="auto">
          <a:xfrm>
            <a:off x="1968063" y="5678312"/>
            <a:ext cx="1381885" cy="669600"/>
          </a:xfrm>
          <a:prstGeom prst="homePlate">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000" b="0" i="0" u="none" strike="noStrike" cap="none" normalizeH="0" baseline="0" dirty="0">
                <a:ln>
                  <a:noFill/>
                </a:ln>
                <a:solidFill>
                  <a:schemeClr val="bg1"/>
                </a:solidFill>
                <a:effectLst/>
                <a:latin typeface="+mn-lt"/>
              </a:rPr>
              <a:t>Plan / Design (**)</a:t>
            </a:r>
          </a:p>
        </p:txBody>
      </p:sp>
      <p:sp>
        <p:nvSpPr>
          <p:cNvPr id="5" name="Arrow: Chevron 4">
            <a:extLst>
              <a:ext uri="{FF2B5EF4-FFF2-40B4-BE49-F238E27FC236}">
                <a16:creationId xmlns:a16="http://schemas.microsoft.com/office/drawing/2014/main" id="{0BA7AF31-605A-47FE-B662-03807DB2900B}"/>
              </a:ext>
            </a:extLst>
          </p:cNvPr>
          <p:cNvSpPr/>
          <p:nvPr/>
        </p:nvSpPr>
        <p:spPr bwMode="auto">
          <a:xfrm>
            <a:off x="3104672" y="5678311"/>
            <a:ext cx="1642964"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US" sz="1000" dirty="0">
                <a:solidFill>
                  <a:schemeClr val="bg1"/>
                </a:solidFill>
              </a:rPr>
              <a:t>Build</a:t>
            </a:r>
            <a:endParaRPr kumimoji="0" lang="en-US" sz="1000" b="0" i="0" u="none" strike="noStrike" cap="none" normalizeH="0" baseline="0" dirty="0">
              <a:ln>
                <a:noFill/>
              </a:ln>
              <a:solidFill>
                <a:schemeClr val="bg1"/>
              </a:solidFill>
              <a:effectLst/>
              <a:latin typeface="+mn-lt"/>
            </a:endParaRPr>
          </a:p>
        </p:txBody>
      </p:sp>
      <p:sp>
        <p:nvSpPr>
          <p:cNvPr id="6" name="Arrow: Chevron 5">
            <a:extLst>
              <a:ext uri="{FF2B5EF4-FFF2-40B4-BE49-F238E27FC236}">
                <a16:creationId xmlns:a16="http://schemas.microsoft.com/office/drawing/2014/main" id="{6B7F5C03-4EE4-4207-8661-4A1D79463D4A}"/>
              </a:ext>
            </a:extLst>
          </p:cNvPr>
          <p:cNvSpPr/>
          <p:nvPr/>
        </p:nvSpPr>
        <p:spPr bwMode="auto">
          <a:xfrm>
            <a:off x="7344107" y="5666708"/>
            <a:ext cx="1929191" cy="680398"/>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AU" sz="1000" b="0" i="0" u="none" strike="noStrike" cap="none" normalizeH="0" baseline="0" dirty="0">
                <a:ln>
                  <a:noFill/>
                </a:ln>
                <a:solidFill>
                  <a:schemeClr val="bg1"/>
                </a:solidFill>
                <a:effectLst/>
                <a:latin typeface="+mn-lt"/>
              </a:rPr>
              <a:t>Decommission</a:t>
            </a:r>
            <a:endParaRPr kumimoji="0" lang="en-US" sz="1000" b="0" i="0" u="none" strike="noStrike" cap="none" normalizeH="0" baseline="0" dirty="0" err="1">
              <a:ln>
                <a:noFill/>
              </a:ln>
              <a:solidFill>
                <a:schemeClr val="bg1"/>
              </a:solidFill>
              <a:effectLst/>
              <a:latin typeface="+mn-lt"/>
            </a:endParaRPr>
          </a:p>
        </p:txBody>
      </p:sp>
      <p:sp>
        <p:nvSpPr>
          <p:cNvPr id="7" name="Arrow: Chevron 6">
            <a:extLst>
              <a:ext uri="{FF2B5EF4-FFF2-40B4-BE49-F238E27FC236}">
                <a16:creationId xmlns:a16="http://schemas.microsoft.com/office/drawing/2014/main" id="{5976763D-087A-4FDF-B913-1DAA68221530}"/>
              </a:ext>
            </a:extLst>
          </p:cNvPr>
          <p:cNvSpPr/>
          <p:nvPr/>
        </p:nvSpPr>
        <p:spPr bwMode="auto">
          <a:xfrm>
            <a:off x="9002937" y="5670121"/>
            <a:ext cx="1481577"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AU" sz="1000" b="0" i="0" u="none" strike="noStrike" cap="none" normalizeH="0" baseline="0" dirty="0">
                <a:ln>
                  <a:noFill/>
                </a:ln>
                <a:solidFill>
                  <a:schemeClr val="bg1"/>
                </a:solidFill>
                <a:effectLst/>
                <a:latin typeface="+mn-lt"/>
              </a:rPr>
              <a:t>Recycle / Scrape</a:t>
            </a:r>
            <a:endParaRPr kumimoji="0" lang="en-US" sz="1000" b="0" i="0" u="none" strike="noStrike" cap="none" normalizeH="0" baseline="0" dirty="0" err="1">
              <a:ln>
                <a:noFill/>
              </a:ln>
              <a:solidFill>
                <a:schemeClr val="bg1"/>
              </a:solidFill>
              <a:effectLst/>
              <a:latin typeface="+mn-lt"/>
            </a:endParaRPr>
          </a:p>
        </p:txBody>
      </p:sp>
      <p:sp>
        <p:nvSpPr>
          <p:cNvPr id="8" name="Arrow: Chevron 7">
            <a:extLst>
              <a:ext uri="{FF2B5EF4-FFF2-40B4-BE49-F238E27FC236}">
                <a16:creationId xmlns:a16="http://schemas.microsoft.com/office/drawing/2014/main" id="{A8FD62DB-7B5D-4420-8307-322A9DA65719}"/>
              </a:ext>
            </a:extLst>
          </p:cNvPr>
          <p:cNvSpPr/>
          <p:nvPr/>
        </p:nvSpPr>
        <p:spPr bwMode="auto">
          <a:xfrm>
            <a:off x="4478291" y="5666708"/>
            <a:ext cx="1571360" cy="680398"/>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AU" sz="1000" b="0" i="0" u="none" strike="noStrike" cap="none" normalizeH="0" baseline="0" dirty="0">
                <a:ln>
                  <a:noFill/>
                </a:ln>
                <a:solidFill>
                  <a:schemeClr val="bg1"/>
                </a:solidFill>
                <a:effectLst/>
                <a:latin typeface="+mn-lt"/>
              </a:rPr>
              <a:t>Co</a:t>
            </a:r>
            <a:r>
              <a:rPr lang="en-AU" sz="1000" dirty="0">
                <a:solidFill>
                  <a:schemeClr val="bg1"/>
                </a:solidFill>
              </a:rPr>
              <a:t>mmission (*)</a:t>
            </a:r>
            <a:endParaRPr kumimoji="0" lang="en-US" sz="1000" b="0" i="0" u="none" strike="noStrike" cap="none" normalizeH="0" baseline="0" dirty="0" err="1">
              <a:ln>
                <a:noFill/>
              </a:ln>
              <a:solidFill>
                <a:schemeClr val="bg1"/>
              </a:solidFill>
              <a:effectLst/>
              <a:latin typeface="+mn-lt"/>
            </a:endParaRPr>
          </a:p>
        </p:txBody>
      </p:sp>
      <p:sp>
        <p:nvSpPr>
          <p:cNvPr id="9" name="Rectangle 8">
            <a:extLst>
              <a:ext uri="{FF2B5EF4-FFF2-40B4-BE49-F238E27FC236}">
                <a16:creationId xmlns:a16="http://schemas.microsoft.com/office/drawing/2014/main" id="{D53D4565-075E-42A1-AC83-D7DF694A2EBE}"/>
              </a:ext>
            </a:extLst>
          </p:cNvPr>
          <p:cNvSpPr/>
          <p:nvPr/>
        </p:nvSpPr>
        <p:spPr bwMode="auto">
          <a:xfrm rot="5400000">
            <a:off x="1309296" y="5737124"/>
            <a:ext cx="657917" cy="540293"/>
          </a:xfrm>
          <a:prstGeom prst="rect">
            <a:avLst/>
          </a:prstGeom>
          <a:solidFill>
            <a:srgbClr val="0082F0"/>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defTabSz="914400" rtl="0" eaLnBrk="1" fontAlgn="base" latinLnBrk="0" hangingPunct="1">
              <a:lnSpc>
                <a:spcPct val="100000"/>
              </a:lnSpc>
              <a:spcBef>
                <a:spcPts val="300"/>
              </a:spcBef>
              <a:spcAft>
                <a:spcPct val="0"/>
              </a:spcAft>
              <a:buClrTx/>
              <a:buSzTx/>
              <a:tabLst/>
            </a:pPr>
            <a:r>
              <a:rPr lang="en-US" sz="1000" dirty="0">
                <a:solidFill>
                  <a:schemeClr val="bg1"/>
                </a:solidFill>
              </a:rPr>
              <a:t>Site / Physical</a:t>
            </a:r>
            <a:endParaRPr kumimoji="0" lang="en-US" sz="1000" b="0" i="0" u="none" strike="noStrike" cap="none" normalizeH="0" baseline="0" dirty="0">
              <a:ln>
                <a:noFill/>
              </a:ln>
              <a:solidFill>
                <a:schemeClr val="bg1"/>
              </a:solidFill>
              <a:effectLst/>
              <a:latin typeface="+mn-lt"/>
            </a:endParaRPr>
          </a:p>
        </p:txBody>
      </p:sp>
      <p:sp>
        <p:nvSpPr>
          <p:cNvPr id="15" name="Arrow: Chevron 14">
            <a:extLst>
              <a:ext uri="{FF2B5EF4-FFF2-40B4-BE49-F238E27FC236}">
                <a16:creationId xmlns:a16="http://schemas.microsoft.com/office/drawing/2014/main" id="{91B43066-417A-42D4-918C-F39648462C73}"/>
              </a:ext>
            </a:extLst>
          </p:cNvPr>
          <p:cNvSpPr/>
          <p:nvPr/>
        </p:nvSpPr>
        <p:spPr bwMode="auto">
          <a:xfrm>
            <a:off x="5797205" y="5666708"/>
            <a:ext cx="1817427"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Operate (*) &amp; Manage (*)</a:t>
            </a:r>
            <a:endParaRPr kumimoji="0" lang="en-US" sz="1000" b="0" i="0" u="none" strike="noStrike" cap="none" normalizeH="0" baseline="0" dirty="0" err="1">
              <a:ln>
                <a:noFill/>
              </a:ln>
              <a:solidFill>
                <a:schemeClr val="bg1"/>
              </a:solidFill>
              <a:effectLst/>
              <a:latin typeface="+mn-lt"/>
            </a:endParaRPr>
          </a:p>
        </p:txBody>
      </p:sp>
      <p:sp>
        <p:nvSpPr>
          <p:cNvPr id="19" name="Arrow: Pentagon 18">
            <a:extLst>
              <a:ext uri="{FF2B5EF4-FFF2-40B4-BE49-F238E27FC236}">
                <a16:creationId xmlns:a16="http://schemas.microsoft.com/office/drawing/2014/main" id="{0D003AA6-9C7B-4BBF-9BBF-70543EB99CC1}"/>
              </a:ext>
            </a:extLst>
          </p:cNvPr>
          <p:cNvSpPr/>
          <p:nvPr/>
        </p:nvSpPr>
        <p:spPr bwMode="auto">
          <a:xfrm>
            <a:off x="3758763" y="4534775"/>
            <a:ext cx="1309737" cy="657917"/>
          </a:xfrm>
          <a:prstGeom prst="homePlate">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000" b="0" i="0" u="none" strike="noStrike" cap="none" normalizeH="0" baseline="0" dirty="0">
                <a:ln>
                  <a:noFill/>
                </a:ln>
                <a:solidFill>
                  <a:schemeClr val="bg1"/>
                </a:solidFill>
                <a:effectLst/>
                <a:latin typeface="+mn-lt"/>
              </a:rPr>
              <a:t>Plan / Design (**)</a:t>
            </a:r>
          </a:p>
        </p:txBody>
      </p:sp>
      <p:sp>
        <p:nvSpPr>
          <p:cNvPr id="21" name="Arrow: Chevron 20">
            <a:extLst>
              <a:ext uri="{FF2B5EF4-FFF2-40B4-BE49-F238E27FC236}">
                <a16:creationId xmlns:a16="http://schemas.microsoft.com/office/drawing/2014/main" id="{BE35EE00-3AA2-4D2C-8861-114E718FDEA1}"/>
              </a:ext>
            </a:extLst>
          </p:cNvPr>
          <p:cNvSpPr/>
          <p:nvPr/>
        </p:nvSpPr>
        <p:spPr bwMode="auto">
          <a:xfrm>
            <a:off x="7525083" y="4533969"/>
            <a:ext cx="1828468"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AU" sz="1000" b="0" i="0" u="none" strike="noStrike" cap="none" normalizeH="0" baseline="0" dirty="0">
                <a:ln>
                  <a:noFill/>
                </a:ln>
                <a:solidFill>
                  <a:schemeClr val="bg1"/>
                </a:solidFill>
                <a:effectLst/>
                <a:latin typeface="+mn-lt"/>
              </a:rPr>
              <a:t>Shutdown (*) </a:t>
            </a:r>
            <a:endParaRPr kumimoji="0" lang="en-US" sz="1000" b="0" i="0" u="none" strike="noStrike" cap="none" normalizeH="0" baseline="0" dirty="0" err="1">
              <a:ln>
                <a:noFill/>
              </a:ln>
              <a:solidFill>
                <a:schemeClr val="bg1"/>
              </a:solidFill>
              <a:effectLst/>
              <a:latin typeface="+mn-lt"/>
            </a:endParaRPr>
          </a:p>
        </p:txBody>
      </p:sp>
      <p:sp>
        <p:nvSpPr>
          <p:cNvPr id="23" name="Arrow: Chevron 22">
            <a:extLst>
              <a:ext uri="{FF2B5EF4-FFF2-40B4-BE49-F238E27FC236}">
                <a16:creationId xmlns:a16="http://schemas.microsoft.com/office/drawing/2014/main" id="{BE6A86DC-B3A8-426A-BD6F-363546AC905E}"/>
              </a:ext>
            </a:extLst>
          </p:cNvPr>
          <p:cNvSpPr/>
          <p:nvPr/>
        </p:nvSpPr>
        <p:spPr bwMode="auto">
          <a:xfrm>
            <a:off x="4821190" y="4523171"/>
            <a:ext cx="1489319"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Provision (*)</a:t>
            </a:r>
            <a:endParaRPr kumimoji="0" lang="en-US" sz="1000" b="0" i="0" u="none" strike="noStrike" cap="none" normalizeH="0" baseline="0" dirty="0" err="1">
              <a:ln>
                <a:noFill/>
              </a:ln>
              <a:solidFill>
                <a:schemeClr val="bg1"/>
              </a:solidFill>
              <a:effectLst/>
              <a:latin typeface="+mn-lt"/>
            </a:endParaRPr>
          </a:p>
        </p:txBody>
      </p:sp>
      <p:sp>
        <p:nvSpPr>
          <p:cNvPr id="24" name="Rectangle 23">
            <a:extLst>
              <a:ext uri="{FF2B5EF4-FFF2-40B4-BE49-F238E27FC236}">
                <a16:creationId xmlns:a16="http://schemas.microsoft.com/office/drawing/2014/main" id="{3B94105D-627A-4D4A-AB69-A7E3030237E1}"/>
              </a:ext>
            </a:extLst>
          </p:cNvPr>
          <p:cNvSpPr/>
          <p:nvPr/>
        </p:nvSpPr>
        <p:spPr bwMode="auto">
          <a:xfrm rot="5400000">
            <a:off x="3080945" y="4593587"/>
            <a:ext cx="657916" cy="540293"/>
          </a:xfrm>
          <a:prstGeom prst="rect">
            <a:avLst/>
          </a:prstGeom>
          <a:solidFill>
            <a:srgbClr val="0082F0"/>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defTabSz="914400" rtl="0" eaLnBrk="1" fontAlgn="base" latinLnBrk="0" hangingPunct="1">
              <a:lnSpc>
                <a:spcPct val="100000"/>
              </a:lnSpc>
              <a:spcBef>
                <a:spcPts val="300"/>
              </a:spcBef>
              <a:spcAft>
                <a:spcPct val="0"/>
              </a:spcAft>
              <a:buClrTx/>
              <a:buSzTx/>
              <a:tabLst/>
            </a:pPr>
            <a:r>
              <a:rPr kumimoji="0" lang="en-US" sz="1000" b="0" i="0" u="none" strike="noStrike" cap="none" normalizeH="0" baseline="0" dirty="0">
                <a:ln>
                  <a:noFill/>
                </a:ln>
                <a:solidFill>
                  <a:schemeClr val="bg1"/>
                </a:solidFill>
                <a:effectLst/>
                <a:latin typeface="+mn-lt"/>
              </a:rPr>
              <a:t>IaaS / Caa</a:t>
            </a:r>
            <a:r>
              <a:rPr lang="en-US" sz="1000" dirty="0">
                <a:solidFill>
                  <a:schemeClr val="bg1"/>
                </a:solidFill>
              </a:rPr>
              <a:t>S</a:t>
            </a:r>
          </a:p>
        </p:txBody>
      </p:sp>
      <p:sp>
        <p:nvSpPr>
          <p:cNvPr id="25" name="Arrow: Chevron 24">
            <a:extLst>
              <a:ext uri="{FF2B5EF4-FFF2-40B4-BE49-F238E27FC236}">
                <a16:creationId xmlns:a16="http://schemas.microsoft.com/office/drawing/2014/main" id="{9EEBB637-4F86-4755-B28B-6FF859E97E66}"/>
              </a:ext>
            </a:extLst>
          </p:cNvPr>
          <p:cNvSpPr/>
          <p:nvPr/>
        </p:nvSpPr>
        <p:spPr bwMode="auto">
          <a:xfrm>
            <a:off x="6063906" y="4523171"/>
            <a:ext cx="1722540"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Operate (*) &amp; Manage (*)</a:t>
            </a:r>
            <a:endParaRPr kumimoji="0" lang="en-US" sz="1000" b="0" i="0" u="none" strike="noStrike" cap="none" normalizeH="0" baseline="0" dirty="0" err="1">
              <a:ln>
                <a:noFill/>
              </a:ln>
              <a:solidFill>
                <a:schemeClr val="bg1"/>
              </a:solidFill>
              <a:effectLst/>
              <a:latin typeface="+mn-lt"/>
            </a:endParaRPr>
          </a:p>
        </p:txBody>
      </p:sp>
      <p:sp>
        <p:nvSpPr>
          <p:cNvPr id="26" name="Arrow: Pentagon 25">
            <a:extLst>
              <a:ext uri="{FF2B5EF4-FFF2-40B4-BE49-F238E27FC236}">
                <a16:creationId xmlns:a16="http://schemas.microsoft.com/office/drawing/2014/main" id="{7C130C11-298F-48AB-8BBD-BA40F1B9E2DB}"/>
              </a:ext>
            </a:extLst>
          </p:cNvPr>
          <p:cNvSpPr/>
          <p:nvPr/>
        </p:nvSpPr>
        <p:spPr bwMode="auto">
          <a:xfrm>
            <a:off x="3939738" y="3365409"/>
            <a:ext cx="1364319" cy="657917"/>
          </a:xfrm>
          <a:prstGeom prst="homePlate">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000" b="0" i="0" u="none" strike="noStrike" cap="none" normalizeH="0" baseline="0" dirty="0">
                <a:ln>
                  <a:noFill/>
                </a:ln>
                <a:solidFill>
                  <a:schemeClr val="bg1"/>
                </a:solidFill>
                <a:effectLst/>
                <a:latin typeface="+mn-lt"/>
              </a:rPr>
              <a:t>Plan / Design (**)</a:t>
            </a:r>
          </a:p>
        </p:txBody>
      </p:sp>
      <p:sp>
        <p:nvSpPr>
          <p:cNvPr id="27" name="Arrow: Chevron 26">
            <a:extLst>
              <a:ext uri="{FF2B5EF4-FFF2-40B4-BE49-F238E27FC236}">
                <a16:creationId xmlns:a16="http://schemas.microsoft.com/office/drawing/2014/main" id="{06DAEF5C-0C93-4DA9-A9F3-E24E10FD50C2}"/>
              </a:ext>
            </a:extLst>
          </p:cNvPr>
          <p:cNvSpPr/>
          <p:nvPr/>
        </p:nvSpPr>
        <p:spPr bwMode="auto">
          <a:xfrm>
            <a:off x="7906083" y="3364603"/>
            <a:ext cx="1904668"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AU" sz="1000" b="0" i="0" u="none" strike="noStrike" cap="none" normalizeH="0" baseline="0" dirty="0">
                <a:ln>
                  <a:noFill/>
                </a:ln>
                <a:solidFill>
                  <a:schemeClr val="bg1"/>
                </a:solidFill>
                <a:effectLst/>
                <a:latin typeface="+mn-lt"/>
              </a:rPr>
              <a:t>Shutdown (*) </a:t>
            </a:r>
            <a:endParaRPr kumimoji="0" lang="en-US" sz="1000" b="0" i="0" u="none" strike="noStrike" cap="none" normalizeH="0" baseline="0" dirty="0" err="1">
              <a:ln>
                <a:noFill/>
              </a:ln>
              <a:solidFill>
                <a:schemeClr val="bg1"/>
              </a:solidFill>
              <a:effectLst/>
              <a:latin typeface="+mn-lt"/>
            </a:endParaRPr>
          </a:p>
        </p:txBody>
      </p:sp>
      <p:sp>
        <p:nvSpPr>
          <p:cNvPr id="28" name="Arrow: Chevron 27">
            <a:extLst>
              <a:ext uri="{FF2B5EF4-FFF2-40B4-BE49-F238E27FC236}">
                <a16:creationId xmlns:a16="http://schemas.microsoft.com/office/drawing/2014/main" id="{B78DC6AA-12C3-4AB2-BFC9-AD15E6F3DD7E}"/>
              </a:ext>
            </a:extLst>
          </p:cNvPr>
          <p:cNvSpPr/>
          <p:nvPr/>
        </p:nvSpPr>
        <p:spPr bwMode="auto">
          <a:xfrm>
            <a:off x="5049791" y="3353805"/>
            <a:ext cx="1551386"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Provision (*)</a:t>
            </a:r>
            <a:endParaRPr kumimoji="0" lang="en-US" sz="1000" b="0" i="0" u="none" strike="noStrike" cap="none" normalizeH="0" baseline="0" dirty="0" err="1">
              <a:ln>
                <a:noFill/>
              </a:ln>
              <a:solidFill>
                <a:schemeClr val="bg1"/>
              </a:solidFill>
              <a:effectLst/>
              <a:latin typeface="+mn-lt"/>
            </a:endParaRPr>
          </a:p>
        </p:txBody>
      </p:sp>
      <p:sp>
        <p:nvSpPr>
          <p:cNvPr id="29" name="Rectangle 28">
            <a:extLst>
              <a:ext uri="{FF2B5EF4-FFF2-40B4-BE49-F238E27FC236}">
                <a16:creationId xmlns:a16="http://schemas.microsoft.com/office/drawing/2014/main" id="{01AA3E06-CE8E-4B17-B0FE-2A8CF1A8B14F}"/>
              </a:ext>
            </a:extLst>
          </p:cNvPr>
          <p:cNvSpPr/>
          <p:nvPr/>
        </p:nvSpPr>
        <p:spPr bwMode="auto">
          <a:xfrm rot="5400000">
            <a:off x="3280970" y="3424221"/>
            <a:ext cx="657917" cy="540293"/>
          </a:xfrm>
          <a:prstGeom prst="rect">
            <a:avLst/>
          </a:prstGeom>
          <a:solidFill>
            <a:srgbClr val="0082F0"/>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defTabSz="914400" rtl="0" eaLnBrk="1" fontAlgn="base" latinLnBrk="0" hangingPunct="1">
              <a:lnSpc>
                <a:spcPct val="100000"/>
              </a:lnSpc>
              <a:spcBef>
                <a:spcPts val="300"/>
              </a:spcBef>
              <a:spcAft>
                <a:spcPct val="0"/>
              </a:spcAft>
              <a:buClrTx/>
              <a:buSzTx/>
              <a:tabLst/>
            </a:pPr>
            <a:r>
              <a:rPr lang="en-US" sz="1000" dirty="0">
                <a:solidFill>
                  <a:schemeClr val="bg1"/>
                </a:solidFill>
              </a:rPr>
              <a:t>[</a:t>
            </a:r>
            <a:r>
              <a:rPr kumimoji="0" lang="en-US" sz="1000" b="0" i="0" u="none" strike="noStrike" cap="none" normalizeH="0" baseline="0" dirty="0">
                <a:ln>
                  <a:noFill/>
                </a:ln>
                <a:solidFill>
                  <a:schemeClr val="bg1"/>
                </a:solidFill>
                <a:effectLst/>
                <a:latin typeface="+mn-lt"/>
              </a:rPr>
              <a:t>Caa</a:t>
            </a:r>
            <a:r>
              <a:rPr lang="en-US" sz="1000" dirty="0">
                <a:solidFill>
                  <a:schemeClr val="bg1"/>
                </a:solidFill>
              </a:rPr>
              <a:t>S]</a:t>
            </a:r>
          </a:p>
        </p:txBody>
      </p:sp>
      <p:sp>
        <p:nvSpPr>
          <p:cNvPr id="30" name="Arrow: Chevron 29">
            <a:extLst>
              <a:ext uri="{FF2B5EF4-FFF2-40B4-BE49-F238E27FC236}">
                <a16:creationId xmlns:a16="http://schemas.microsoft.com/office/drawing/2014/main" id="{4DE97EE5-23E7-4AFD-AFCF-A2FBE9F73077}"/>
              </a:ext>
            </a:extLst>
          </p:cNvPr>
          <p:cNvSpPr/>
          <p:nvPr/>
        </p:nvSpPr>
        <p:spPr bwMode="auto">
          <a:xfrm>
            <a:off x="6368705" y="3353805"/>
            <a:ext cx="1794325"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Operate (*) &amp; Manage (*)</a:t>
            </a:r>
            <a:endParaRPr kumimoji="0" lang="en-US" sz="1000" b="0" i="0" u="none" strike="noStrike" cap="none" normalizeH="0" baseline="0" dirty="0" err="1">
              <a:ln>
                <a:noFill/>
              </a:ln>
              <a:solidFill>
                <a:schemeClr val="bg1"/>
              </a:solidFill>
              <a:effectLst/>
              <a:latin typeface="+mn-lt"/>
            </a:endParaRPr>
          </a:p>
        </p:txBody>
      </p:sp>
      <p:sp>
        <p:nvSpPr>
          <p:cNvPr id="31" name="Arrow: Pentagon 30">
            <a:extLst>
              <a:ext uri="{FF2B5EF4-FFF2-40B4-BE49-F238E27FC236}">
                <a16:creationId xmlns:a16="http://schemas.microsoft.com/office/drawing/2014/main" id="{B2F4A8EB-1A3A-45BA-88B6-B8105D2DF822}"/>
              </a:ext>
            </a:extLst>
          </p:cNvPr>
          <p:cNvSpPr/>
          <p:nvPr/>
        </p:nvSpPr>
        <p:spPr bwMode="auto">
          <a:xfrm>
            <a:off x="4949388" y="2144805"/>
            <a:ext cx="1364319" cy="657917"/>
          </a:xfrm>
          <a:prstGeom prst="homePlate">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US" sz="1000" dirty="0">
                <a:solidFill>
                  <a:schemeClr val="bg1"/>
                </a:solidFill>
              </a:rPr>
              <a:t>Create</a:t>
            </a:r>
            <a:endParaRPr kumimoji="0" lang="en-US" sz="1000" b="0" i="0" u="none" strike="noStrike" cap="none" normalizeH="0" baseline="0" dirty="0">
              <a:ln>
                <a:noFill/>
              </a:ln>
              <a:solidFill>
                <a:schemeClr val="bg1"/>
              </a:solidFill>
              <a:effectLst/>
              <a:latin typeface="+mn-lt"/>
            </a:endParaRPr>
          </a:p>
        </p:txBody>
      </p:sp>
      <p:sp>
        <p:nvSpPr>
          <p:cNvPr id="32" name="Arrow: Chevron 31">
            <a:extLst>
              <a:ext uri="{FF2B5EF4-FFF2-40B4-BE49-F238E27FC236}">
                <a16:creationId xmlns:a16="http://schemas.microsoft.com/office/drawing/2014/main" id="{C8E3E146-AE8D-4996-BC93-5D2FACC646A9}"/>
              </a:ext>
            </a:extLst>
          </p:cNvPr>
          <p:cNvSpPr/>
          <p:nvPr/>
        </p:nvSpPr>
        <p:spPr bwMode="auto">
          <a:xfrm>
            <a:off x="7610808" y="2143999"/>
            <a:ext cx="1904668"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Destroy</a:t>
            </a:r>
            <a:endParaRPr kumimoji="0" lang="en-US" sz="1000" b="0" i="0" u="none" strike="noStrike" cap="none" normalizeH="0" baseline="0" dirty="0" err="1">
              <a:ln>
                <a:noFill/>
              </a:ln>
              <a:solidFill>
                <a:schemeClr val="bg1"/>
              </a:solidFill>
              <a:effectLst/>
              <a:latin typeface="+mn-lt"/>
            </a:endParaRPr>
          </a:p>
        </p:txBody>
      </p:sp>
      <p:sp>
        <p:nvSpPr>
          <p:cNvPr id="34" name="Rectangle 33">
            <a:extLst>
              <a:ext uri="{FF2B5EF4-FFF2-40B4-BE49-F238E27FC236}">
                <a16:creationId xmlns:a16="http://schemas.microsoft.com/office/drawing/2014/main" id="{89DE9E41-83F4-426B-A174-6A7144ACC139}"/>
              </a:ext>
            </a:extLst>
          </p:cNvPr>
          <p:cNvSpPr/>
          <p:nvPr/>
        </p:nvSpPr>
        <p:spPr bwMode="auto">
          <a:xfrm rot="5400000">
            <a:off x="4290620" y="2203617"/>
            <a:ext cx="657917" cy="540293"/>
          </a:xfrm>
          <a:prstGeom prst="rect">
            <a:avLst/>
          </a:prstGeom>
          <a:solidFill>
            <a:srgbClr val="0082F0"/>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defTabSz="914400" rtl="0" eaLnBrk="1" fontAlgn="base" latinLnBrk="0" hangingPunct="1">
              <a:lnSpc>
                <a:spcPct val="100000"/>
              </a:lnSpc>
              <a:spcBef>
                <a:spcPts val="300"/>
              </a:spcBef>
              <a:spcAft>
                <a:spcPct val="0"/>
              </a:spcAft>
              <a:buClrTx/>
              <a:buSzTx/>
              <a:tabLst/>
            </a:pPr>
            <a:r>
              <a:rPr lang="en-US" sz="1000" dirty="0">
                <a:solidFill>
                  <a:schemeClr val="bg1"/>
                </a:solidFill>
              </a:rPr>
              <a:t>App / CNF / VNF</a:t>
            </a:r>
          </a:p>
        </p:txBody>
      </p:sp>
      <p:sp>
        <p:nvSpPr>
          <p:cNvPr id="35" name="Arrow: Chevron 34">
            <a:extLst>
              <a:ext uri="{FF2B5EF4-FFF2-40B4-BE49-F238E27FC236}">
                <a16:creationId xmlns:a16="http://schemas.microsoft.com/office/drawing/2014/main" id="{3D3CF258-E265-4599-A663-A0D82E866190}"/>
              </a:ext>
            </a:extLst>
          </p:cNvPr>
          <p:cNvSpPr/>
          <p:nvPr/>
        </p:nvSpPr>
        <p:spPr bwMode="auto">
          <a:xfrm>
            <a:off x="6073430" y="2133201"/>
            <a:ext cx="1794325" cy="669600"/>
          </a:xfrm>
          <a:prstGeom prst="chevron">
            <a:avLst/>
          </a:prstGeom>
          <a:solidFill>
            <a:srgbClr val="0082F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lang="en-AU" sz="1000" dirty="0">
                <a:solidFill>
                  <a:schemeClr val="bg1"/>
                </a:solidFill>
              </a:rPr>
              <a:t>Operate &amp; Manage</a:t>
            </a:r>
            <a:endParaRPr kumimoji="0" lang="en-US" sz="1000" b="0" i="0" u="none" strike="noStrike" cap="none" normalizeH="0" baseline="0" dirty="0" err="1">
              <a:ln>
                <a:noFill/>
              </a:ln>
              <a:solidFill>
                <a:schemeClr val="bg1"/>
              </a:solidFill>
              <a:effectLst/>
              <a:latin typeface="+mn-lt"/>
            </a:endParaRPr>
          </a:p>
        </p:txBody>
      </p:sp>
      <p:sp>
        <p:nvSpPr>
          <p:cNvPr id="37" name="Flowchart: Manual Operation 36">
            <a:extLst>
              <a:ext uri="{FF2B5EF4-FFF2-40B4-BE49-F238E27FC236}">
                <a16:creationId xmlns:a16="http://schemas.microsoft.com/office/drawing/2014/main" id="{B8E8E928-890B-4510-957B-87D84D06C8C2}"/>
              </a:ext>
            </a:extLst>
          </p:cNvPr>
          <p:cNvSpPr/>
          <p:nvPr/>
        </p:nvSpPr>
        <p:spPr bwMode="auto">
          <a:xfrm>
            <a:off x="3758763" y="5232989"/>
            <a:ext cx="5232837" cy="3486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2110"/>
              <a:gd name="connsiteY0" fmla="*/ 0 h 10000"/>
              <a:gd name="connsiteX1" fmla="*/ 10000 w 12110"/>
              <a:gd name="connsiteY1" fmla="*/ 0 h 10000"/>
              <a:gd name="connsiteX2" fmla="*/ 12110 w 12110"/>
              <a:gd name="connsiteY2" fmla="*/ 9689 h 10000"/>
              <a:gd name="connsiteX3" fmla="*/ 2000 w 12110"/>
              <a:gd name="connsiteY3" fmla="*/ 10000 h 10000"/>
              <a:gd name="connsiteX4" fmla="*/ 0 w 12110"/>
              <a:gd name="connsiteY4" fmla="*/ 0 h 10000"/>
              <a:gd name="connsiteX0" fmla="*/ 0 w 23497"/>
              <a:gd name="connsiteY0" fmla="*/ 0 h 10000"/>
              <a:gd name="connsiteX1" fmla="*/ 23497 w 23497"/>
              <a:gd name="connsiteY1" fmla="*/ 3265 h 10000"/>
              <a:gd name="connsiteX2" fmla="*/ 12110 w 23497"/>
              <a:gd name="connsiteY2" fmla="*/ 9689 h 10000"/>
              <a:gd name="connsiteX3" fmla="*/ 2000 w 23497"/>
              <a:gd name="connsiteY3" fmla="*/ 10000 h 10000"/>
              <a:gd name="connsiteX4" fmla="*/ 0 w 23497"/>
              <a:gd name="connsiteY4" fmla="*/ 0 h 10000"/>
              <a:gd name="connsiteX0" fmla="*/ 14173 w 37670"/>
              <a:gd name="connsiteY0" fmla="*/ 0 h 10000"/>
              <a:gd name="connsiteX1" fmla="*/ 1 w 37670"/>
              <a:gd name="connsiteY1" fmla="*/ 3359 h 10000"/>
              <a:gd name="connsiteX2" fmla="*/ 37670 w 37670"/>
              <a:gd name="connsiteY2" fmla="*/ 3265 h 10000"/>
              <a:gd name="connsiteX3" fmla="*/ 26283 w 37670"/>
              <a:gd name="connsiteY3" fmla="*/ 9689 h 10000"/>
              <a:gd name="connsiteX4" fmla="*/ 16173 w 37670"/>
              <a:gd name="connsiteY4" fmla="*/ 10000 h 10000"/>
              <a:gd name="connsiteX5" fmla="*/ 14173 w 37670"/>
              <a:gd name="connsiteY5" fmla="*/ 0 h 10000"/>
              <a:gd name="connsiteX0" fmla="*/ 11903 w 37670"/>
              <a:gd name="connsiteY0" fmla="*/ 4664 h 6735"/>
              <a:gd name="connsiteX1" fmla="*/ 1 w 37670"/>
              <a:gd name="connsiteY1" fmla="*/ 94 h 6735"/>
              <a:gd name="connsiteX2" fmla="*/ 37670 w 37670"/>
              <a:gd name="connsiteY2" fmla="*/ 0 h 6735"/>
              <a:gd name="connsiteX3" fmla="*/ 26283 w 37670"/>
              <a:gd name="connsiteY3" fmla="*/ 6424 h 6735"/>
              <a:gd name="connsiteX4" fmla="*/ 16173 w 37670"/>
              <a:gd name="connsiteY4" fmla="*/ 6735 h 6735"/>
              <a:gd name="connsiteX5" fmla="*/ 11903 w 37670"/>
              <a:gd name="connsiteY5" fmla="*/ 4664 h 6735"/>
              <a:gd name="connsiteX0" fmla="*/ 3160 w 9984"/>
              <a:gd name="connsiteY0" fmla="*/ 7387 h 10462"/>
              <a:gd name="connsiteX1" fmla="*/ 0 w 9984"/>
              <a:gd name="connsiteY1" fmla="*/ 602 h 10462"/>
              <a:gd name="connsiteX2" fmla="*/ 9984 w 9984"/>
              <a:gd name="connsiteY2" fmla="*/ 0 h 10462"/>
              <a:gd name="connsiteX3" fmla="*/ 6977 w 9984"/>
              <a:gd name="connsiteY3" fmla="*/ 10000 h 10462"/>
              <a:gd name="connsiteX4" fmla="*/ 4293 w 9984"/>
              <a:gd name="connsiteY4" fmla="*/ 10462 h 10462"/>
              <a:gd name="connsiteX5" fmla="*/ 3160 w 9984"/>
              <a:gd name="connsiteY5" fmla="*/ 7387 h 10462"/>
              <a:gd name="connsiteX0" fmla="*/ 3165 w 10000"/>
              <a:gd name="connsiteY0" fmla="*/ 7061 h 10000"/>
              <a:gd name="connsiteX1" fmla="*/ 0 w 10000"/>
              <a:gd name="connsiteY1" fmla="*/ 575 h 10000"/>
              <a:gd name="connsiteX2" fmla="*/ 10000 w 10000"/>
              <a:gd name="connsiteY2" fmla="*/ 0 h 10000"/>
              <a:gd name="connsiteX3" fmla="*/ 6988 w 10000"/>
              <a:gd name="connsiteY3" fmla="*/ 9779 h 10000"/>
              <a:gd name="connsiteX4" fmla="*/ 4300 w 10000"/>
              <a:gd name="connsiteY4" fmla="*/ 10000 h 10000"/>
              <a:gd name="connsiteX5" fmla="*/ 3165 w 10000"/>
              <a:gd name="connsiteY5" fmla="*/ 7061 h 10000"/>
              <a:gd name="connsiteX0" fmla="*/ 3165 w 10000"/>
              <a:gd name="connsiteY0" fmla="*/ 7061 h 9779"/>
              <a:gd name="connsiteX1" fmla="*/ 0 w 10000"/>
              <a:gd name="connsiteY1" fmla="*/ 575 h 9779"/>
              <a:gd name="connsiteX2" fmla="*/ 10000 w 10000"/>
              <a:gd name="connsiteY2" fmla="*/ 0 h 9779"/>
              <a:gd name="connsiteX3" fmla="*/ 6988 w 10000"/>
              <a:gd name="connsiteY3" fmla="*/ 9779 h 9779"/>
              <a:gd name="connsiteX4" fmla="*/ 4202 w 10000"/>
              <a:gd name="connsiteY4" fmla="*/ 9779 h 9779"/>
              <a:gd name="connsiteX5" fmla="*/ 3165 w 10000"/>
              <a:gd name="connsiteY5" fmla="*/ 7061 h 9779"/>
              <a:gd name="connsiteX0" fmla="*/ 4202 w 10000"/>
              <a:gd name="connsiteY0" fmla="*/ 10000 h 10000"/>
              <a:gd name="connsiteX1" fmla="*/ 0 w 10000"/>
              <a:gd name="connsiteY1" fmla="*/ 588 h 10000"/>
              <a:gd name="connsiteX2" fmla="*/ 10000 w 10000"/>
              <a:gd name="connsiteY2" fmla="*/ 0 h 10000"/>
              <a:gd name="connsiteX3" fmla="*/ 6988 w 10000"/>
              <a:gd name="connsiteY3" fmla="*/ 10000 h 10000"/>
              <a:gd name="connsiteX4" fmla="*/ 4202 w 10000"/>
              <a:gd name="connsiteY4" fmla="*/ 10000 h 10000"/>
              <a:gd name="connsiteX0" fmla="*/ 4202 w 9870"/>
              <a:gd name="connsiteY0" fmla="*/ 9774 h 9774"/>
              <a:gd name="connsiteX1" fmla="*/ 0 w 9870"/>
              <a:gd name="connsiteY1" fmla="*/ 362 h 9774"/>
              <a:gd name="connsiteX2" fmla="*/ 9870 w 9870"/>
              <a:gd name="connsiteY2" fmla="*/ 0 h 9774"/>
              <a:gd name="connsiteX3" fmla="*/ 6988 w 9870"/>
              <a:gd name="connsiteY3" fmla="*/ 9774 h 9774"/>
              <a:gd name="connsiteX4" fmla="*/ 4202 w 9870"/>
              <a:gd name="connsiteY4" fmla="*/ 9774 h 9774"/>
              <a:gd name="connsiteX0" fmla="*/ 4257 w 10066"/>
              <a:gd name="connsiteY0" fmla="*/ 9630 h 9630"/>
              <a:gd name="connsiteX1" fmla="*/ 0 w 10066"/>
              <a:gd name="connsiteY1" fmla="*/ 0 h 9630"/>
              <a:gd name="connsiteX2" fmla="*/ 10066 w 10066"/>
              <a:gd name="connsiteY2" fmla="*/ 92 h 9630"/>
              <a:gd name="connsiteX3" fmla="*/ 7080 w 10066"/>
              <a:gd name="connsiteY3" fmla="*/ 9630 h 9630"/>
              <a:gd name="connsiteX4" fmla="*/ 4257 w 10066"/>
              <a:gd name="connsiteY4" fmla="*/ 9630 h 9630"/>
              <a:gd name="connsiteX0" fmla="*/ 4229 w 10000"/>
              <a:gd name="connsiteY0" fmla="*/ 10000 h 10000"/>
              <a:gd name="connsiteX1" fmla="*/ 0 w 10000"/>
              <a:gd name="connsiteY1" fmla="*/ 0 h 10000"/>
              <a:gd name="connsiteX2" fmla="*/ 10000 w 10000"/>
              <a:gd name="connsiteY2" fmla="*/ 96 h 10000"/>
              <a:gd name="connsiteX3" fmla="*/ 7050 w 10000"/>
              <a:gd name="connsiteY3" fmla="*/ 904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099 w 10000"/>
              <a:gd name="connsiteY3" fmla="*/ 928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115 w 10000"/>
              <a:gd name="connsiteY3" fmla="*/ 9760 h 10000"/>
              <a:gd name="connsiteX4" fmla="*/ 4229 w 10000"/>
              <a:gd name="connsiteY4" fmla="*/ 10000 h 10000"/>
              <a:gd name="connsiteX0" fmla="*/ 4311 w 10000"/>
              <a:gd name="connsiteY0" fmla="*/ 9521 h 9760"/>
              <a:gd name="connsiteX1" fmla="*/ 0 w 10000"/>
              <a:gd name="connsiteY1" fmla="*/ 0 h 9760"/>
              <a:gd name="connsiteX2" fmla="*/ 10000 w 10000"/>
              <a:gd name="connsiteY2" fmla="*/ 96 h 9760"/>
              <a:gd name="connsiteX3" fmla="*/ 7115 w 10000"/>
              <a:gd name="connsiteY3" fmla="*/ 9760 h 9760"/>
              <a:gd name="connsiteX4" fmla="*/ 4311 w 10000"/>
              <a:gd name="connsiteY4" fmla="*/ 9521 h 9760"/>
              <a:gd name="connsiteX0" fmla="*/ 3311 w 10000"/>
              <a:gd name="connsiteY0" fmla="*/ 10001 h 10001"/>
              <a:gd name="connsiteX1" fmla="*/ 0 w 10000"/>
              <a:gd name="connsiteY1" fmla="*/ 0 h 10001"/>
              <a:gd name="connsiteX2" fmla="*/ 10000 w 10000"/>
              <a:gd name="connsiteY2" fmla="*/ 98 h 10001"/>
              <a:gd name="connsiteX3" fmla="*/ 7115 w 10000"/>
              <a:gd name="connsiteY3" fmla="*/ 10000 h 10001"/>
              <a:gd name="connsiteX4" fmla="*/ 3311 w 10000"/>
              <a:gd name="connsiteY4" fmla="*/ 10001 h 10001"/>
              <a:gd name="connsiteX0" fmla="*/ 4664 w 11353"/>
              <a:gd name="connsiteY0" fmla="*/ 10001 h 10001"/>
              <a:gd name="connsiteX1" fmla="*/ 0 w 11353"/>
              <a:gd name="connsiteY1" fmla="*/ 0 h 10001"/>
              <a:gd name="connsiteX2" fmla="*/ 11353 w 11353"/>
              <a:gd name="connsiteY2" fmla="*/ 98 h 10001"/>
              <a:gd name="connsiteX3" fmla="*/ 8468 w 11353"/>
              <a:gd name="connsiteY3" fmla="*/ 10000 h 10001"/>
              <a:gd name="connsiteX4" fmla="*/ 4664 w 11353"/>
              <a:gd name="connsiteY4" fmla="*/ 10001 h 10001"/>
              <a:gd name="connsiteX0" fmla="*/ 4664 w 11941"/>
              <a:gd name="connsiteY0" fmla="*/ 10394 h 10394"/>
              <a:gd name="connsiteX1" fmla="*/ 0 w 11941"/>
              <a:gd name="connsiteY1" fmla="*/ 393 h 10394"/>
              <a:gd name="connsiteX2" fmla="*/ 11941 w 11941"/>
              <a:gd name="connsiteY2" fmla="*/ 0 h 10394"/>
              <a:gd name="connsiteX3" fmla="*/ 8468 w 11941"/>
              <a:gd name="connsiteY3" fmla="*/ 10393 h 10394"/>
              <a:gd name="connsiteX4" fmla="*/ 4664 w 11941"/>
              <a:gd name="connsiteY4" fmla="*/ 10394 h 10394"/>
              <a:gd name="connsiteX0" fmla="*/ 4664 w 11941"/>
              <a:gd name="connsiteY0" fmla="*/ 10394 h 10639"/>
              <a:gd name="connsiteX1" fmla="*/ 0 w 11941"/>
              <a:gd name="connsiteY1" fmla="*/ 393 h 10639"/>
              <a:gd name="connsiteX2" fmla="*/ 11941 w 11941"/>
              <a:gd name="connsiteY2" fmla="*/ 0 h 10639"/>
              <a:gd name="connsiteX3" fmla="*/ 8037 w 11941"/>
              <a:gd name="connsiteY3" fmla="*/ 10639 h 10639"/>
              <a:gd name="connsiteX4" fmla="*/ 4664 w 11941"/>
              <a:gd name="connsiteY4" fmla="*/ 10394 h 10639"/>
              <a:gd name="connsiteX0" fmla="*/ 4664 w 11941"/>
              <a:gd name="connsiteY0" fmla="*/ 10394 h 10394"/>
              <a:gd name="connsiteX1" fmla="*/ 0 w 11941"/>
              <a:gd name="connsiteY1" fmla="*/ 393 h 10394"/>
              <a:gd name="connsiteX2" fmla="*/ 11941 w 11941"/>
              <a:gd name="connsiteY2" fmla="*/ 0 h 10394"/>
              <a:gd name="connsiteX3" fmla="*/ 7959 w 11941"/>
              <a:gd name="connsiteY3" fmla="*/ 9902 h 10394"/>
              <a:gd name="connsiteX4" fmla="*/ 4664 w 11941"/>
              <a:gd name="connsiteY4" fmla="*/ 10394 h 10394"/>
              <a:gd name="connsiteX0" fmla="*/ 4664 w 11941"/>
              <a:gd name="connsiteY0" fmla="*/ 10394 h 10394"/>
              <a:gd name="connsiteX1" fmla="*/ 0 w 11941"/>
              <a:gd name="connsiteY1" fmla="*/ 393 h 10394"/>
              <a:gd name="connsiteX2" fmla="*/ 11941 w 11941"/>
              <a:gd name="connsiteY2" fmla="*/ 0 h 10394"/>
              <a:gd name="connsiteX3" fmla="*/ 7920 w 11941"/>
              <a:gd name="connsiteY3" fmla="*/ 10393 h 10394"/>
              <a:gd name="connsiteX4" fmla="*/ 4664 w 11941"/>
              <a:gd name="connsiteY4" fmla="*/ 10394 h 10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 h="10394">
                <a:moveTo>
                  <a:pt x="4664" y="10394"/>
                </a:moveTo>
                <a:lnTo>
                  <a:pt x="0" y="393"/>
                </a:lnTo>
                <a:lnTo>
                  <a:pt x="11941" y="0"/>
                </a:lnTo>
                <a:lnTo>
                  <a:pt x="7920" y="10393"/>
                </a:lnTo>
                <a:lnTo>
                  <a:pt x="4664" y="10394"/>
                </a:lnTo>
                <a:close/>
              </a:path>
            </a:pathLst>
          </a:custGeom>
          <a:noFill/>
          <a:ln w="12700" cap="flat" cmpd="sng" algn="ctr">
            <a:solidFill>
              <a:srgbClr val="0082F0"/>
            </a:solidFill>
            <a:prstDash val="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38" name="Flowchart: Manual Operation 36">
            <a:extLst>
              <a:ext uri="{FF2B5EF4-FFF2-40B4-BE49-F238E27FC236}">
                <a16:creationId xmlns:a16="http://schemas.microsoft.com/office/drawing/2014/main" id="{58503D31-1456-4A26-9412-99608AE780F0}"/>
              </a:ext>
            </a:extLst>
          </p:cNvPr>
          <p:cNvSpPr/>
          <p:nvPr/>
        </p:nvSpPr>
        <p:spPr bwMode="auto">
          <a:xfrm>
            <a:off x="4949388" y="2821428"/>
            <a:ext cx="4213650" cy="44116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2110"/>
              <a:gd name="connsiteY0" fmla="*/ 0 h 10000"/>
              <a:gd name="connsiteX1" fmla="*/ 10000 w 12110"/>
              <a:gd name="connsiteY1" fmla="*/ 0 h 10000"/>
              <a:gd name="connsiteX2" fmla="*/ 12110 w 12110"/>
              <a:gd name="connsiteY2" fmla="*/ 9689 h 10000"/>
              <a:gd name="connsiteX3" fmla="*/ 2000 w 12110"/>
              <a:gd name="connsiteY3" fmla="*/ 10000 h 10000"/>
              <a:gd name="connsiteX4" fmla="*/ 0 w 12110"/>
              <a:gd name="connsiteY4" fmla="*/ 0 h 10000"/>
              <a:gd name="connsiteX0" fmla="*/ 0 w 23497"/>
              <a:gd name="connsiteY0" fmla="*/ 0 h 10000"/>
              <a:gd name="connsiteX1" fmla="*/ 23497 w 23497"/>
              <a:gd name="connsiteY1" fmla="*/ 3265 h 10000"/>
              <a:gd name="connsiteX2" fmla="*/ 12110 w 23497"/>
              <a:gd name="connsiteY2" fmla="*/ 9689 h 10000"/>
              <a:gd name="connsiteX3" fmla="*/ 2000 w 23497"/>
              <a:gd name="connsiteY3" fmla="*/ 10000 h 10000"/>
              <a:gd name="connsiteX4" fmla="*/ 0 w 23497"/>
              <a:gd name="connsiteY4" fmla="*/ 0 h 10000"/>
              <a:gd name="connsiteX0" fmla="*/ 14173 w 37670"/>
              <a:gd name="connsiteY0" fmla="*/ 0 h 10000"/>
              <a:gd name="connsiteX1" fmla="*/ 1 w 37670"/>
              <a:gd name="connsiteY1" fmla="*/ 3359 h 10000"/>
              <a:gd name="connsiteX2" fmla="*/ 37670 w 37670"/>
              <a:gd name="connsiteY2" fmla="*/ 3265 h 10000"/>
              <a:gd name="connsiteX3" fmla="*/ 26283 w 37670"/>
              <a:gd name="connsiteY3" fmla="*/ 9689 h 10000"/>
              <a:gd name="connsiteX4" fmla="*/ 16173 w 37670"/>
              <a:gd name="connsiteY4" fmla="*/ 10000 h 10000"/>
              <a:gd name="connsiteX5" fmla="*/ 14173 w 37670"/>
              <a:gd name="connsiteY5" fmla="*/ 0 h 10000"/>
              <a:gd name="connsiteX0" fmla="*/ 11903 w 37670"/>
              <a:gd name="connsiteY0" fmla="*/ 4664 h 6735"/>
              <a:gd name="connsiteX1" fmla="*/ 1 w 37670"/>
              <a:gd name="connsiteY1" fmla="*/ 94 h 6735"/>
              <a:gd name="connsiteX2" fmla="*/ 37670 w 37670"/>
              <a:gd name="connsiteY2" fmla="*/ 0 h 6735"/>
              <a:gd name="connsiteX3" fmla="*/ 26283 w 37670"/>
              <a:gd name="connsiteY3" fmla="*/ 6424 h 6735"/>
              <a:gd name="connsiteX4" fmla="*/ 16173 w 37670"/>
              <a:gd name="connsiteY4" fmla="*/ 6735 h 6735"/>
              <a:gd name="connsiteX5" fmla="*/ 11903 w 37670"/>
              <a:gd name="connsiteY5" fmla="*/ 4664 h 6735"/>
              <a:gd name="connsiteX0" fmla="*/ 3160 w 9984"/>
              <a:gd name="connsiteY0" fmla="*/ 7387 h 10462"/>
              <a:gd name="connsiteX1" fmla="*/ 0 w 9984"/>
              <a:gd name="connsiteY1" fmla="*/ 602 h 10462"/>
              <a:gd name="connsiteX2" fmla="*/ 9984 w 9984"/>
              <a:gd name="connsiteY2" fmla="*/ 0 h 10462"/>
              <a:gd name="connsiteX3" fmla="*/ 6977 w 9984"/>
              <a:gd name="connsiteY3" fmla="*/ 10000 h 10462"/>
              <a:gd name="connsiteX4" fmla="*/ 4293 w 9984"/>
              <a:gd name="connsiteY4" fmla="*/ 10462 h 10462"/>
              <a:gd name="connsiteX5" fmla="*/ 3160 w 9984"/>
              <a:gd name="connsiteY5" fmla="*/ 7387 h 10462"/>
              <a:gd name="connsiteX0" fmla="*/ 3165 w 10000"/>
              <a:gd name="connsiteY0" fmla="*/ 7061 h 10000"/>
              <a:gd name="connsiteX1" fmla="*/ 0 w 10000"/>
              <a:gd name="connsiteY1" fmla="*/ 575 h 10000"/>
              <a:gd name="connsiteX2" fmla="*/ 10000 w 10000"/>
              <a:gd name="connsiteY2" fmla="*/ 0 h 10000"/>
              <a:gd name="connsiteX3" fmla="*/ 6988 w 10000"/>
              <a:gd name="connsiteY3" fmla="*/ 9779 h 10000"/>
              <a:gd name="connsiteX4" fmla="*/ 4300 w 10000"/>
              <a:gd name="connsiteY4" fmla="*/ 10000 h 10000"/>
              <a:gd name="connsiteX5" fmla="*/ 3165 w 10000"/>
              <a:gd name="connsiteY5" fmla="*/ 7061 h 10000"/>
              <a:gd name="connsiteX0" fmla="*/ 3165 w 10000"/>
              <a:gd name="connsiteY0" fmla="*/ 7061 h 9779"/>
              <a:gd name="connsiteX1" fmla="*/ 0 w 10000"/>
              <a:gd name="connsiteY1" fmla="*/ 575 h 9779"/>
              <a:gd name="connsiteX2" fmla="*/ 10000 w 10000"/>
              <a:gd name="connsiteY2" fmla="*/ 0 h 9779"/>
              <a:gd name="connsiteX3" fmla="*/ 6988 w 10000"/>
              <a:gd name="connsiteY3" fmla="*/ 9779 h 9779"/>
              <a:gd name="connsiteX4" fmla="*/ 4202 w 10000"/>
              <a:gd name="connsiteY4" fmla="*/ 9779 h 9779"/>
              <a:gd name="connsiteX5" fmla="*/ 3165 w 10000"/>
              <a:gd name="connsiteY5" fmla="*/ 7061 h 9779"/>
              <a:gd name="connsiteX0" fmla="*/ 4202 w 10000"/>
              <a:gd name="connsiteY0" fmla="*/ 10000 h 10000"/>
              <a:gd name="connsiteX1" fmla="*/ 0 w 10000"/>
              <a:gd name="connsiteY1" fmla="*/ 588 h 10000"/>
              <a:gd name="connsiteX2" fmla="*/ 10000 w 10000"/>
              <a:gd name="connsiteY2" fmla="*/ 0 h 10000"/>
              <a:gd name="connsiteX3" fmla="*/ 6988 w 10000"/>
              <a:gd name="connsiteY3" fmla="*/ 10000 h 10000"/>
              <a:gd name="connsiteX4" fmla="*/ 4202 w 10000"/>
              <a:gd name="connsiteY4" fmla="*/ 10000 h 10000"/>
              <a:gd name="connsiteX0" fmla="*/ 4202 w 9870"/>
              <a:gd name="connsiteY0" fmla="*/ 9774 h 9774"/>
              <a:gd name="connsiteX1" fmla="*/ 0 w 9870"/>
              <a:gd name="connsiteY1" fmla="*/ 362 h 9774"/>
              <a:gd name="connsiteX2" fmla="*/ 9870 w 9870"/>
              <a:gd name="connsiteY2" fmla="*/ 0 h 9774"/>
              <a:gd name="connsiteX3" fmla="*/ 6988 w 9870"/>
              <a:gd name="connsiteY3" fmla="*/ 9774 h 9774"/>
              <a:gd name="connsiteX4" fmla="*/ 4202 w 9870"/>
              <a:gd name="connsiteY4" fmla="*/ 9774 h 9774"/>
              <a:gd name="connsiteX0" fmla="*/ 4257 w 10066"/>
              <a:gd name="connsiteY0" fmla="*/ 9630 h 9630"/>
              <a:gd name="connsiteX1" fmla="*/ 0 w 10066"/>
              <a:gd name="connsiteY1" fmla="*/ 0 h 9630"/>
              <a:gd name="connsiteX2" fmla="*/ 10066 w 10066"/>
              <a:gd name="connsiteY2" fmla="*/ 92 h 9630"/>
              <a:gd name="connsiteX3" fmla="*/ 7080 w 10066"/>
              <a:gd name="connsiteY3" fmla="*/ 9630 h 9630"/>
              <a:gd name="connsiteX4" fmla="*/ 4257 w 10066"/>
              <a:gd name="connsiteY4" fmla="*/ 9630 h 9630"/>
              <a:gd name="connsiteX0" fmla="*/ 4229 w 10000"/>
              <a:gd name="connsiteY0" fmla="*/ 10000 h 10000"/>
              <a:gd name="connsiteX1" fmla="*/ 0 w 10000"/>
              <a:gd name="connsiteY1" fmla="*/ 0 h 10000"/>
              <a:gd name="connsiteX2" fmla="*/ 10000 w 10000"/>
              <a:gd name="connsiteY2" fmla="*/ 96 h 10000"/>
              <a:gd name="connsiteX3" fmla="*/ 7050 w 10000"/>
              <a:gd name="connsiteY3" fmla="*/ 904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099 w 10000"/>
              <a:gd name="connsiteY3" fmla="*/ 928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115 w 10000"/>
              <a:gd name="connsiteY3" fmla="*/ 9760 h 10000"/>
              <a:gd name="connsiteX4" fmla="*/ 4229 w 10000"/>
              <a:gd name="connsiteY4" fmla="*/ 10000 h 10000"/>
              <a:gd name="connsiteX0" fmla="*/ 4311 w 10000"/>
              <a:gd name="connsiteY0" fmla="*/ 9521 h 9760"/>
              <a:gd name="connsiteX1" fmla="*/ 0 w 10000"/>
              <a:gd name="connsiteY1" fmla="*/ 0 h 9760"/>
              <a:gd name="connsiteX2" fmla="*/ 10000 w 10000"/>
              <a:gd name="connsiteY2" fmla="*/ 96 h 9760"/>
              <a:gd name="connsiteX3" fmla="*/ 7115 w 10000"/>
              <a:gd name="connsiteY3" fmla="*/ 9760 h 9760"/>
              <a:gd name="connsiteX4" fmla="*/ 4311 w 10000"/>
              <a:gd name="connsiteY4" fmla="*/ 9521 h 9760"/>
              <a:gd name="connsiteX0" fmla="*/ 3311 w 10000"/>
              <a:gd name="connsiteY0" fmla="*/ 10001 h 10001"/>
              <a:gd name="connsiteX1" fmla="*/ 0 w 10000"/>
              <a:gd name="connsiteY1" fmla="*/ 0 h 10001"/>
              <a:gd name="connsiteX2" fmla="*/ 10000 w 10000"/>
              <a:gd name="connsiteY2" fmla="*/ 98 h 10001"/>
              <a:gd name="connsiteX3" fmla="*/ 7115 w 10000"/>
              <a:gd name="connsiteY3" fmla="*/ 10000 h 10001"/>
              <a:gd name="connsiteX4" fmla="*/ 3311 w 10000"/>
              <a:gd name="connsiteY4" fmla="*/ 10001 h 10001"/>
              <a:gd name="connsiteX0" fmla="*/ 4664 w 11353"/>
              <a:gd name="connsiteY0" fmla="*/ 10001 h 10001"/>
              <a:gd name="connsiteX1" fmla="*/ 0 w 11353"/>
              <a:gd name="connsiteY1" fmla="*/ 0 h 10001"/>
              <a:gd name="connsiteX2" fmla="*/ 11353 w 11353"/>
              <a:gd name="connsiteY2" fmla="*/ 98 h 10001"/>
              <a:gd name="connsiteX3" fmla="*/ 8468 w 11353"/>
              <a:gd name="connsiteY3" fmla="*/ 10000 h 10001"/>
              <a:gd name="connsiteX4" fmla="*/ 4664 w 11353"/>
              <a:gd name="connsiteY4" fmla="*/ 10001 h 10001"/>
              <a:gd name="connsiteX0" fmla="*/ 4664 w 11941"/>
              <a:gd name="connsiteY0" fmla="*/ 10394 h 10394"/>
              <a:gd name="connsiteX1" fmla="*/ 0 w 11941"/>
              <a:gd name="connsiteY1" fmla="*/ 393 h 10394"/>
              <a:gd name="connsiteX2" fmla="*/ 11941 w 11941"/>
              <a:gd name="connsiteY2" fmla="*/ 0 h 10394"/>
              <a:gd name="connsiteX3" fmla="*/ 8468 w 11941"/>
              <a:gd name="connsiteY3" fmla="*/ 10393 h 10394"/>
              <a:gd name="connsiteX4" fmla="*/ 4664 w 11941"/>
              <a:gd name="connsiteY4" fmla="*/ 10394 h 10394"/>
              <a:gd name="connsiteX0" fmla="*/ 4664 w 11941"/>
              <a:gd name="connsiteY0" fmla="*/ 10394 h 10639"/>
              <a:gd name="connsiteX1" fmla="*/ 0 w 11941"/>
              <a:gd name="connsiteY1" fmla="*/ 393 h 10639"/>
              <a:gd name="connsiteX2" fmla="*/ 11941 w 11941"/>
              <a:gd name="connsiteY2" fmla="*/ 0 h 10639"/>
              <a:gd name="connsiteX3" fmla="*/ 8037 w 11941"/>
              <a:gd name="connsiteY3" fmla="*/ 10639 h 10639"/>
              <a:gd name="connsiteX4" fmla="*/ 4664 w 11941"/>
              <a:gd name="connsiteY4" fmla="*/ 10394 h 10639"/>
              <a:gd name="connsiteX0" fmla="*/ 4664 w 11941"/>
              <a:gd name="connsiteY0" fmla="*/ 10394 h 10394"/>
              <a:gd name="connsiteX1" fmla="*/ 0 w 11941"/>
              <a:gd name="connsiteY1" fmla="*/ 393 h 10394"/>
              <a:gd name="connsiteX2" fmla="*/ 11941 w 11941"/>
              <a:gd name="connsiteY2" fmla="*/ 0 h 10394"/>
              <a:gd name="connsiteX3" fmla="*/ 7959 w 11941"/>
              <a:gd name="connsiteY3" fmla="*/ 9902 h 10394"/>
              <a:gd name="connsiteX4" fmla="*/ 4664 w 11941"/>
              <a:gd name="connsiteY4" fmla="*/ 10394 h 10394"/>
              <a:gd name="connsiteX0" fmla="*/ 4664 w 11941"/>
              <a:gd name="connsiteY0" fmla="*/ 10394 h 10394"/>
              <a:gd name="connsiteX1" fmla="*/ 0 w 11941"/>
              <a:gd name="connsiteY1" fmla="*/ 393 h 10394"/>
              <a:gd name="connsiteX2" fmla="*/ 11941 w 11941"/>
              <a:gd name="connsiteY2" fmla="*/ 0 h 10394"/>
              <a:gd name="connsiteX3" fmla="*/ 7920 w 11941"/>
              <a:gd name="connsiteY3" fmla="*/ 10393 h 10394"/>
              <a:gd name="connsiteX4" fmla="*/ 4664 w 11941"/>
              <a:gd name="connsiteY4" fmla="*/ 10394 h 10394"/>
              <a:gd name="connsiteX0" fmla="*/ 4017 w 11941"/>
              <a:gd name="connsiteY0" fmla="*/ 11376 h 11376"/>
              <a:gd name="connsiteX1" fmla="*/ 0 w 11941"/>
              <a:gd name="connsiteY1" fmla="*/ 393 h 11376"/>
              <a:gd name="connsiteX2" fmla="*/ 11941 w 11941"/>
              <a:gd name="connsiteY2" fmla="*/ 0 h 11376"/>
              <a:gd name="connsiteX3" fmla="*/ 7920 w 11941"/>
              <a:gd name="connsiteY3" fmla="*/ 10393 h 11376"/>
              <a:gd name="connsiteX4" fmla="*/ 4017 w 11941"/>
              <a:gd name="connsiteY4" fmla="*/ 11376 h 11376"/>
              <a:gd name="connsiteX0" fmla="*/ 4017 w 11941"/>
              <a:gd name="connsiteY0" fmla="*/ 11376 h 12112"/>
              <a:gd name="connsiteX1" fmla="*/ 0 w 11941"/>
              <a:gd name="connsiteY1" fmla="*/ 393 h 12112"/>
              <a:gd name="connsiteX2" fmla="*/ 11941 w 11941"/>
              <a:gd name="connsiteY2" fmla="*/ 0 h 12112"/>
              <a:gd name="connsiteX3" fmla="*/ 7970 w 11941"/>
              <a:gd name="connsiteY3" fmla="*/ 12112 h 12112"/>
              <a:gd name="connsiteX4" fmla="*/ 4017 w 11941"/>
              <a:gd name="connsiteY4" fmla="*/ 11376 h 12112"/>
              <a:gd name="connsiteX0" fmla="*/ 4017 w 11941"/>
              <a:gd name="connsiteY0" fmla="*/ 11376 h 12112"/>
              <a:gd name="connsiteX1" fmla="*/ 0 w 11941"/>
              <a:gd name="connsiteY1" fmla="*/ 393 h 12112"/>
              <a:gd name="connsiteX2" fmla="*/ 11941 w 11941"/>
              <a:gd name="connsiteY2" fmla="*/ 0 h 12112"/>
              <a:gd name="connsiteX3" fmla="*/ 7995 w 11941"/>
              <a:gd name="connsiteY3" fmla="*/ 12112 h 12112"/>
              <a:gd name="connsiteX4" fmla="*/ 4017 w 11941"/>
              <a:gd name="connsiteY4" fmla="*/ 11376 h 12112"/>
              <a:gd name="connsiteX0" fmla="*/ 4017 w 11941"/>
              <a:gd name="connsiteY0" fmla="*/ 11376 h 11376"/>
              <a:gd name="connsiteX1" fmla="*/ 0 w 11941"/>
              <a:gd name="connsiteY1" fmla="*/ 393 h 11376"/>
              <a:gd name="connsiteX2" fmla="*/ 11941 w 11941"/>
              <a:gd name="connsiteY2" fmla="*/ 0 h 11376"/>
              <a:gd name="connsiteX3" fmla="*/ 8095 w 11941"/>
              <a:gd name="connsiteY3" fmla="*/ 11375 h 11376"/>
              <a:gd name="connsiteX4" fmla="*/ 4017 w 11941"/>
              <a:gd name="connsiteY4" fmla="*/ 11376 h 1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 h="11376">
                <a:moveTo>
                  <a:pt x="4017" y="11376"/>
                </a:moveTo>
                <a:lnTo>
                  <a:pt x="0" y="393"/>
                </a:lnTo>
                <a:lnTo>
                  <a:pt x="11941" y="0"/>
                </a:lnTo>
                <a:lnTo>
                  <a:pt x="8095" y="11375"/>
                </a:lnTo>
                <a:lnTo>
                  <a:pt x="4017" y="11376"/>
                </a:lnTo>
                <a:close/>
              </a:path>
            </a:pathLst>
          </a:custGeom>
          <a:noFill/>
          <a:ln w="12700" cap="flat" cmpd="sng" algn="ctr">
            <a:solidFill>
              <a:srgbClr val="0082F0"/>
            </a:solidFill>
            <a:prstDash val="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39" name="Flowchart: Manual Operation 36">
            <a:extLst>
              <a:ext uri="{FF2B5EF4-FFF2-40B4-BE49-F238E27FC236}">
                <a16:creationId xmlns:a16="http://schemas.microsoft.com/office/drawing/2014/main" id="{16F02CFE-422B-4C86-9966-F49164D54C64}"/>
              </a:ext>
            </a:extLst>
          </p:cNvPr>
          <p:cNvSpPr/>
          <p:nvPr/>
        </p:nvSpPr>
        <p:spPr bwMode="auto">
          <a:xfrm>
            <a:off x="3920688" y="4055200"/>
            <a:ext cx="5523651" cy="40307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2110"/>
              <a:gd name="connsiteY0" fmla="*/ 0 h 10000"/>
              <a:gd name="connsiteX1" fmla="*/ 10000 w 12110"/>
              <a:gd name="connsiteY1" fmla="*/ 0 h 10000"/>
              <a:gd name="connsiteX2" fmla="*/ 12110 w 12110"/>
              <a:gd name="connsiteY2" fmla="*/ 9689 h 10000"/>
              <a:gd name="connsiteX3" fmla="*/ 2000 w 12110"/>
              <a:gd name="connsiteY3" fmla="*/ 10000 h 10000"/>
              <a:gd name="connsiteX4" fmla="*/ 0 w 12110"/>
              <a:gd name="connsiteY4" fmla="*/ 0 h 10000"/>
              <a:gd name="connsiteX0" fmla="*/ 0 w 23497"/>
              <a:gd name="connsiteY0" fmla="*/ 0 h 10000"/>
              <a:gd name="connsiteX1" fmla="*/ 23497 w 23497"/>
              <a:gd name="connsiteY1" fmla="*/ 3265 h 10000"/>
              <a:gd name="connsiteX2" fmla="*/ 12110 w 23497"/>
              <a:gd name="connsiteY2" fmla="*/ 9689 h 10000"/>
              <a:gd name="connsiteX3" fmla="*/ 2000 w 23497"/>
              <a:gd name="connsiteY3" fmla="*/ 10000 h 10000"/>
              <a:gd name="connsiteX4" fmla="*/ 0 w 23497"/>
              <a:gd name="connsiteY4" fmla="*/ 0 h 10000"/>
              <a:gd name="connsiteX0" fmla="*/ 14173 w 37670"/>
              <a:gd name="connsiteY0" fmla="*/ 0 h 10000"/>
              <a:gd name="connsiteX1" fmla="*/ 1 w 37670"/>
              <a:gd name="connsiteY1" fmla="*/ 3359 h 10000"/>
              <a:gd name="connsiteX2" fmla="*/ 37670 w 37670"/>
              <a:gd name="connsiteY2" fmla="*/ 3265 h 10000"/>
              <a:gd name="connsiteX3" fmla="*/ 26283 w 37670"/>
              <a:gd name="connsiteY3" fmla="*/ 9689 h 10000"/>
              <a:gd name="connsiteX4" fmla="*/ 16173 w 37670"/>
              <a:gd name="connsiteY4" fmla="*/ 10000 h 10000"/>
              <a:gd name="connsiteX5" fmla="*/ 14173 w 37670"/>
              <a:gd name="connsiteY5" fmla="*/ 0 h 10000"/>
              <a:gd name="connsiteX0" fmla="*/ 11903 w 37670"/>
              <a:gd name="connsiteY0" fmla="*/ 4664 h 6735"/>
              <a:gd name="connsiteX1" fmla="*/ 1 w 37670"/>
              <a:gd name="connsiteY1" fmla="*/ 94 h 6735"/>
              <a:gd name="connsiteX2" fmla="*/ 37670 w 37670"/>
              <a:gd name="connsiteY2" fmla="*/ 0 h 6735"/>
              <a:gd name="connsiteX3" fmla="*/ 26283 w 37670"/>
              <a:gd name="connsiteY3" fmla="*/ 6424 h 6735"/>
              <a:gd name="connsiteX4" fmla="*/ 16173 w 37670"/>
              <a:gd name="connsiteY4" fmla="*/ 6735 h 6735"/>
              <a:gd name="connsiteX5" fmla="*/ 11903 w 37670"/>
              <a:gd name="connsiteY5" fmla="*/ 4664 h 6735"/>
              <a:gd name="connsiteX0" fmla="*/ 3160 w 9984"/>
              <a:gd name="connsiteY0" fmla="*/ 7387 h 10462"/>
              <a:gd name="connsiteX1" fmla="*/ 0 w 9984"/>
              <a:gd name="connsiteY1" fmla="*/ 602 h 10462"/>
              <a:gd name="connsiteX2" fmla="*/ 9984 w 9984"/>
              <a:gd name="connsiteY2" fmla="*/ 0 h 10462"/>
              <a:gd name="connsiteX3" fmla="*/ 6977 w 9984"/>
              <a:gd name="connsiteY3" fmla="*/ 10000 h 10462"/>
              <a:gd name="connsiteX4" fmla="*/ 4293 w 9984"/>
              <a:gd name="connsiteY4" fmla="*/ 10462 h 10462"/>
              <a:gd name="connsiteX5" fmla="*/ 3160 w 9984"/>
              <a:gd name="connsiteY5" fmla="*/ 7387 h 10462"/>
              <a:gd name="connsiteX0" fmla="*/ 3165 w 10000"/>
              <a:gd name="connsiteY0" fmla="*/ 7061 h 10000"/>
              <a:gd name="connsiteX1" fmla="*/ 0 w 10000"/>
              <a:gd name="connsiteY1" fmla="*/ 575 h 10000"/>
              <a:gd name="connsiteX2" fmla="*/ 10000 w 10000"/>
              <a:gd name="connsiteY2" fmla="*/ 0 h 10000"/>
              <a:gd name="connsiteX3" fmla="*/ 6988 w 10000"/>
              <a:gd name="connsiteY3" fmla="*/ 9779 h 10000"/>
              <a:gd name="connsiteX4" fmla="*/ 4300 w 10000"/>
              <a:gd name="connsiteY4" fmla="*/ 10000 h 10000"/>
              <a:gd name="connsiteX5" fmla="*/ 3165 w 10000"/>
              <a:gd name="connsiteY5" fmla="*/ 7061 h 10000"/>
              <a:gd name="connsiteX0" fmla="*/ 3165 w 10000"/>
              <a:gd name="connsiteY0" fmla="*/ 7061 h 9779"/>
              <a:gd name="connsiteX1" fmla="*/ 0 w 10000"/>
              <a:gd name="connsiteY1" fmla="*/ 575 h 9779"/>
              <a:gd name="connsiteX2" fmla="*/ 10000 w 10000"/>
              <a:gd name="connsiteY2" fmla="*/ 0 h 9779"/>
              <a:gd name="connsiteX3" fmla="*/ 6988 w 10000"/>
              <a:gd name="connsiteY3" fmla="*/ 9779 h 9779"/>
              <a:gd name="connsiteX4" fmla="*/ 4202 w 10000"/>
              <a:gd name="connsiteY4" fmla="*/ 9779 h 9779"/>
              <a:gd name="connsiteX5" fmla="*/ 3165 w 10000"/>
              <a:gd name="connsiteY5" fmla="*/ 7061 h 9779"/>
              <a:gd name="connsiteX0" fmla="*/ 4202 w 10000"/>
              <a:gd name="connsiteY0" fmla="*/ 10000 h 10000"/>
              <a:gd name="connsiteX1" fmla="*/ 0 w 10000"/>
              <a:gd name="connsiteY1" fmla="*/ 588 h 10000"/>
              <a:gd name="connsiteX2" fmla="*/ 10000 w 10000"/>
              <a:gd name="connsiteY2" fmla="*/ 0 h 10000"/>
              <a:gd name="connsiteX3" fmla="*/ 6988 w 10000"/>
              <a:gd name="connsiteY3" fmla="*/ 10000 h 10000"/>
              <a:gd name="connsiteX4" fmla="*/ 4202 w 10000"/>
              <a:gd name="connsiteY4" fmla="*/ 10000 h 10000"/>
              <a:gd name="connsiteX0" fmla="*/ 4202 w 9870"/>
              <a:gd name="connsiteY0" fmla="*/ 9774 h 9774"/>
              <a:gd name="connsiteX1" fmla="*/ 0 w 9870"/>
              <a:gd name="connsiteY1" fmla="*/ 362 h 9774"/>
              <a:gd name="connsiteX2" fmla="*/ 9870 w 9870"/>
              <a:gd name="connsiteY2" fmla="*/ 0 h 9774"/>
              <a:gd name="connsiteX3" fmla="*/ 6988 w 9870"/>
              <a:gd name="connsiteY3" fmla="*/ 9774 h 9774"/>
              <a:gd name="connsiteX4" fmla="*/ 4202 w 9870"/>
              <a:gd name="connsiteY4" fmla="*/ 9774 h 9774"/>
              <a:gd name="connsiteX0" fmla="*/ 4257 w 10066"/>
              <a:gd name="connsiteY0" fmla="*/ 9630 h 9630"/>
              <a:gd name="connsiteX1" fmla="*/ 0 w 10066"/>
              <a:gd name="connsiteY1" fmla="*/ 0 h 9630"/>
              <a:gd name="connsiteX2" fmla="*/ 10066 w 10066"/>
              <a:gd name="connsiteY2" fmla="*/ 92 h 9630"/>
              <a:gd name="connsiteX3" fmla="*/ 7080 w 10066"/>
              <a:gd name="connsiteY3" fmla="*/ 9630 h 9630"/>
              <a:gd name="connsiteX4" fmla="*/ 4257 w 10066"/>
              <a:gd name="connsiteY4" fmla="*/ 9630 h 9630"/>
              <a:gd name="connsiteX0" fmla="*/ 4229 w 10000"/>
              <a:gd name="connsiteY0" fmla="*/ 10000 h 10000"/>
              <a:gd name="connsiteX1" fmla="*/ 0 w 10000"/>
              <a:gd name="connsiteY1" fmla="*/ 0 h 10000"/>
              <a:gd name="connsiteX2" fmla="*/ 10000 w 10000"/>
              <a:gd name="connsiteY2" fmla="*/ 96 h 10000"/>
              <a:gd name="connsiteX3" fmla="*/ 7050 w 10000"/>
              <a:gd name="connsiteY3" fmla="*/ 904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099 w 10000"/>
              <a:gd name="connsiteY3" fmla="*/ 9281 h 10000"/>
              <a:gd name="connsiteX4" fmla="*/ 4229 w 10000"/>
              <a:gd name="connsiteY4" fmla="*/ 10000 h 10000"/>
              <a:gd name="connsiteX0" fmla="*/ 4229 w 10000"/>
              <a:gd name="connsiteY0" fmla="*/ 10000 h 10000"/>
              <a:gd name="connsiteX1" fmla="*/ 0 w 10000"/>
              <a:gd name="connsiteY1" fmla="*/ 0 h 10000"/>
              <a:gd name="connsiteX2" fmla="*/ 10000 w 10000"/>
              <a:gd name="connsiteY2" fmla="*/ 96 h 10000"/>
              <a:gd name="connsiteX3" fmla="*/ 7115 w 10000"/>
              <a:gd name="connsiteY3" fmla="*/ 9760 h 10000"/>
              <a:gd name="connsiteX4" fmla="*/ 4229 w 10000"/>
              <a:gd name="connsiteY4" fmla="*/ 10000 h 10000"/>
              <a:gd name="connsiteX0" fmla="*/ 4311 w 10000"/>
              <a:gd name="connsiteY0" fmla="*/ 9521 h 9760"/>
              <a:gd name="connsiteX1" fmla="*/ 0 w 10000"/>
              <a:gd name="connsiteY1" fmla="*/ 0 h 9760"/>
              <a:gd name="connsiteX2" fmla="*/ 10000 w 10000"/>
              <a:gd name="connsiteY2" fmla="*/ 96 h 9760"/>
              <a:gd name="connsiteX3" fmla="*/ 7115 w 10000"/>
              <a:gd name="connsiteY3" fmla="*/ 9760 h 9760"/>
              <a:gd name="connsiteX4" fmla="*/ 4311 w 10000"/>
              <a:gd name="connsiteY4" fmla="*/ 9521 h 9760"/>
              <a:gd name="connsiteX0" fmla="*/ 3311 w 10000"/>
              <a:gd name="connsiteY0" fmla="*/ 10001 h 10001"/>
              <a:gd name="connsiteX1" fmla="*/ 0 w 10000"/>
              <a:gd name="connsiteY1" fmla="*/ 0 h 10001"/>
              <a:gd name="connsiteX2" fmla="*/ 10000 w 10000"/>
              <a:gd name="connsiteY2" fmla="*/ 98 h 10001"/>
              <a:gd name="connsiteX3" fmla="*/ 7115 w 10000"/>
              <a:gd name="connsiteY3" fmla="*/ 10000 h 10001"/>
              <a:gd name="connsiteX4" fmla="*/ 3311 w 10000"/>
              <a:gd name="connsiteY4" fmla="*/ 10001 h 10001"/>
              <a:gd name="connsiteX0" fmla="*/ 4664 w 11353"/>
              <a:gd name="connsiteY0" fmla="*/ 10001 h 10001"/>
              <a:gd name="connsiteX1" fmla="*/ 0 w 11353"/>
              <a:gd name="connsiteY1" fmla="*/ 0 h 10001"/>
              <a:gd name="connsiteX2" fmla="*/ 11353 w 11353"/>
              <a:gd name="connsiteY2" fmla="*/ 98 h 10001"/>
              <a:gd name="connsiteX3" fmla="*/ 8468 w 11353"/>
              <a:gd name="connsiteY3" fmla="*/ 10000 h 10001"/>
              <a:gd name="connsiteX4" fmla="*/ 4664 w 11353"/>
              <a:gd name="connsiteY4" fmla="*/ 10001 h 10001"/>
              <a:gd name="connsiteX0" fmla="*/ 4664 w 11941"/>
              <a:gd name="connsiteY0" fmla="*/ 10394 h 10394"/>
              <a:gd name="connsiteX1" fmla="*/ 0 w 11941"/>
              <a:gd name="connsiteY1" fmla="*/ 393 h 10394"/>
              <a:gd name="connsiteX2" fmla="*/ 11941 w 11941"/>
              <a:gd name="connsiteY2" fmla="*/ 0 h 10394"/>
              <a:gd name="connsiteX3" fmla="*/ 8468 w 11941"/>
              <a:gd name="connsiteY3" fmla="*/ 10393 h 10394"/>
              <a:gd name="connsiteX4" fmla="*/ 4664 w 11941"/>
              <a:gd name="connsiteY4" fmla="*/ 10394 h 10394"/>
              <a:gd name="connsiteX0" fmla="*/ 4664 w 11941"/>
              <a:gd name="connsiteY0" fmla="*/ 10394 h 10639"/>
              <a:gd name="connsiteX1" fmla="*/ 0 w 11941"/>
              <a:gd name="connsiteY1" fmla="*/ 393 h 10639"/>
              <a:gd name="connsiteX2" fmla="*/ 11941 w 11941"/>
              <a:gd name="connsiteY2" fmla="*/ 0 h 10639"/>
              <a:gd name="connsiteX3" fmla="*/ 8037 w 11941"/>
              <a:gd name="connsiteY3" fmla="*/ 10639 h 10639"/>
              <a:gd name="connsiteX4" fmla="*/ 4664 w 11941"/>
              <a:gd name="connsiteY4" fmla="*/ 10394 h 10639"/>
              <a:gd name="connsiteX0" fmla="*/ 4664 w 11941"/>
              <a:gd name="connsiteY0" fmla="*/ 10394 h 10394"/>
              <a:gd name="connsiteX1" fmla="*/ 0 w 11941"/>
              <a:gd name="connsiteY1" fmla="*/ 393 h 10394"/>
              <a:gd name="connsiteX2" fmla="*/ 11941 w 11941"/>
              <a:gd name="connsiteY2" fmla="*/ 0 h 10394"/>
              <a:gd name="connsiteX3" fmla="*/ 7959 w 11941"/>
              <a:gd name="connsiteY3" fmla="*/ 9902 h 10394"/>
              <a:gd name="connsiteX4" fmla="*/ 4664 w 11941"/>
              <a:gd name="connsiteY4" fmla="*/ 10394 h 10394"/>
              <a:gd name="connsiteX0" fmla="*/ 4664 w 11941"/>
              <a:gd name="connsiteY0" fmla="*/ 10394 h 10394"/>
              <a:gd name="connsiteX1" fmla="*/ 0 w 11941"/>
              <a:gd name="connsiteY1" fmla="*/ 393 h 10394"/>
              <a:gd name="connsiteX2" fmla="*/ 11941 w 11941"/>
              <a:gd name="connsiteY2" fmla="*/ 0 h 10394"/>
              <a:gd name="connsiteX3" fmla="*/ 7920 w 11941"/>
              <a:gd name="connsiteY3" fmla="*/ 10393 h 10394"/>
              <a:gd name="connsiteX4" fmla="*/ 4664 w 11941"/>
              <a:gd name="connsiteY4" fmla="*/ 10394 h 10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 h="10394">
                <a:moveTo>
                  <a:pt x="4664" y="10394"/>
                </a:moveTo>
                <a:lnTo>
                  <a:pt x="0" y="393"/>
                </a:lnTo>
                <a:lnTo>
                  <a:pt x="11941" y="0"/>
                </a:lnTo>
                <a:lnTo>
                  <a:pt x="7920" y="10393"/>
                </a:lnTo>
                <a:lnTo>
                  <a:pt x="4664" y="10394"/>
                </a:lnTo>
                <a:close/>
              </a:path>
            </a:pathLst>
          </a:custGeom>
          <a:noFill/>
          <a:ln w="12700" cap="flat" cmpd="sng" algn="ctr">
            <a:solidFill>
              <a:srgbClr val="0082F0"/>
            </a:solidFill>
            <a:prstDash val="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41" name="Left Brace 40">
            <a:extLst>
              <a:ext uri="{FF2B5EF4-FFF2-40B4-BE49-F238E27FC236}">
                <a16:creationId xmlns:a16="http://schemas.microsoft.com/office/drawing/2014/main" id="{50AC2D50-346E-4D23-9DBA-F9F602D13B14}"/>
              </a:ext>
            </a:extLst>
          </p:cNvPr>
          <p:cNvSpPr/>
          <p:nvPr/>
        </p:nvSpPr>
        <p:spPr bwMode="auto">
          <a:xfrm>
            <a:off x="2362212" y="2042959"/>
            <a:ext cx="335290" cy="1974566"/>
          </a:xfrm>
          <a:prstGeom prst="leftBrace">
            <a:avLst/>
          </a:pr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42" name="Left Brace 41">
            <a:extLst>
              <a:ext uri="{FF2B5EF4-FFF2-40B4-BE49-F238E27FC236}">
                <a16:creationId xmlns:a16="http://schemas.microsoft.com/office/drawing/2014/main" id="{37D87517-07BF-4A67-A2E5-35EC3D0483AD}"/>
              </a:ext>
            </a:extLst>
          </p:cNvPr>
          <p:cNvSpPr/>
          <p:nvPr/>
        </p:nvSpPr>
        <p:spPr bwMode="auto">
          <a:xfrm>
            <a:off x="1714406" y="3353805"/>
            <a:ext cx="352426" cy="1879184"/>
          </a:xfrm>
          <a:prstGeom prst="leftBrace">
            <a:avLst/>
          </a:pr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43" name="Left Brace 42">
            <a:extLst>
              <a:ext uri="{FF2B5EF4-FFF2-40B4-BE49-F238E27FC236}">
                <a16:creationId xmlns:a16="http://schemas.microsoft.com/office/drawing/2014/main" id="{75048615-5682-4D24-B787-38B2A91461F4}"/>
              </a:ext>
            </a:extLst>
          </p:cNvPr>
          <p:cNvSpPr/>
          <p:nvPr/>
        </p:nvSpPr>
        <p:spPr bwMode="auto">
          <a:xfrm>
            <a:off x="1036111" y="4523171"/>
            <a:ext cx="352426" cy="1893938"/>
          </a:xfrm>
          <a:prstGeom prst="leftBrace">
            <a:avLst/>
          </a:pr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44" name="TextBox 43">
            <a:extLst>
              <a:ext uri="{FF2B5EF4-FFF2-40B4-BE49-F238E27FC236}">
                <a16:creationId xmlns:a16="http://schemas.microsoft.com/office/drawing/2014/main" id="{A0D877B0-1403-40D6-AD25-C4CBB6E9698E}"/>
              </a:ext>
            </a:extLst>
          </p:cNvPr>
          <p:cNvSpPr txBox="1"/>
          <p:nvPr/>
        </p:nvSpPr>
        <p:spPr bwMode="auto">
          <a:xfrm>
            <a:off x="1071504" y="2882356"/>
            <a:ext cx="1852192" cy="409601"/>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1200" dirty="0"/>
              <a:t>Cloud Consumer /</a:t>
            </a:r>
          </a:p>
          <a:p>
            <a:pPr algn="l">
              <a:buClr>
                <a:schemeClr val="tx1"/>
              </a:buClr>
            </a:pPr>
            <a:r>
              <a:rPr lang="en-US" sz="1200" dirty="0"/>
              <a:t>Tenant</a:t>
            </a:r>
          </a:p>
        </p:txBody>
      </p:sp>
      <p:sp>
        <p:nvSpPr>
          <p:cNvPr id="45" name="TextBox 44">
            <a:extLst>
              <a:ext uri="{FF2B5EF4-FFF2-40B4-BE49-F238E27FC236}">
                <a16:creationId xmlns:a16="http://schemas.microsoft.com/office/drawing/2014/main" id="{2943B809-E637-415F-B899-195972DE4277}"/>
              </a:ext>
            </a:extLst>
          </p:cNvPr>
          <p:cNvSpPr txBox="1"/>
          <p:nvPr/>
        </p:nvSpPr>
        <p:spPr bwMode="auto">
          <a:xfrm>
            <a:off x="1083737" y="4087162"/>
            <a:ext cx="1138455" cy="277011"/>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1200" dirty="0"/>
              <a:t>Cloud</a:t>
            </a:r>
          </a:p>
          <a:p>
            <a:pPr algn="l">
              <a:buClr>
                <a:schemeClr val="tx1"/>
              </a:buClr>
            </a:pPr>
            <a:r>
              <a:rPr lang="en-US" sz="1200" dirty="0"/>
              <a:t>Provider</a:t>
            </a:r>
          </a:p>
        </p:txBody>
      </p:sp>
      <p:sp>
        <p:nvSpPr>
          <p:cNvPr id="46" name="TextBox 45">
            <a:extLst>
              <a:ext uri="{FF2B5EF4-FFF2-40B4-BE49-F238E27FC236}">
                <a16:creationId xmlns:a16="http://schemas.microsoft.com/office/drawing/2014/main" id="{9448DA83-4733-4EE6-A582-F6F4AC847679}"/>
              </a:ext>
            </a:extLst>
          </p:cNvPr>
          <p:cNvSpPr txBox="1"/>
          <p:nvPr/>
        </p:nvSpPr>
        <p:spPr bwMode="auto">
          <a:xfrm>
            <a:off x="35948" y="5237437"/>
            <a:ext cx="1554412" cy="348662"/>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1200" dirty="0"/>
              <a:t>Infrastructure</a:t>
            </a:r>
          </a:p>
          <a:p>
            <a:pPr algn="l">
              <a:buClr>
                <a:schemeClr val="tx1"/>
              </a:buClr>
            </a:pPr>
            <a:r>
              <a:rPr lang="en-US" sz="1200" dirty="0"/>
              <a:t>Owner</a:t>
            </a:r>
          </a:p>
        </p:txBody>
      </p:sp>
      <p:sp>
        <p:nvSpPr>
          <p:cNvPr id="47" name="Left Brace 46">
            <a:extLst>
              <a:ext uri="{FF2B5EF4-FFF2-40B4-BE49-F238E27FC236}">
                <a16:creationId xmlns:a16="http://schemas.microsoft.com/office/drawing/2014/main" id="{B64CAF92-CE7A-4BE9-A054-E4B56207A549}"/>
              </a:ext>
            </a:extLst>
          </p:cNvPr>
          <p:cNvSpPr/>
          <p:nvPr/>
        </p:nvSpPr>
        <p:spPr bwMode="auto">
          <a:xfrm flipH="1">
            <a:off x="10408314" y="3353805"/>
            <a:ext cx="333542" cy="3059402"/>
          </a:xfrm>
          <a:prstGeom prst="leftBrace">
            <a:avLst/>
          </a:pr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48" name="TextBox 47">
            <a:extLst>
              <a:ext uri="{FF2B5EF4-FFF2-40B4-BE49-F238E27FC236}">
                <a16:creationId xmlns:a16="http://schemas.microsoft.com/office/drawing/2014/main" id="{B8DEFB9E-4415-47FF-811B-6B4CA306640C}"/>
              </a:ext>
            </a:extLst>
          </p:cNvPr>
          <p:cNvSpPr txBox="1"/>
          <p:nvPr/>
        </p:nvSpPr>
        <p:spPr bwMode="auto">
          <a:xfrm>
            <a:off x="10814728" y="4679694"/>
            <a:ext cx="1554412" cy="348662"/>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1200" dirty="0"/>
              <a:t>Infrastructure</a:t>
            </a:r>
          </a:p>
          <a:p>
            <a:pPr algn="l">
              <a:buClr>
                <a:schemeClr val="tx1"/>
              </a:buClr>
            </a:pPr>
            <a:r>
              <a:rPr lang="en-US" sz="1200" dirty="0"/>
              <a:t>Automation</a:t>
            </a:r>
          </a:p>
          <a:p>
            <a:pPr algn="l">
              <a:buClr>
                <a:schemeClr val="tx1"/>
              </a:buClr>
            </a:pPr>
            <a:r>
              <a:rPr lang="en-US" sz="1200" dirty="0"/>
              <a:t>(*) – Current Tools</a:t>
            </a:r>
          </a:p>
          <a:p>
            <a:pPr algn="l">
              <a:buClr>
                <a:schemeClr val="tx1"/>
              </a:buClr>
            </a:pPr>
            <a:r>
              <a:rPr lang="en-US" sz="1200" dirty="0"/>
              <a:t>(**) – Target Tools</a:t>
            </a:r>
          </a:p>
        </p:txBody>
      </p:sp>
      <p:sp>
        <p:nvSpPr>
          <p:cNvPr id="49" name="Left Brace 48">
            <a:extLst>
              <a:ext uri="{FF2B5EF4-FFF2-40B4-BE49-F238E27FC236}">
                <a16:creationId xmlns:a16="http://schemas.microsoft.com/office/drawing/2014/main" id="{64BE2B49-930A-4C0D-802A-16CE3BACABBE}"/>
              </a:ext>
            </a:extLst>
          </p:cNvPr>
          <p:cNvSpPr/>
          <p:nvPr/>
        </p:nvSpPr>
        <p:spPr bwMode="auto">
          <a:xfrm flipH="1">
            <a:off x="9722761" y="2075389"/>
            <a:ext cx="333542" cy="1969612"/>
          </a:xfrm>
          <a:prstGeom prst="leftBrace">
            <a:avLst/>
          </a:prstGeom>
          <a:no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50" name="TextBox 49">
            <a:extLst>
              <a:ext uri="{FF2B5EF4-FFF2-40B4-BE49-F238E27FC236}">
                <a16:creationId xmlns:a16="http://schemas.microsoft.com/office/drawing/2014/main" id="{93687FBF-E3A9-4EA1-90D5-5EEAB290FEB0}"/>
              </a:ext>
            </a:extLst>
          </p:cNvPr>
          <p:cNvSpPr txBox="1"/>
          <p:nvPr/>
        </p:nvSpPr>
        <p:spPr bwMode="auto">
          <a:xfrm>
            <a:off x="10090568" y="2882356"/>
            <a:ext cx="1554412" cy="348662"/>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1200" dirty="0"/>
              <a:t>(Application) Orchestration</a:t>
            </a:r>
          </a:p>
        </p:txBody>
      </p:sp>
      <p:sp>
        <p:nvSpPr>
          <p:cNvPr id="12" name="TextBox 11">
            <a:extLst>
              <a:ext uri="{FF2B5EF4-FFF2-40B4-BE49-F238E27FC236}">
                <a16:creationId xmlns:a16="http://schemas.microsoft.com/office/drawing/2014/main" id="{ECFE2570-76B1-4E5F-8E30-66DA820B6BED}"/>
              </a:ext>
            </a:extLst>
          </p:cNvPr>
          <p:cNvSpPr txBox="1"/>
          <p:nvPr/>
        </p:nvSpPr>
        <p:spPr bwMode="auto">
          <a:xfrm rot="18184030">
            <a:off x="6073208" y="1932276"/>
            <a:ext cx="508765" cy="513951"/>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3200" b="1" dirty="0">
                <a:latin typeface="Webdings" panose="05030102010509060703" pitchFamily="18" charset="2"/>
              </a:rPr>
              <a:t>q</a:t>
            </a:r>
            <a:endParaRPr lang="en-US" sz="3200" b="1" dirty="0"/>
          </a:p>
        </p:txBody>
      </p:sp>
      <p:sp>
        <p:nvSpPr>
          <p:cNvPr id="63" name="TextBox 62">
            <a:extLst>
              <a:ext uri="{FF2B5EF4-FFF2-40B4-BE49-F238E27FC236}">
                <a16:creationId xmlns:a16="http://schemas.microsoft.com/office/drawing/2014/main" id="{1399160A-68EC-40B7-991E-76FC51816B29}"/>
              </a:ext>
            </a:extLst>
          </p:cNvPr>
          <p:cNvSpPr txBox="1"/>
          <p:nvPr/>
        </p:nvSpPr>
        <p:spPr bwMode="auto">
          <a:xfrm rot="18184030">
            <a:off x="6355647" y="3164802"/>
            <a:ext cx="508765" cy="513951"/>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3200" b="1" dirty="0">
                <a:latin typeface="Webdings" panose="05030102010509060703" pitchFamily="18" charset="2"/>
              </a:rPr>
              <a:t>q</a:t>
            </a:r>
            <a:endParaRPr lang="en-US" sz="3200" b="1" dirty="0"/>
          </a:p>
        </p:txBody>
      </p:sp>
      <p:sp>
        <p:nvSpPr>
          <p:cNvPr id="64" name="TextBox 63">
            <a:extLst>
              <a:ext uri="{FF2B5EF4-FFF2-40B4-BE49-F238E27FC236}">
                <a16:creationId xmlns:a16="http://schemas.microsoft.com/office/drawing/2014/main" id="{FC405B60-1FC0-42D1-B550-F7B4032AD850}"/>
              </a:ext>
            </a:extLst>
          </p:cNvPr>
          <p:cNvSpPr txBox="1"/>
          <p:nvPr/>
        </p:nvSpPr>
        <p:spPr bwMode="auto">
          <a:xfrm rot="18184030">
            <a:off x="6090801" y="4350657"/>
            <a:ext cx="508765" cy="513951"/>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3200" b="1" dirty="0">
                <a:latin typeface="Webdings" panose="05030102010509060703" pitchFamily="18" charset="2"/>
              </a:rPr>
              <a:t>q</a:t>
            </a:r>
            <a:endParaRPr lang="en-US" sz="3200" b="1" dirty="0"/>
          </a:p>
        </p:txBody>
      </p:sp>
      <p:sp>
        <p:nvSpPr>
          <p:cNvPr id="65" name="TextBox 64">
            <a:extLst>
              <a:ext uri="{FF2B5EF4-FFF2-40B4-BE49-F238E27FC236}">
                <a16:creationId xmlns:a16="http://schemas.microsoft.com/office/drawing/2014/main" id="{8E64FDFB-DFDE-40C9-94A9-5A7C20243113}"/>
              </a:ext>
            </a:extLst>
          </p:cNvPr>
          <p:cNvSpPr txBox="1"/>
          <p:nvPr/>
        </p:nvSpPr>
        <p:spPr bwMode="auto">
          <a:xfrm rot="18184030">
            <a:off x="5840569" y="5504797"/>
            <a:ext cx="569667" cy="472325"/>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3200" b="1" dirty="0">
                <a:latin typeface="Webdings" panose="05030102010509060703" pitchFamily="18" charset="2"/>
              </a:rPr>
              <a:t>q</a:t>
            </a:r>
            <a:endParaRPr lang="en-US" sz="3200" b="1" dirty="0"/>
          </a:p>
        </p:txBody>
      </p:sp>
    </p:spTree>
    <p:extLst>
      <p:ext uri="{BB962C8B-B14F-4D97-AF65-F5344CB8AC3E}">
        <p14:creationId xmlns:p14="http://schemas.microsoft.com/office/powerpoint/2010/main" val="180068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90AE-E67A-42BF-9008-FEB60EC3A7AD}"/>
              </a:ext>
            </a:extLst>
          </p:cNvPr>
          <p:cNvSpPr>
            <a:spLocks noGrp="1"/>
          </p:cNvSpPr>
          <p:nvPr>
            <p:ph type="title"/>
          </p:nvPr>
        </p:nvSpPr>
        <p:spPr/>
        <p:txBody>
          <a:bodyPr/>
          <a:lstStyle/>
          <a:p>
            <a:r>
              <a:rPr lang="en-AU" dirty="0"/>
              <a:t>How hard is this ? </a:t>
            </a:r>
          </a:p>
        </p:txBody>
      </p:sp>
      <p:sp>
        <p:nvSpPr>
          <p:cNvPr id="3" name="Content Placeholder 2">
            <a:extLst>
              <a:ext uri="{FF2B5EF4-FFF2-40B4-BE49-F238E27FC236}">
                <a16:creationId xmlns:a16="http://schemas.microsoft.com/office/drawing/2014/main" id="{2951164B-FF36-47AC-8569-F11869F5D9E1}"/>
              </a:ext>
            </a:extLst>
          </p:cNvPr>
          <p:cNvSpPr>
            <a:spLocks noGrp="1"/>
          </p:cNvSpPr>
          <p:nvPr>
            <p:ph sz="half" idx="1"/>
          </p:nvPr>
        </p:nvSpPr>
        <p:spPr/>
        <p:txBody>
          <a:bodyPr>
            <a:normAutofit fontScale="92500" lnSpcReduction="10000"/>
          </a:bodyPr>
          <a:lstStyle/>
          <a:p>
            <a:r>
              <a:rPr lang="en-AU" dirty="0"/>
              <a:t>Have a Language =&gt; Need a Complier</a:t>
            </a:r>
          </a:p>
          <a:p>
            <a:endParaRPr lang="en-AU" dirty="0"/>
          </a:p>
          <a:p>
            <a:r>
              <a:rPr lang="en-AU" dirty="0"/>
              <a:t>Designer A Network n=&gt; Need an AI Network Designer Engine</a:t>
            </a:r>
          </a:p>
          <a:p>
            <a:endParaRPr lang="en-AU" dirty="0"/>
          </a:p>
          <a:p>
            <a:r>
              <a:rPr lang="en-AU" dirty="0"/>
              <a:t>Should not encode the semantics of particular network types</a:t>
            </a:r>
          </a:p>
          <a:p>
            <a:endParaRPr lang="en-AU" dirty="0"/>
          </a:p>
          <a:p>
            <a:r>
              <a:rPr lang="en-AU" dirty="0"/>
              <a:t>Should be able to leverage “knowledge” of a “good” design</a:t>
            </a:r>
          </a:p>
        </p:txBody>
      </p:sp>
      <p:sp>
        <p:nvSpPr>
          <p:cNvPr id="4" name="Content Placeholder 3">
            <a:extLst>
              <a:ext uri="{FF2B5EF4-FFF2-40B4-BE49-F238E27FC236}">
                <a16:creationId xmlns:a16="http://schemas.microsoft.com/office/drawing/2014/main" id="{7EE3FDF1-47D3-4EA7-8352-35651A6F6E83}"/>
              </a:ext>
            </a:extLst>
          </p:cNvPr>
          <p:cNvSpPr>
            <a:spLocks noGrp="1"/>
          </p:cNvSpPr>
          <p:nvPr>
            <p:ph sz="half" idx="2"/>
          </p:nvPr>
        </p:nvSpPr>
        <p:spPr/>
        <p:txBody>
          <a:bodyPr>
            <a:normAutofit fontScale="92500" lnSpcReduction="10000"/>
          </a:bodyPr>
          <a:lstStyle/>
          <a:p>
            <a:endParaRPr lang="en-AU"/>
          </a:p>
        </p:txBody>
      </p:sp>
      <p:pic>
        <p:nvPicPr>
          <p:cNvPr id="5" name="Picture 4">
            <a:extLst>
              <a:ext uri="{FF2B5EF4-FFF2-40B4-BE49-F238E27FC236}">
                <a16:creationId xmlns:a16="http://schemas.microsoft.com/office/drawing/2014/main" id="{E6DDEC64-4819-4D03-951F-C55D2B274A48}"/>
              </a:ext>
            </a:extLst>
          </p:cNvPr>
          <p:cNvPicPr>
            <a:picLocks noChangeAspect="1"/>
          </p:cNvPicPr>
          <p:nvPr/>
        </p:nvPicPr>
        <p:blipFill>
          <a:blip r:embed="rId2"/>
          <a:stretch>
            <a:fillRect/>
          </a:stretch>
        </p:blipFill>
        <p:spPr>
          <a:xfrm>
            <a:off x="6134100" y="1939925"/>
            <a:ext cx="5646283" cy="3461344"/>
          </a:xfrm>
          <a:prstGeom prst="rect">
            <a:avLst/>
          </a:prstGeom>
        </p:spPr>
      </p:pic>
    </p:spTree>
    <p:extLst>
      <p:ext uri="{BB962C8B-B14F-4D97-AF65-F5344CB8AC3E}">
        <p14:creationId xmlns:p14="http://schemas.microsoft.com/office/powerpoint/2010/main" val="172925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90AE-E67A-42BF-9008-FEB60EC3A7AD}"/>
              </a:ext>
            </a:extLst>
          </p:cNvPr>
          <p:cNvSpPr>
            <a:spLocks noGrp="1"/>
          </p:cNvSpPr>
          <p:nvPr>
            <p:ph type="title"/>
          </p:nvPr>
        </p:nvSpPr>
        <p:spPr/>
        <p:txBody>
          <a:bodyPr/>
          <a:lstStyle/>
          <a:p>
            <a:r>
              <a:rPr lang="en-AU" dirty="0"/>
              <a:t>Separate the general AI solver from the network problem domain </a:t>
            </a:r>
          </a:p>
        </p:txBody>
      </p:sp>
      <p:sp>
        <p:nvSpPr>
          <p:cNvPr id="3" name="Content Placeholder 2">
            <a:extLst>
              <a:ext uri="{FF2B5EF4-FFF2-40B4-BE49-F238E27FC236}">
                <a16:creationId xmlns:a16="http://schemas.microsoft.com/office/drawing/2014/main" id="{2951164B-FF36-47AC-8569-F11869F5D9E1}"/>
              </a:ext>
            </a:extLst>
          </p:cNvPr>
          <p:cNvSpPr>
            <a:spLocks noGrp="1"/>
          </p:cNvSpPr>
          <p:nvPr>
            <p:ph sz="half" idx="1"/>
          </p:nvPr>
        </p:nvSpPr>
        <p:spPr/>
        <p:txBody>
          <a:bodyPr>
            <a:normAutofit fontScale="92500" lnSpcReduction="20000"/>
          </a:bodyPr>
          <a:lstStyle/>
          <a:p>
            <a:endParaRPr lang="en-AU" dirty="0"/>
          </a:p>
        </p:txBody>
      </p:sp>
      <p:sp>
        <p:nvSpPr>
          <p:cNvPr id="4" name="Content Placeholder 3">
            <a:extLst>
              <a:ext uri="{FF2B5EF4-FFF2-40B4-BE49-F238E27FC236}">
                <a16:creationId xmlns:a16="http://schemas.microsoft.com/office/drawing/2014/main" id="{7EE3FDF1-47D3-4EA7-8352-35651A6F6E83}"/>
              </a:ext>
            </a:extLst>
          </p:cNvPr>
          <p:cNvSpPr>
            <a:spLocks noGrp="1"/>
          </p:cNvSpPr>
          <p:nvPr>
            <p:ph sz="half" idx="2"/>
          </p:nvPr>
        </p:nvSpPr>
        <p:spPr/>
        <p:txBody>
          <a:bodyPr>
            <a:normAutofit fontScale="92500" lnSpcReduction="20000"/>
          </a:bodyPr>
          <a:lstStyle/>
          <a:p>
            <a:r>
              <a:rPr lang="en-AU" dirty="0"/>
              <a:t>All network semantics are defined in an5 (with exception of Interface compatibility)</a:t>
            </a:r>
          </a:p>
          <a:p>
            <a:endParaRPr lang="en-AU" dirty="0"/>
          </a:p>
          <a:p>
            <a:r>
              <a:rPr lang="en-AU" dirty="0"/>
              <a:t>Problem Solver uses general AND/OR tree solver with selectable methods:</a:t>
            </a:r>
          </a:p>
          <a:p>
            <a:pPr lvl="1"/>
            <a:r>
              <a:rPr lang="en-AU" dirty="0"/>
              <a:t>Depth First, Breadth First, Bound, Score, Cost, A* …</a:t>
            </a:r>
          </a:p>
          <a:p>
            <a:pPr lvl="1"/>
            <a:endParaRPr lang="en-AU" dirty="0"/>
          </a:p>
          <a:p>
            <a:r>
              <a:rPr lang="en-AU" dirty="0"/>
              <a:t>Solution Generators:</a:t>
            </a:r>
          </a:p>
          <a:p>
            <a:pPr lvl="1"/>
            <a:r>
              <a:rPr lang="en-AU" dirty="0"/>
              <a:t>Create Network, Join Network, Connect Elements, Connect Networks, Network Path</a:t>
            </a:r>
          </a:p>
          <a:p>
            <a:pPr marL="457200" lvl="1" indent="0">
              <a:buNone/>
            </a:pPr>
            <a:endParaRPr lang="en-AU" dirty="0"/>
          </a:p>
          <a:p>
            <a:pPr lvl="1"/>
            <a:endParaRPr lang="en-AU" dirty="0"/>
          </a:p>
        </p:txBody>
      </p:sp>
      <p:pic>
        <p:nvPicPr>
          <p:cNvPr id="6" name="Picture 5">
            <a:extLst>
              <a:ext uri="{FF2B5EF4-FFF2-40B4-BE49-F238E27FC236}">
                <a16:creationId xmlns:a16="http://schemas.microsoft.com/office/drawing/2014/main" id="{C85E26F5-B813-4FF0-94D7-09DF80364C24}"/>
              </a:ext>
            </a:extLst>
          </p:cNvPr>
          <p:cNvPicPr>
            <a:picLocks noChangeAspect="1"/>
          </p:cNvPicPr>
          <p:nvPr/>
        </p:nvPicPr>
        <p:blipFill>
          <a:blip r:embed="rId2"/>
          <a:stretch>
            <a:fillRect/>
          </a:stretch>
        </p:blipFill>
        <p:spPr>
          <a:xfrm>
            <a:off x="436282" y="2178468"/>
            <a:ext cx="5659718" cy="3033247"/>
          </a:xfrm>
          <a:prstGeom prst="rect">
            <a:avLst/>
          </a:prstGeom>
        </p:spPr>
      </p:pic>
    </p:spTree>
    <p:extLst>
      <p:ext uri="{BB962C8B-B14F-4D97-AF65-F5344CB8AC3E}">
        <p14:creationId xmlns:p14="http://schemas.microsoft.com/office/powerpoint/2010/main" val="277330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8D2D-73C2-4AB9-BE0D-2D3F30F917A0}"/>
              </a:ext>
            </a:extLst>
          </p:cNvPr>
          <p:cNvSpPr>
            <a:spLocks noGrp="1"/>
          </p:cNvSpPr>
          <p:nvPr>
            <p:ph type="title"/>
          </p:nvPr>
        </p:nvSpPr>
        <p:spPr>
          <a:xfrm>
            <a:off x="838200" y="71515"/>
            <a:ext cx="10515600" cy="1325563"/>
          </a:xfrm>
        </p:spPr>
        <p:txBody>
          <a:bodyPr/>
          <a:lstStyle/>
          <a:p>
            <a:r>
              <a:rPr lang="en-AU" dirty="0"/>
              <a:t>Example Problem – for Prototype and Measure</a:t>
            </a:r>
          </a:p>
        </p:txBody>
      </p:sp>
      <p:sp>
        <p:nvSpPr>
          <p:cNvPr id="3" name="Content Placeholder 2">
            <a:extLst>
              <a:ext uri="{FF2B5EF4-FFF2-40B4-BE49-F238E27FC236}">
                <a16:creationId xmlns:a16="http://schemas.microsoft.com/office/drawing/2014/main" id="{2B7F50F3-8648-42B5-B7D2-32B98F06D233}"/>
              </a:ext>
            </a:extLst>
          </p:cNvPr>
          <p:cNvSpPr>
            <a:spLocks noGrp="1"/>
          </p:cNvSpPr>
          <p:nvPr>
            <p:ph sz="half" idx="1"/>
          </p:nvPr>
        </p:nvSpPr>
        <p:spPr/>
        <p:txBody>
          <a:bodyPr/>
          <a:lstStyle/>
          <a:p>
            <a:endParaRPr lang="en-AU" dirty="0"/>
          </a:p>
        </p:txBody>
      </p:sp>
      <p:sp>
        <p:nvSpPr>
          <p:cNvPr id="4" name="Content Placeholder 3">
            <a:extLst>
              <a:ext uri="{FF2B5EF4-FFF2-40B4-BE49-F238E27FC236}">
                <a16:creationId xmlns:a16="http://schemas.microsoft.com/office/drawing/2014/main" id="{AB5AB162-CF1B-4EF3-BF94-0FBA296D76BE}"/>
              </a:ext>
            </a:extLst>
          </p:cNvPr>
          <p:cNvSpPr>
            <a:spLocks noGrp="1"/>
          </p:cNvSpPr>
          <p:nvPr>
            <p:ph sz="half" idx="2"/>
          </p:nvPr>
        </p:nvSpPr>
        <p:spPr/>
        <p:txBody>
          <a:bodyPr/>
          <a:lstStyle/>
          <a:p>
            <a:endParaRPr lang="en-AU"/>
          </a:p>
        </p:txBody>
      </p:sp>
      <p:pic>
        <p:nvPicPr>
          <p:cNvPr id="1026" name="Picture 2">
            <a:extLst>
              <a:ext uri="{FF2B5EF4-FFF2-40B4-BE49-F238E27FC236}">
                <a16:creationId xmlns:a16="http://schemas.microsoft.com/office/drawing/2014/main" id="{A9292AC0-7722-4EBC-9339-71062F41D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35" y="1465901"/>
            <a:ext cx="11803529" cy="47890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CC0325-4E54-4551-99CE-6ED7DC648FA4}"/>
              </a:ext>
            </a:extLst>
          </p:cNvPr>
          <p:cNvSpPr txBox="1"/>
          <p:nvPr/>
        </p:nvSpPr>
        <p:spPr>
          <a:xfrm>
            <a:off x="390088" y="6417153"/>
            <a:ext cx="10329816" cy="369332"/>
          </a:xfrm>
          <a:prstGeom prst="rect">
            <a:avLst/>
          </a:prstGeom>
          <a:noFill/>
        </p:spPr>
        <p:txBody>
          <a:bodyPr wrap="none" rtlCol="0">
            <a:spAutoFit/>
          </a:bodyPr>
          <a:lstStyle/>
          <a:p>
            <a:r>
              <a:rPr lang="en-AU" dirty="0"/>
              <a:t>Relationship to  original “STRIPS” Constraint Solver is apparent, but Generator is significantly more complex…</a:t>
            </a:r>
          </a:p>
        </p:txBody>
      </p:sp>
    </p:spTree>
    <p:extLst>
      <p:ext uri="{BB962C8B-B14F-4D97-AF65-F5344CB8AC3E}">
        <p14:creationId xmlns:p14="http://schemas.microsoft.com/office/powerpoint/2010/main" val="128662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735F-5510-4FCC-AE5E-FF6EABDAA8F7}"/>
              </a:ext>
            </a:extLst>
          </p:cNvPr>
          <p:cNvSpPr>
            <a:spLocks noGrp="1"/>
          </p:cNvSpPr>
          <p:nvPr>
            <p:ph type="title"/>
          </p:nvPr>
        </p:nvSpPr>
        <p:spPr/>
        <p:txBody>
          <a:bodyPr/>
          <a:lstStyle/>
          <a:p>
            <a:r>
              <a:rPr lang="en-AU" dirty="0"/>
              <a:t>The “AI” part</a:t>
            </a:r>
          </a:p>
        </p:txBody>
      </p:sp>
      <p:sp>
        <p:nvSpPr>
          <p:cNvPr id="3" name="Content Placeholder 2">
            <a:extLst>
              <a:ext uri="{FF2B5EF4-FFF2-40B4-BE49-F238E27FC236}">
                <a16:creationId xmlns:a16="http://schemas.microsoft.com/office/drawing/2014/main" id="{444F6C87-203D-4975-941C-9F535BB6A4CB}"/>
              </a:ext>
            </a:extLst>
          </p:cNvPr>
          <p:cNvSpPr>
            <a:spLocks noGrp="1"/>
          </p:cNvSpPr>
          <p:nvPr>
            <p:ph sz="half" idx="1"/>
          </p:nvPr>
        </p:nvSpPr>
        <p:spPr>
          <a:xfrm>
            <a:off x="481674" y="1825625"/>
            <a:ext cx="5550010" cy="4667250"/>
          </a:xfrm>
          <a:solidFill>
            <a:schemeClr val="bg1">
              <a:lumMod val="85000"/>
            </a:schemeClr>
          </a:solidFill>
        </p:spPr>
        <p:txBody>
          <a:bodyPr>
            <a:noAutofit/>
          </a:bodyPr>
          <a:lstStyle/>
          <a:p>
            <a:pPr marL="0" indent="0">
              <a:buNone/>
            </a:pPr>
            <a:r>
              <a:rPr lang="en-AU" sz="1400" b="1" dirty="0"/>
              <a:t>Specify:</a:t>
            </a:r>
          </a:p>
          <a:p>
            <a:r>
              <a:rPr lang="en-AU" sz="1400" dirty="0"/>
              <a:t>Inputs</a:t>
            </a:r>
          </a:p>
          <a:p>
            <a:pPr lvl="1"/>
            <a:r>
              <a:rPr lang="en-AU" sz="1400" dirty="0"/>
              <a:t>A set of components:</a:t>
            </a:r>
          </a:p>
          <a:p>
            <a:pPr lvl="2"/>
            <a:r>
              <a:rPr lang="en-AU" sz="1400" dirty="0"/>
              <a:t>Network</a:t>
            </a:r>
          </a:p>
          <a:p>
            <a:pPr lvl="2"/>
            <a:r>
              <a:rPr lang="en-AU" sz="1400" dirty="0"/>
              <a:t>Network Element</a:t>
            </a:r>
          </a:p>
          <a:p>
            <a:pPr lvl="2"/>
            <a:r>
              <a:rPr lang="en-AU" sz="1400" dirty="0"/>
              <a:t>Link</a:t>
            </a:r>
          </a:p>
          <a:p>
            <a:pPr lvl="2"/>
            <a:r>
              <a:rPr lang="en-AU" sz="1400" dirty="0"/>
              <a:t>Path</a:t>
            </a:r>
          </a:p>
          <a:p>
            <a:pPr lvl="2"/>
            <a:r>
              <a:rPr lang="en-AU" sz="1400" dirty="0"/>
              <a:t>Interface (Common, Needs, Provides)</a:t>
            </a:r>
          </a:p>
          <a:p>
            <a:pPr lvl="1"/>
            <a:r>
              <a:rPr lang="en-AU" sz="1400" dirty="0"/>
              <a:t>An Initial Solver (Intent Handler)</a:t>
            </a:r>
          </a:p>
          <a:p>
            <a:pPr lvl="2"/>
            <a:r>
              <a:rPr lang="en-US" sz="1400" dirty="0" err="1"/>
              <a:t>ConnectElements</a:t>
            </a:r>
            <a:r>
              <a:rPr lang="en-US" sz="1400" dirty="0"/>
              <a:t> - connect elements within network</a:t>
            </a:r>
          </a:p>
          <a:p>
            <a:pPr lvl="2"/>
            <a:r>
              <a:rPr lang="en-US" sz="1400" dirty="0" err="1"/>
              <a:t>CreateNetwork</a:t>
            </a:r>
            <a:r>
              <a:rPr lang="en-US" sz="1400" dirty="0"/>
              <a:t> - create a new network from bucket of bits</a:t>
            </a:r>
          </a:p>
          <a:p>
            <a:pPr lvl="2"/>
            <a:r>
              <a:rPr lang="en-US" sz="1400" dirty="0" err="1"/>
              <a:t>JoinNetwork</a:t>
            </a:r>
            <a:r>
              <a:rPr lang="en-US" sz="1400" dirty="0"/>
              <a:t> - add new elements into an existing network</a:t>
            </a:r>
          </a:p>
          <a:p>
            <a:pPr lvl="2"/>
            <a:r>
              <a:rPr lang="en-US" sz="1400" dirty="0" err="1"/>
              <a:t>NetworkPath</a:t>
            </a:r>
            <a:r>
              <a:rPr lang="en-US" sz="1400" dirty="0"/>
              <a:t> - find path within an network</a:t>
            </a:r>
          </a:p>
          <a:p>
            <a:pPr lvl="2"/>
            <a:r>
              <a:rPr lang="en-US" sz="1400" dirty="0" err="1"/>
              <a:t>ConnectNetworks</a:t>
            </a:r>
            <a:r>
              <a:rPr lang="en-US" sz="1400" dirty="0"/>
              <a:t> - join two network together</a:t>
            </a:r>
          </a:p>
          <a:p>
            <a:pPr lvl="1"/>
            <a:r>
              <a:rPr lang="en-US" sz="1400" dirty="0"/>
              <a:t>The network goal</a:t>
            </a:r>
            <a:endParaRPr lang="en-AU" sz="1400" dirty="0"/>
          </a:p>
          <a:p>
            <a:pPr lvl="3"/>
            <a:endParaRPr lang="en-AU" sz="1400" dirty="0"/>
          </a:p>
        </p:txBody>
      </p:sp>
      <p:sp>
        <p:nvSpPr>
          <p:cNvPr id="4" name="Content Placeholder 3">
            <a:extLst>
              <a:ext uri="{FF2B5EF4-FFF2-40B4-BE49-F238E27FC236}">
                <a16:creationId xmlns:a16="http://schemas.microsoft.com/office/drawing/2014/main" id="{D3F70E0D-CED4-458D-8181-F3766CE5BDB6}"/>
              </a:ext>
            </a:extLst>
          </p:cNvPr>
          <p:cNvSpPr>
            <a:spLocks noGrp="1"/>
          </p:cNvSpPr>
          <p:nvPr>
            <p:ph sz="half" idx="2"/>
          </p:nvPr>
        </p:nvSpPr>
        <p:spPr>
          <a:xfrm>
            <a:off x="6788775" y="1825625"/>
            <a:ext cx="5181600" cy="4667250"/>
          </a:xfrm>
          <a:solidFill>
            <a:schemeClr val="bg1">
              <a:lumMod val="85000"/>
            </a:schemeClr>
          </a:solidFill>
        </p:spPr>
        <p:txBody>
          <a:bodyPr>
            <a:normAutofit/>
          </a:bodyPr>
          <a:lstStyle/>
          <a:p>
            <a:pPr marL="0" indent="0">
              <a:buNone/>
            </a:pPr>
            <a:r>
              <a:rPr lang="en-AU" sz="1400" b="1" dirty="0"/>
              <a:t>The Engine:</a:t>
            </a:r>
          </a:p>
          <a:p>
            <a:r>
              <a:rPr lang="en-AU" sz="1400" dirty="0"/>
              <a:t>Search Algorithms</a:t>
            </a:r>
          </a:p>
          <a:p>
            <a:pPr lvl="1"/>
            <a:r>
              <a:rPr lang="en-AU" sz="1400" dirty="0"/>
              <a:t>Non Domain Specific</a:t>
            </a:r>
          </a:p>
          <a:p>
            <a:pPr lvl="1"/>
            <a:r>
              <a:rPr lang="en-AU" sz="1400" dirty="0"/>
              <a:t>Search / Solve Strategies</a:t>
            </a:r>
          </a:p>
          <a:p>
            <a:r>
              <a:rPr lang="en-AU" sz="1400" dirty="0"/>
              <a:t>Generate / Test</a:t>
            </a:r>
          </a:p>
          <a:p>
            <a:pPr lvl="1"/>
            <a:r>
              <a:rPr lang="en-AU" sz="1400" dirty="0"/>
              <a:t>Domain Specific</a:t>
            </a:r>
          </a:p>
          <a:p>
            <a:pPr marL="457200" lvl="1" indent="0">
              <a:buNone/>
            </a:pPr>
            <a:r>
              <a:rPr lang="en-AU" sz="1400" dirty="0"/>
              <a:t>Domain Heuristics</a:t>
            </a:r>
          </a:p>
          <a:p>
            <a:pPr lvl="1"/>
            <a:r>
              <a:rPr lang="en-AU" sz="1400" dirty="0"/>
              <a:t>Domain Heuristics</a:t>
            </a:r>
          </a:p>
          <a:p>
            <a:pPr lvl="1"/>
            <a:r>
              <a:rPr lang="en-AU" sz="1400" dirty="0"/>
              <a:t>Domain Knowledge</a:t>
            </a:r>
          </a:p>
          <a:p>
            <a:pPr marL="0" indent="0">
              <a:buNone/>
            </a:pPr>
            <a:endParaRPr lang="en-AU" sz="1400" dirty="0"/>
          </a:p>
          <a:p>
            <a:pPr marL="0" indent="0">
              <a:buNone/>
            </a:pPr>
            <a:r>
              <a:rPr lang="en-AU" sz="1400" dirty="0"/>
              <a:t>The outcomes are surprising…</a:t>
            </a:r>
          </a:p>
          <a:p>
            <a:r>
              <a:rPr lang="en-AU" sz="1400" dirty="0"/>
              <a:t>So we need to constrain the intent to ensure it drives to our objective</a:t>
            </a:r>
          </a:p>
          <a:p>
            <a:pPr lvl="1"/>
            <a:endParaRPr lang="en-AU" sz="1400" dirty="0"/>
          </a:p>
          <a:p>
            <a:endParaRPr lang="en-AU" sz="1400" dirty="0"/>
          </a:p>
        </p:txBody>
      </p:sp>
    </p:spTree>
    <p:extLst>
      <p:ext uri="{BB962C8B-B14F-4D97-AF65-F5344CB8AC3E}">
        <p14:creationId xmlns:p14="http://schemas.microsoft.com/office/powerpoint/2010/main" val="68907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4CC4-192E-4DBD-8EDB-3BD5AE64FEA8}"/>
              </a:ext>
            </a:extLst>
          </p:cNvPr>
          <p:cNvSpPr>
            <a:spLocks noGrp="1"/>
          </p:cNvSpPr>
          <p:nvPr>
            <p:ph type="title"/>
          </p:nvPr>
        </p:nvSpPr>
        <p:spPr>
          <a:xfrm>
            <a:off x="762000" y="188752"/>
            <a:ext cx="10515600" cy="800934"/>
          </a:xfrm>
        </p:spPr>
        <p:txBody>
          <a:bodyPr>
            <a:normAutofit fontScale="90000"/>
          </a:bodyPr>
          <a:lstStyle/>
          <a:p>
            <a:r>
              <a:rPr lang="en-AU" dirty="0"/>
              <a:t>Specifying the Goal/Intent …</a:t>
            </a:r>
            <a:br>
              <a:rPr lang="en-AU" dirty="0"/>
            </a:br>
            <a:r>
              <a:rPr lang="en-AU" dirty="0"/>
              <a:t>New </a:t>
            </a:r>
            <a:r>
              <a:rPr lang="en-AU"/>
              <a:t>Syntax makes </a:t>
            </a:r>
            <a:r>
              <a:rPr lang="en-AU" dirty="0"/>
              <a:t>Intent Clearer </a:t>
            </a:r>
          </a:p>
        </p:txBody>
      </p:sp>
      <p:sp>
        <p:nvSpPr>
          <p:cNvPr id="3" name="Content Placeholder 2">
            <a:extLst>
              <a:ext uri="{FF2B5EF4-FFF2-40B4-BE49-F238E27FC236}">
                <a16:creationId xmlns:a16="http://schemas.microsoft.com/office/drawing/2014/main" id="{116E9370-2F74-4CA0-BCA3-EE3636F9FB06}"/>
              </a:ext>
            </a:extLst>
          </p:cNvPr>
          <p:cNvSpPr>
            <a:spLocks noGrp="1"/>
          </p:cNvSpPr>
          <p:nvPr>
            <p:ph sz="half" idx="1"/>
          </p:nvPr>
        </p:nvSpPr>
        <p:spPr>
          <a:xfrm>
            <a:off x="155196" y="1456519"/>
            <a:ext cx="5864604" cy="5195961"/>
          </a:xfrm>
          <a:solidFill>
            <a:schemeClr val="bg1">
              <a:lumMod val="85000"/>
            </a:schemeClr>
          </a:solidFill>
        </p:spPr>
        <p:txBody>
          <a:bodyPr>
            <a:noAutofit/>
          </a:bodyPr>
          <a:lstStyle/>
          <a:p>
            <a:pPr marL="0" indent="0">
              <a:buNone/>
            </a:pPr>
            <a:r>
              <a:rPr lang="en-AU" sz="1500" b="1" dirty="0">
                <a:latin typeface="Courier New" panose="02070309020205020404" pitchFamily="49" charset="0"/>
                <a:cs typeface="Courier New" panose="02070309020205020404" pitchFamily="49" charset="0"/>
              </a:rPr>
              <a:t>Old Syntax (V0.1):</a:t>
            </a:r>
          </a:p>
          <a:p>
            <a:pPr marL="0" indent="0">
              <a:buNone/>
            </a:pPr>
            <a:endParaRPr lang="en-AU" sz="1500" dirty="0">
              <a:latin typeface="Courier New" panose="02070309020205020404" pitchFamily="49" charset="0"/>
              <a:cs typeface="Courier New" panose="02070309020205020404" pitchFamily="49" charset="0"/>
            </a:endParaRPr>
          </a:p>
          <a:p>
            <a:pPr marL="0" indent="0">
              <a:buNone/>
            </a:pPr>
            <a:r>
              <a:rPr lang="en-AU" sz="1500" dirty="0">
                <a:latin typeface="Courier New" panose="02070309020205020404" pitchFamily="49" charset="0"/>
                <a:cs typeface="Courier New" panose="02070309020205020404" pitchFamily="49" charset="0"/>
              </a:rPr>
              <a:t>abstract class </a:t>
            </a:r>
            <a:r>
              <a:rPr lang="en-AU" sz="1500" dirty="0" err="1">
                <a:latin typeface="Courier New" panose="02070309020205020404" pitchFamily="49" charset="0"/>
                <a:cs typeface="Courier New" panose="02070309020205020404" pitchFamily="49" charset="0"/>
              </a:rPr>
              <a:t>ethernet_lan</a:t>
            </a:r>
            <a:r>
              <a:rPr lang="en-AU" sz="1500" dirty="0">
                <a:latin typeface="Courier New" panose="02070309020205020404" pitchFamily="49" charset="0"/>
                <a:cs typeface="Courier New" panose="02070309020205020404" pitchFamily="49" charset="0"/>
              </a:rPr>
              <a:t> extends network {</a:t>
            </a:r>
          </a:p>
          <a:p>
            <a:pPr marL="0" indent="0">
              <a:buNone/>
            </a:pPr>
            <a:r>
              <a:rPr lang="en-AU" sz="1500" dirty="0">
                <a:latin typeface="Courier New" panose="02070309020205020404" pitchFamily="49" charset="0"/>
                <a:cs typeface="Courier New" panose="02070309020205020404" pitchFamily="49" charset="0"/>
              </a:rPr>
              <a:t>  @mandatory switch[] fabric;</a:t>
            </a:r>
          </a:p>
          <a:p>
            <a:pPr marL="0" indent="0">
              <a:buNone/>
            </a:pPr>
            <a:r>
              <a:rPr lang="en-AU" sz="1500" dirty="0">
                <a:latin typeface="Courier New" panose="02070309020205020404" pitchFamily="49" charset="0"/>
                <a:cs typeface="Courier New" panose="02070309020205020404" pitchFamily="49" charset="0"/>
              </a:rPr>
              <a:t>  @mandatory computer[] hosts;</a:t>
            </a:r>
          </a:p>
          <a:p>
            <a:pPr marL="0" indent="0">
              <a:buNone/>
            </a:pPr>
            <a:r>
              <a:rPr lang="en-AU" sz="1500" dirty="0">
                <a:latin typeface="Courier New" panose="02070309020205020404" pitchFamily="49" charset="0"/>
                <a:cs typeface="Courier New" panose="02070309020205020404" pitchFamily="49" charset="0"/>
              </a:rPr>
              <a:t>  object[] uses;</a:t>
            </a:r>
          </a:p>
          <a:p>
            <a:pPr marL="0" indent="0">
              <a:buNone/>
            </a:pPr>
            <a:r>
              <a:rPr lang="en-AU" sz="1500" dirty="0">
                <a:latin typeface="Courier New" panose="02070309020205020404" pitchFamily="49" charset="0"/>
                <a:cs typeface="Courier New" panose="02070309020205020404" pitchFamily="49" charset="0"/>
              </a:rPr>
              <a:t>  service = { "ethernet", "(</a:t>
            </a:r>
            <a:r>
              <a:rPr lang="en-AU" sz="1500" dirty="0" err="1">
                <a:latin typeface="Courier New" panose="02070309020205020404" pitchFamily="49" charset="0"/>
                <a:cs typeface="Courier New" panose="02070309020205020404" pitchFamily="49" charset="0"/>
              </a:rPr>
              <a:t>ethernet_vlan</a:t>
            </a:r>
            <a:r>
              <a:rPr lang="en-AU" sz="1500" dirty="0">
                <a:latin typeface="Courier New" panose="02070309020205020404" pitchFamily="49" charset="0"/>
                <a:cs typeface="Courier New" panose="02070309020205020404" pitchFamily="49" charset="0"/>
              </a:rPr>
              <a:t>)*"};</a:t>
            </a:r>
          </a:p>
          <a:p>
            <a:pPr marL="0" indent="0">
              <a:buNone/>
            </a:pPr>
            <a:r>
              <a:rPr lang="en-AU" sz="1500" dirty="0">
                <a:latin typeface="Courier New" panose="02070309020205020404" pitchFamily="49" charset="0"/>
                <a:cs typeface="Courier New" panose="02070309020205020404" pitchFamily="49" charset="0"/>
              </a:rPr>
              <a:t>}</a:t>
            </a:r>
          </a:p>
          <a:p>
            <a:pPr marL="0" indent="0">
              <a:buNone/>
            </a:pPr>
            <a:endParaRPr lang="en-AU" sz="1500" dirty="0">
              <a:latin typeface="Courier New" panose="02070309020205020404" pitchFamily="49" charset="0"/>
              <a:cs typeface="Courier New" panose="02070309020205020404" pitchFamily="49" charset="0"/>
            </a:endParaRPr>
          </a:p>
          <a:p>
            <a:pPr marL="0" indent="0">
              <a:buNone/>
            </a:pPr>
            <a:r>
              <a:rPr lang="en-AU" sz="1500" dirty="0">
                <a:latin typeface="Courier New" panose="02070309020205020404" pitchFamily="49" charset="0"/>
                <a:cs typeface="Courier New" panose="02070309020205020404" pitchFamily="49" charset="0"/>
              </a:rPr>
              <a:t>abstract class </a:t>
            </a:r>
            <a:r>
              <a:rPr lang="en-AU" sz="1500" dirty="0" err="1">
                <a:latin typeface="Courier New" panose="02070309020205020404" pitchFamily="49" charset="0"/>
                <a:cs typeface="Courier New" panose="02070309020205020404" pitchFamily="49" charset="0"/>
              </a:rPr>
              <a:t>ethernet_node</a:t>
            </a:r>
            <a:r>
              <a:rPr lang="en-AU" sz="1500" dirty="0">
                <a:latin typeface="Courier New" panose="02070309020205020404" pitchFamily="49" charset="0"/>
                <a:cs typeface="Courier New" panose="02070309020205020404" pitchFamily="49" charset="0"/>
              </a:rPr>
              <a:t> extends element {</a:t>
            </a:r>
          </a:p>
          <a:p>
            <a:pPr marL="0" indent="0">
              <a:buNone/>
            </a:pPr>
            <a:r>
              <a:rPr lang="en-AU" sz="1500" dirty="0">
                <a:latin typeface="Courier New" panose="02070309020205020404" pitchFamily="49" charset="0"/>
                <a:cs typeface="Courier New" panose="02070309020205020404" pitchFamily="49" charset="0"/>
              </a:rPr>
              <a:t>  @mandatory computer host;</a:t>
            </a:r>
          </a:p>
          <a:p>
            <a:pPr marL="0" indent="0">
              <a:buNone/>
            </a:pPr>
            <a:r>
              <a:rPr lang="en-AU" sz="1500" dirty="0">
                <a:latin typeface="Courier New" panose="02070309020205020404" pitchFamily="49" charset="0"/>
                <a:cs typeface="Courier New" panose="02070309020205020404" pitchFamily="49" charset="0"/>
              </a:rPr>
              <a:t>  @mandatory switch ether;</a:t>
            </a:r>
          </a:p>
          <a:p>
            <a:pPr marL="0" indent="0">
              <a:buNone/>
            </a:pPr>
            <a:r>
              <a:rPr lang="en-AU" sz="1500" dirty="0">
                <a:latin typeface="Courier New" panose="02070309020205020404" pitchFamily="49" charset="0"/>
                <a:cs typeface="Courier New" panose="02070309020205020404" pitchFamily="49" charset="0"/>
              </a:rPr>
              <a:t>  object[] uses;</a:t>
            </a:r>
          </a:p>
          <a:p>
            <a:pPr marL="0" indent="0">
              <a:buNone/>
            </a:pPr>
            <a:r>
              <a:rPr lang="en-AU" sz="1500" dirty="0">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71CC07F6-B290-4D18-A78E-DEFB5487081A}"/>
              </a:ext>
            </a:extLst>
          </p:cNvPr>
          <p:cNvSpPr>
            <a:spLocks noGrp="1"/>
          </p:cNvSpPr>
          <p:nvPr>
            <p:ph sz="half" idx="2"/>
          </p:nvPr>
        </p:nvSpPr>
        <p:spPr>
          <a:xfrm>
            <a:off x="6172203" y="1456519"/>
            <a:ext cx="5954084" cy="5195961"/>
          </a:xfrm>
          <a:solidFill>
            <a:schemeClr val="bg1">
              <a:lumMod val="85000"/>
            </a:schemeClr>
          </a:solidFill>
        </p:spPr>
        <p:txBody>
          <a:bodyPr>
            <a:noAutofit/>
          </a:bodyPr>
          <a:lstStyle/>
          <a:p>
            <a:pPr marL="0" indent="0">
              <a:buNone/>
            </a:pPr>
            <a:r>
              <a:rPr lang="en-AU" sz="1500" b="1" dirty="0">
                <a:latin typeface="Courier New" panose="02070309020205020404" pitchFamily="49" charset="0"/>
                <a:cs typeface="Courier New" panose="02070309020205020404" pitchFamily="49" charset="0"/>
              </a:rPr>
              <a:t>Intent Syntax (V0.2):</a:t>
            </a:r>
          </a:p>
          <a:p>
            <a:pPr marL="0" indent="0">
              <a:buNone/>
            </a:pPr>
            <a:endParaRPr lang="en-AU" sz="1500" dirty="0">
              <a:latin typeface="Courier New" panose="02070309020205020404" pitchFamily="49" charset="0"/>
              <a:cs typeface="Courier New" panose="02070309020205020404" pitchFamily="49" charset="0"/>
            </a:endParaRPr>
          </a:p>
          <a:p>
            <a:pPr marL="0" indent="0">
              <a:buNone/>
            </a:pPr>
            <a:r>
              <a:rPr lang="en-AU" sz="1500" dirty="0">
                <a:latin typeface="Courier New" panose="02070309020205020404" pitchFamily="49" charset="0"/>
                <a:cs typeface="Courier New" panose="02070309020205020404" pitchFamily="49" charset="0"/>
              </a:rPr>
              <a:t>goal class </a:t>
            </a:r>
            <a:r>
              <a:rPr lang="en-AU" sz="1500" dirty="0" err="1">
                <a:latin typeface="Courier New" panose="02070309020205020404" pitchFamily="49" charset="0"/>
                <a:cs typeface="Courier New" panose="02070309020205020404" pitchFamily="49" charset="0"/>
              </a:rPr>
              <a:t>ethernet_lan</a:t>
            </a:r>
            <a:r>
              <a:rPr lang="en-AU" sz="1500" dirty="0">
                <a:latin typeface="Courier New" panose="02070309020205020404" pitchFamily="49" charset="0"/>
                <a:cs typeface="Courier New" panose="02070309020205020404" pitchFamily="49" charset="0"/>
              </a:rPr>
              <a:t> extends network {</a:t>
            </a:r>
          </a:p>
          <a:p>
            <a:pPr marL="0" indent="0">
              <a:buNone/>
            </a:pPr>
            <a:r>
              <a:rPr lang="en-AU" sz="1500" dirty="0">
                <a:latin typeface="Courier New" panose="02070309020205020404" pitchFamily="49" charset="0"/>
                <a:cs typeface="Courier New" panose="02070309020205020404" pitchFamily="49" charset="0"/>
              </a:rPr>
              <a:t>  @mandatory switch[] fabric;</a:t>
            </a:r>
          </a:p>
          <a:p>
            <a:pPr marL="0" indent="0">
              <a:buNone/>
            </a:pPr>
            <a:r>
              <a:rPr lang="en-AU" sz="1500" dirty="0">
                <a:latin typeface="Courier New" panose="02070309020205020404" pitchFamily="49" charset="0"/>
                <a:cs typeface="Courier New" panose="02070309020205020404" pitchFamily="49" charset="0"/>
              </a:rPr>
              <a:t>  @mandatory computer[] hosts;</a:t>
            </a:r>
          </a:p>
          <a:p>
            <a:pPr marL="0" indent="0">
              <a:buNone/>
            </a:pPr>
            <a:r>
              <a:rPr lang="en-AU" sz="1500" dirty="0">
                <a:latin typeface="Courier New" panose="02070309020205020404" pitchFamily="49" charset="0"/>
                <a:cs typeface="Courier New" panose="02070309020205020404" pitchFamily="49" charset="0"/>
              </a:rPr>
              <a:t>  object[] uses;</a:t>
            </a:r>
          </a:p>
          <a:p>
            <a:pPr marL="0" indent="0">
              <a:buNone/>
            </a:pPr>
            <a:r>
              <a:rPr lang="en-AU" sz="1500" dirty="0">
                <a:latin typeface="Courier New" panose="02070309020205020404" pitchFamily="49" charset="0"/>
                <a:cs typeface="Courier New" panose="02070309020205020404" pitchFamily="49" charset="0"/>
              </a:rPr>
              <a:t>  service = { "ethernet", "(</a:t>
            </a:r>
            <a:r>
              <a:rPr lang="en-AU" sz="1500" dirty="0" err="1">
                <a:latin typeface="Courier New" panose="02070309020205020404" pitchFamily="49" charset="0"/>
                <a:cs typeface="Courier New" panose="02070309020205020404" pitchFamily="49" charset="0"/>
              </a:rPr>
              <a:t>ethernet_vlan</a:t>
            </a:r>
            <a:r>
              <a:rPr lang="en-AU" sz="1500" dirty="0">
                <a:latin typeface="Courier New" panose="02070309020205020404" pitchFamily="49" charset="0"/>
                <a:cs typeface="Courier New" panose="02070309020205020404" pitchFamily="49" charset="0"/>
              </a:rPr>
              <a:t>)*" };</a:t>
            </a:r>
          </a:p>
          <a:p>
            <a:pPr marL="0" indent="0">
              <a:buNone/>
            </a:pPr>
            <a:r>
              <a:rPr lang="en-AU" sz="1500" dirty="0">
                <a:latin typeface="Courier New" panose="02070309020205020404" pitchFamily="49" charset="0"/>
                <a:cs typeface="Courier New" panose="02070309020205020404" pitchFamily="49" charset="0"/>
              </a:rPr>
              <a:t>  handler = “an5.solve.an5.CreateNework”</a:t>
            </a:r>
          </a:p>
          <a:p>
            <a:pPr marL="0" indent="0">
              <a:buNone/>
            </a:pPr>
            <a:endParaRPr lang="en-AU" sz="1500" dirty="0">
              <a:latin typeface="Courier New" panose="02070309020205020404" pitchFamily="49" charset="0"/>
              <a:cs typeface="Courier New" panose="02070309020205020404" pitchFamily="49" charset="0"/>
            </a:endParaRPr>
          </a:p>
          <a:p>
            <a:pPr marL="0" indent="0">
              <a:buNone/>
            </a:pPr>
            <a:r>
              <a:rPr lang="en-AU" sz="1500" dirty="0">
                <a:latin typeface="Courier New" panose="02070309020205020404" pitchFamily="49" charset="0"/>
                <a:cs typeface="Courier New" panose="02070309020205020404" pitchFamily="49" charset="0"/>
              </a:rPr>
              <a:t>  constraint class </a:t>
            </a:r>
            <a:r>
              <a:rPr lang="en-AU" sz="1500" dirty="0" err="1">
                <a:latin typeface="Courier New" panose="02070309020205020404" pitchFamily="49" charset="0"/>
                <a:cs typeface="Courier New" panose="02070309020205020404" pitchFamily="49" charset="0"/>
              </a:rPr>
              <a:t>ethernet_node</a:t>
            </a:r>
            <a:r>
              <a:rPr lang="en-AU" sz="1500" dirty="0">
                <a:latin typeface="Courier New" panose="02070309020205020404" pitchFamily="49" charset="0"/>
                <a:cs typeface="Courier New" panose="02070309020205020404" pitchFamily="49" charset="0"/>
              </a:rPr>
              <a:t> extends element {</a:t>
            </a:r>
          </a:p>
          <a:p>
            <a:pPr marL="0" indent="0">
              <a:buNone/>
            </a:pPr>
            <a:r>
              <a:rPr lang="en-AU" sz="1500" dirty="0">
                <a:latin typeface="Courier New" panose="02070309020205020404" pitchFamily="49" charset="0"/>
                <a:cs typeface="Courier New" panose="02070309020205020404" pitchFamily="49" charset="0"/>
              </a:rPr>
              <a:t>    @mandatory computer host;</a:t>
            </a:r>
          </a:p>
          <a:p>
            <a:pPr marL="0" indent="0">
              <a:buNone/>
            </a:pPr>
            <a:r>
              <a:rPr lang="en-AU" sz="1500" dirty="0">
                <a:latin typeface="Courier New" panose="02070309020205020404" pitchFamily="49" charset="0"/>
                <a:cs typeface="Courier New" panose="02070309020205020404" pitchFamily="49" charset="0"/>
              </a:rPr>
              <a:t>    @mandatory switch ether;</a:t>
            </a:r>
          </a:p>
          <a:p>
            <a:pPr marL="0" indent="0">
              <a:buNone/>
            </a:pPr>
            <a:r>
              <a:rPr lang="en-AU" sz="1500" dirty="0">
                <a:latin typeface="Courier New" panose="02070309020205020404" pitchFamily="49" charset="0"/>
                <a:cs typeface="Courier New" panose="02070309020205020404" pitchFamily="49" charset="0"/>
              </a:rPr>
              <a:t>    object[] uses;</a:t>
            </a:r>
          </a:p>
          <a:p>
            <a:pPr marL="0" indent="0">
              <a:buNone/>
            </a:pPr>
            <a:r>
              <a:rPr lang="en-AU" sz="1500" dirty="0">
                <a:latin typeface="Courier New" panose="02070309020205020404" pitchFamily="49" charset="0"/>
                <a:cs typeface="Courier New" panose="02070309020205020404" pitchFamily="49" charset="0"/>
              </a:rPr>
              <a:t>   }</a:t>
            </a:r>
          </a:p>
          <a:p>
            <a:pPr marL="0" indent="0">
              <a:buNone/>
            </a:pPr>
            <a:r>
              <a:rPr lang="en-AU" sz="1500" dirty="0">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A8513554-0F01-41EA-B986-A903290FCE98}"/>
              </a:ext>
            </a:extLst>
          </p:cNvPr>
          <p:cNvSpPr/>
          <p:nvPr/>
        </p:nvSpPr>
        <p:spPr>
          <a:xfrm>
            <a:off x="5337497" y="1331752"/>
            <a:ext cx="834705" cy="608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2437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1824</Words>
  <Application>Microsoft Office PowerPoint</Application>
  <PresentationFormat>Widescreen</PresentationFormat>
  <Paragraphs>250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Ericsson Hilda</vt:lpstr>
      <vt:lpstr>Webdings</vt:lpstr>
      <vt:lpstr>Office Theme</vt:lpstr>
      <vt:lpstr>Anuket – Modelling and AI for Reference Models / Architecture </vt:lpstr>
      <vt:lpstr>Ambitions</vt:lpstr>
      <vt:lpstr>For specification of Model / Architecture need a specification language</vt:lpstr>
      <vt:lpstr>What is the target for building specification ?</vt:lpstr>
      <vt:lpstr>How hard is this ? </vt:lpstr>
      <vt:lpstr>Separate the general AI solver from the network problem domain </vt:lpstr>
      <vt:lpstr>Example Problem – for Prototype and Measure</vt:lpstr>
      <vt:lpstr>The “AI” part</vt:lpstr>
      <vt:lpstr>Specifying the Goal/Intent … New Syntax makes Intent Clearer </vt:lpstr>
      <vt:lpstr>an5 – components example …</vt:lpstr>
      <vt:lpstr>Tractability - Combinatorial Analysis and Optimisation</vt:lpstr>
      <vt:lpstr>Domain Based Local Optimisation</vt:lpstr>
      <vt:lpstr>Anuket  - Applicability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Anuket – Modelling and AI for Reference Models / Architecture </dc:title>
  <dc:creator>John Hartley</dc:creator>
  <cp:lastModifiedBy>John Hartley</cp:lastModifiedBy>
  <cp:revision>1</cp:revision>
  <dcterms:created xsi:type="dcterms:W3CDTF">2022-08-23T05:26:19Z</dcterms:created>
  <dcterms:modified xsi:type="dcterms:W3CDTF">2023-03-09T02:17:12Z</dcterms:modified>
</cp:coreProperties>
</file>