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fe7e402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fe7e402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e7e4029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e7e4029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fe7e402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fe7e402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fe7e4029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fe7e4029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e624d7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e624d7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fe7e402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fe7e402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fe7e402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fe7e402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fe7e402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fe7e402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fe7e402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fe7e402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fe7e402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fe7e402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fe7e402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fe7e402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fe7e4029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fe7e4029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fe7e4029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fe7e4029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100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Explanation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I would use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3100" y="847675"/>
            <a:ext cx="31944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TestProject.io utilizing its RESTful API Client Addon microservices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25" y="2701600"/>
            <a:ext cx="4378149" cy="20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025" y="413874"/>
            <a:ext cx="4729250" cy="21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074375" y="4738475"/>
            <a:ext cx="72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https://docs.testproject.io/testproject-addons/available-addons/restful-api-client-addon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-1217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 1: Create User Account</a:t>
            </a:r>
            <a:endParaRPr sz="2000"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3100" y="390475"/>
            <a:ext cx="87492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for Create User Account would have a format like the following: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 Add Employee =&gt; POST Add User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firstName =&gt; Name (String)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lastName =&gt; Email (String)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Dependents =&gt; Password (String)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step to invoke the call and confirm a 200 status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additional steps to test edge cases:</a:t>
            </a:r>
            <a:endParaRPr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Errors from incorrect input (int instead of String)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Submit empty values and confirm an error code response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Character limits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" y="3185807"/>
            <a:ext cx="6512875" cy="1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127" y="85675"/>
            <a:ext cx="2174925" cy="147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819" y="1552769"/>
            <a:ext cx="2195538" cy="10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265" y="2643394"/>
            <a:ext cx="2214629" cy="4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-1217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 1A: Login Authentication</a:t>
            </a:r>
            <a:endParaRPr sz="20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3100" y="390475"/>
            <a:ext cx="66348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for Login User would have a format like the following: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 Add Employee =&gt; POST Login User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firstName =&gt; Username (String)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lastName =&gt; Password (String)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step to invoke the call and confirm a 200 status for an existing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step to invoke the call and confirm an error code for a non-existent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additional steps to test edge cases:</a:t>
            </a:r>
            <a:endParaRPr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Errors from incorrect input (int instead of String)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Submit empty values and confirm an error code response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Character limits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0" y="3269350"/>
            <a:ext cx="6230025" cy="18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865" y="3100594"/>
            <a:ext cx="2214629" cy="4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457" y="1581569"/>
            <a:ext cx="2247918" cy="15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8131" y="67100"/>
            <a:ext cx="2214563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-1217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 2: Remove City</a:t>
            </a:r>
            <a:endParaRPr sz="200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83100" y="390475"/>
            <a:ext cx="65130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for Delete City would have a format like the following: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 Delete Employee =&gt; DEL Delete City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route ‘/api/cities/{id}’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step to invoke the call and confirm a 200 status that a city was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additional steps to test edge cases: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id in url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 </a:t>
            </a:r>
            <a:r>
              <a:rPr lang="en"/>
              <a:t>characters</a:t>
            </a:r>
            <a:r>
              <a:rPr lang="en"/>
              <a:t> as an id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 non-existent id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362544"/>
            <a:ext cx="4894469" cy="162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100" y="1046325"/>
            <a:ext cx="2065800" cy="14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6100" y="2498364"/>
            <a:ext cx="2065800" cy="75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-1217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 2: Retrieve City</a:t>
            </a:r>
            <a:endParaRPr sz="2000"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83100" y="390475"/>
            <a:ext cx="65130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for Retrieve City would have a format like the following: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Get Employee =&gt; GET Get City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route ‘/api/cities/{id}’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step to invoke the call and confirm a 200 status that a city was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additional steps to test edge cases: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id in url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 characters as an id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 non-existent id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38275"/>
            <a:ext cx="3517149" cy="16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925" y="390475"/>
            <a:ext cx="2153550" cy="1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550" y="1849690"/>
            <a:ext cx="2153550" cy="77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3100" y="771475"/>
            <a:ext cx="3765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docker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Navigate to project folder and run `docker-compose up -d --build`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Confirmed build completed successfully and that image and container are up and running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922" y="834075"/>
            <a:ext cx="5249525" cy="35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3100" y="771475"/>
            <a:ext cx="3765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http://localhost:8100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such page, unable to view Swagger.UI documentation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133" y="789125"/>
            <a:ext cx="5492467" cy="39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100" y="771475"/>
            <a:ext cx="88293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I’m not experienced in coding ASP.NET or coding APIs, I </a:t>
            </a:r>
            <a:r>
              <a:rPr lang="en"/>
              <a:t>reviewed</a:t>
            </a:r>
            <a:r>
              <a:rPr lang="en"/>
              <a:t> ASP.NET tutorials from my personal skillshare account to get a better understanding.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849" y="1492925"/>
            <a:ext cx="3214826" cy="1648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375" y="3325998"/>
            <a:ext cx="3214825" cy="17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25" y="2052225"/>
            <a:ext cx="4033451" cy="2699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6"/>
          <p:cNvCxnSpPr>
            <a:stCxn id="77" idx="3"/>
            <a:endCxn id="75" idx="1"/>
          </p:cNvCxnSpPr>
          <p:nvPr/>
        </p:nvCxnSpPr>
        <p:spPr>
          <a:xfrm flipH="1" rot="10800000">
            <a:off x="4232176" y="2317050"/>
            <a:ext cx="958800" cy="10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>
            <a:stCxn id="77" idx="3"/>
            <a:endCxn id="76" idx="1"/>
          </p:cNvCxnSpPr>
          <p:nvPr/>
        </p:nvCxnSpPr>
        <p:spPr>
          <a:xfrm>
            <a:off x="4232176" y="3401850"/>
            <a:ext cx="941100" cy="7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3100" y="771475"/>
            <a:ext cx="3765900" cy="23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Downloaded Visual Studios for Mac (Intel Chip), version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Opened the project, compiled it, ran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Able to get generated webpage in the project successfully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25" y="515050"/>
            <a:ext cx="3310574" cy="23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400" y="2988999"/>
            <a:ext cx="4457506" cy="20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also, what didn’t work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100" y="771475"/>
            <a:ext cx="3765900" cy="4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to append the API call for GetCities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Expected to see a list of existing cities, or a response that there are no cities.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Response was localhost page can’t be found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25" y="771479"/>
            <a:ext cx="2828675" cy="20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350" y="2951950"/>
            <a:ext cx="3716238" cy="20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tried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80100" y="833250"/>
            <a:ext cx="69324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going through the tutorial walkthroughs on Skillshare, I attempted to compare any useful information with the code I was presented.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appears to me I would need to write out code that is missing from some of the methods provided.  This may include having to add Route headers and going down a deeper </a:t>
            </a:r>
            <a:r>
              <a:rPr lang="en"/>
              <a:t>rabbit</a:t>
            </a:r>
            <a:r>
              <a:rPr lang="en"/>
              <a:t> hole of understanding the relationship of the Controllers with the Data Entities, Models, and Repositories, and how they all funnel into the Database for storage, modification, and retrieval.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feel at this point, without an experienced programmer to help guide me through the coding, it would take me more than the </a:t>
            </a:r>
            <a:r>
              <a:rPr lang="en"/>
              <a:t>allotted</a:t>
            </a:r>
            <a:r>
              <a:rPr lang="en"/>
              <a:t> time of 1 week to </a:t>
            </a:r>
            <a:r>
              <a:rPr lang="en"/>
              <a:t>complete</a:t>
            </a:r>
            <a:r>
              <a:rPr lang="en"/>
              <a:t> this project.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0" y="914438"/>
            <a:ext cx="1530000" cy="36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 would do in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World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</a:t>
            </a:r>
            <a:r>
              <a:rPr lang="en"/>
              <a:t> API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3100" y="847675"/>
            <a:ext cx="31944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access to API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an auth token or an API call to extract a token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995450"/>
            <a:ext cx="5526924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