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8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66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00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0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10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64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07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1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32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9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bmason/PimplDotNet" TargetMode="External"/><Relationship Id="rId2" Type="http://schemas.openxmlformats.org/officeDocument/2006/relationships/hyperlink" Target="https://www.meetup.com/dotnetsheff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Pimp(l) your .NET code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Protect your code from </a:t>
            </a:r>
            <a:r>
              <a:rPr lang="en-GB" dirty="0" err="1" smtClean="0"/>
              <a:t>decompilation</a:t>
            </a:r>
            <a:endParaRPr lang="en-GB" dirty="0" smtClean="0"/>
          </a:p>
          <a:p>
            <a:r>
              <a:rPr lang="en-US" dirty="0" smtClean="0"/>
              <a:t>Zeb Mason, </a:t>
            </a:r>
            <a:r>
              <a:rPr lang="en-US" dirty="0" err="1" smtClean="0">
                <a:hlinkClick r:id="rId2"/>
              </a:rPr>
              <a:t>DotNetSheff</a:t>
            </a:r>
            <a:r>
              <a:rPr lang="en-US" dirty="0" smtClean="0">
                <a:hlinkClick r:id="rId2"/>
              </a:rPr>
              <a:t> Meetup</a:t>
            </a:r>
            <a:r>
              <a:rPr lang="en-US" dirty="0" smtClean="0"/>
              <a:t>, 4</a:t>
            </a:r>
            <a:r>
              <a:rPr lang="en-US" baseline="30000" dirty="0" smtClean="0"/>
              <a:t>th</a:t>
            </a:r>
            <a:r>
              <a:rPr lang="en-US" dirty="0" smtClean="0"/>
              <a:t> June </a:t>
            </a:r>
            <a:r>
              <a:rPr lang="en-US" dirty="0" smtClean="0"/>
              <a:t>2019</a:t>
            </a:r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github.com/zebmason/PimplDotNet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87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88" y="1325118"/>
            <a:ext cx="10021824" cy="53240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Pretty print your binaries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80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Create a public implementation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775" t="12568" r="70900" b="26242"/>
          <a:stretch/>
        </p:blipFill>
        <p:spPr>
          <a:xfrm>
            <a:off x="585216" y="1690688"/>
            <a:ext cx="3209544" cy="40060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25" t="12386" r="63025" b="32804"/>
          <a:stretch/>
        </p:blipFill>
        <p:spPr>
          <a:xfrm>
            <a:off x="5497200" y="1690689"/>
            <a:ext cx="4151376" cy="358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5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Create a </a:t>
            </a:r>
            <a:r>
              <a:rPr lang="en-GB" dirty="0" smtClean="0"/>
              <a:t>private </a:t>
            </a:r>
            <a:r>
              <a:rPr lang="en-GB" dirty="0"/>
              <a:t>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01" t="12569" r="57774" b="54749"/>
          <a:stretch/>
        </p:blipFill>
        <p:spPr>
          <a:xfrm>
            <a:off x="586800" y="1692000"/>
            <a:ext cx="4782312" cy="21396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850" t="12429" r="64750" b="56843"/>
          <a:stretch/>
        </p:blipFill>
        <p:spPr>
          <a:xfrm>
            <a:off x="5495544" y="1692000"/>
            <a:ext cx="3950208" cy="20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1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Pretty print the public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00" y="1324800"/>
            <a:ext cx="10022400" cy="53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2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Pretty print the private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00" y="1324800"/>
            <a:ext cx="10022400" cy="53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Finally the !</a:t>
            </a:r>
            <a:r>
              <a:rPr lang="en-GB" dirty="0" err="1" smtClean="0"/>
              <a:t>finaliser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e.g. Program::!Program()</a:t>
            </a:r>
            <a:endParaRPr lang="en-GB" dirty="0" smtClean="0"/>
          </a:p>
          <a:p>
            <a:r>
              <a:rPr lang="en-GB" dirty="0" smtClean="0"/>
              <a:t>Called by the garbage collector which is run in a separate thread</a:t>
            </a:r>
          </a:p>
          <a:p>
            <a:r>
              <a:rPr lang="en-GB" dirty="0"/>
              <a:t>I</a:t>
            </a:r>
            <a:r>
              <a:rPr lang="en-GB" dirty="0" smtClean="0"/>
              <a:t>f you try to delete unmanaged memory in the </a:t>
            </a:r>
            <a:r>
              <a:rPr lang="en-GB" dirty="0" err="1" smtClean="0"/>
              <a:t>finaliser</a:t>
            </a:r>
            <a:r>
              <a:rPr lang="en-GB" dirty="0" smtClean="0"/>
              <a:t> then expect random crashing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07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79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Pimp(l) your .NET code</vt:lpstr>
      <vt:lpstr>Pretty print your binaries</vt:lpstr>
      <vt:lpstr>Create a public implementation</vt:lpstr>
      <vt:lpstr>Create a private implementation</vt:lpstr>
      <vt:lpstr>Pretty print the public</vt:lpstr>
      <vt:lpstr>Pretty print the private</vt:lpstr>
      <vt:lpstr>Finally the !finaliser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Zebedee Mason</dc:creator>
  <cp:lastModifiedBy>Zebedee Mason</cp:lastModifiedBy>
  <cp:revision>9</cp:revision>
  <dcterms:created xsi:type="dcterms:W3CDTF">2019-03-16T12:28:25Z</dcterms:created>
  <dcterms:modified xsi:type="dcterms:W3CDTF">2019-03-16T14:52:28Z</dcterms:modified>
</cp:coreProperties>
</file>