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8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6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00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0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0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4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7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1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32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9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Pimp(l) your .NET code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Protect your code from </a:t>
            </a:r>
            <a:r>
              <a:rPr lang="en-GB" dirty="0" err="1" smtClean="0"/>
              <a:t>decompilation</a:t>
            </a:r>
            <a:endParaRPr lang="en-GB" dirty="0" smtClean="0"/>
          </a:p>
          <a:p>
            <a:r>
              <a:rPr lang="en-US" dirty="0" smtClean="0"/>
              <a:t>Zeb Mason, </a:t>
            </a:r>
            <a:r>
              <a:rPr lang="en-US" dirty="0" err="1" smtClean="0"/>
              <a:t>DotNetSheff</a:t>
            </a:r>
            <a:r>
              <a:rPr lang="en-US" dirty="0" smtClean="0"/>
              <a:t> Meetup, 4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87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88" y="1325118"/>
            <a:ext cx="10021824" cy="53240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Pretty print your binaries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80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Pimp(l) your .NET code</vt:lpstr>
      <vt:lpstr>Pretty print your binaries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Zebedee Mason</dc:creator>
  <cp:lastModifiedBy>Zebedee Mason</cp:lastModifiedBy>
  <cp:revision>3</cp:revision>
  <dcterms:created xsi:type="dcterms:W3CDTF">2019-03-16T12:28:25Z</dcterms:created>
  <dcterms:modified xsi:type="dcterms:W3CDTF">2019-03-16T13:07:16Z</dcterms:modified>
</cp:coreProperties>
</file>