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3" r:id="rId6"/>
    <p:sldId id="264" r:id="rId7"/>
    <p:sldId id="259" r:id="rId8"/>
    <p:sldId id="265" r:id="rId9"/>
    <p:sldId id="266" r:id="rId10"/>
    <p:sldId id="267" r:id="rId11"/>
    <p:sldId id="260" r:id="rId12"/>
    <p:sldId id="261" r:id="rId13"/>
    <p:sldId id="26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8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00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0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4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1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2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9628-05FF-42D0-823C-9D71A2658C7A}" type="datetimeFigureOut">
              <a:rPr lang="en-GB" smtClean="0"/>
              <a:t>16/03/2019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9431-2214-44B0-8F91-B366A3828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bmason/PimplDotNet" TargetMode="External"/><Relationship Id="rId2" Type="http://schemas.openxmlformats.org/officeDocument/2006/relationships/hyperlink" Target="https://www.meetup.com/dotnetsheff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Pimp(l) your .NET 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Protect your code from </a:t>
            </a:r>
            <a:r>
              <a:rPr lang="en-GB" dirty="0" err="1" smtClean="0"/>
              <a:t>decompilation</a:t>
            </a:r>
            <a:endParaRPr lang="en-GB" dirty="0" smtClean="0"/>
          </a:p>
          <a:p>
            <a:r>
              <a:rPr lang="en-US" dirty="0" smtClean="0"/>
              <a:t>Zeb Mason, </a:t>
            </a:r>
            <a:r>
              <a:rPr lang="en-US" dirty="0" err="1" smtClean="0">
                <a:hlinkClick r:id="rId2"/>
              </a:rPr>
              <a:t>DotNetSheff</a:t>
            </a:r>
            <a:r>
              <a:rPr lang="en-US" dirty="0" smtClean="0">
                <a:hlinkClick r:id="rId2"/>
              </a:rPr>
              <a:t> Meetup</a:t>
            </a:r>
            <a:r>
              <a:rPr lang="en-US" dirty="0" smtClean="0"/>
              <a:t>, 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github.com/zebmason/PimplDotNet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8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</a:t>
            </a:r>
            <a:r>
              <a:rPr lang="en-GB" dirty="0" smtClean="0"/>
              <a:t>private </a:t>
            </a:r>
            <a:r>
              <a:rPr lang="en-GB" dirty="0"/>
              <a:t>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01" t="12569" r="57774" b="54749"/>
          <a:stretch/>
        </p:blipFill>
        <p:spPr>
          <a:xfrm>
            <a:off x="586800" y="1692000"/>
            <a:ext cx="4782312" cy="21396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50" t="12429" r="64750" b="56843"/>
          <a:stretch/>
        </p:blipFill>
        <p:spPr>
          <a:xfrm>
            <a:off x="5495544" y="1692000"/>
            <a:ext cx="3950208" cy="201168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675120" y="3475080"/>
            <a:ext cx="2697480" cy="1353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69684" y="4828392"/>
            <a:ext cx="29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It calls a managed method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Pretty print the </a:t>
            </a:r>
            <a:r>
              <a:rPr lang="en-GB" dirty="0"/>
              <a:t>public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00" y="1324800"/>
            <a:ext cx="10022400" cy="53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Pretty print the </a:t>
            </a:r>
            <a:r>
              <a:rPr lang="en-GB" dirty="0"/>
              <a:t>private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00" y="1324800"/>
            <a:ext cx="10022400" cy="53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Finally the !</a:t>
            </a:r>
            <a:r>
              <a:rPr lang="en-GB" dirty="0" err="1" smtClean="0"/>
              <a:t>finaliser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e.g. Program::!Program</a:t>
            </a:r>
            <a:r>
              <a:rPr lang="en-GB" dirty="0" smtClean="0"/>
              <a:t>() for a managed class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060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Finally the !</a:t>
            </a:r>
            <a:r>
              <a:rPr lang="en-GB" dirty="0" err="1" smtClean="0"/>
              <a:t>finaliser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e.g. Program::!Program</a:t>
            </a:r>
            <a:r>
              <a:rPr lang="en-GB" dirty="0" smtClean="0"/>
              <a:t>() for a managed class</a:t>
            </a:r>
            <a:endParaRPr lang="en-GB" dirty="0" smtClean="0"/>
          </a:p>
          <a:p>
            <a:r>
              <a:rPr lang="en-GB" dirty="0" smtClean="0"/>
              <a:t>Called by the garbage collector which is run in a separate </a:t>
            </a:r>
            <a:r>
              <a:rPr lang="en-GB" dirty="0" smtClean="0"/>
              <a:t>thread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95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Finally the !</a:t>
            </a:r>
            <a:r>
              <a:rPr lang="en-GB" dirty="0" err="1" smtClean="0"/>
              <a:t>finaliser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e.g. Program::!Program</a:t>
            </a:r>
            <a:r>
              <a:rPr lang="en-GB" dirty="0" smtClean="0"/>
              <a:t>() for a managed class</a:t>
            </a:r>
            <a:endParaRPr lang="en-GB" dirty="0" smtClean="0"/>
          </a:p>
          <a:p>
            <a:r>
              <a:rPr lang="en-GB" dirty="0" smtClean="0"/>
              <a:t>Called by the garbage collector which is run in a separate thread</a:t>
            </a:r>
          </a:p>
          <a:p>
            <a:r>
              <a:rPr lang="en-GB" dirty="0"/>
              <a:t>I</a:t>
            </a:r>
            <a:r>
              <a:rPr lang="en-GB" dirty="0" smtClean="0"/>
              <a:t>f you try to delete unmanaged memory in the </a:t>
            </a:r>
            <a:r>
              <a:rPr lang="en-GB" dirty="0" err="1" smtClean="0"/>
              <a:t>finaliser</a:t>
            </a:r>
            <a:r>
              <a:rPr lang="en-GB" dirty="0" smtClean="0"/>
              <a:t> then expect random crashing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2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8" y="1325118"/>
            <a:ext cx="10021824" cy="5324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Pretty print </a:t>
            </a:r>
            <a:r>
              <a:rPr lang="en-GB" dirty="0" smtClean="0"/>
              <a:t>a binary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8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8" y="1325118"/>
            <a:ext cx="10021824" cy="5324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Pretty print </a:t>
            </a:r>
            <a:r>
              <a:rPr lang="en-GB" dirty="0" smtClean="0"/>
              <a:t>a binary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34030" y="4873752"/>
            <a:ext cx="1984248" cy="932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15362" y="5806440"/>
            <a:ext cx="26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Even the comments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</a:t>
            </a:r>
            <a:r>
              <a:rPr lang="en-GB" dirty="0" smtClean="0"/>
              <a:t>public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75" t="12568" r="70900" b="26242"/>
          <a:stretch/>
        </p:blipFill>
        <p:spPr>
          <a:xfrm>
            <a:off x="585216" y="1690688"/>
            <a:ext cx="3209544" cy="40060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25" t="12386" r="63025" b="32804"/>
          <a:stretch/>
        </p:blipFill>
        <p:spPr>
          <a:xfrm>
            <a:off x="5497200" y="1690689"/>
            <a:ext cx="4151376" cy="35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</a:t>
            </a:r>
            <a:r>
              <a:rPr lang="en-GB" dirty="0" smtClean="0"/>
              <a:t>public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75" t="12568" r="70900" b="26242"/>
          <a:stretch/>
        </p:blipFill>
        <p:spPr>
          <a:xfrm>
            <a:off x="585216" y="1690688"/>
            <a:ext cx="3209544" cy="40060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25" t="12386" r="63025" b="32804"/>
          <a:stretch/>
        </p:blipFill>
        <p:spPr>
          <a:xfrm>
            <a:off x="5497200" y="1690689"/>
            <a:ext cx="4151376" cy="358832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90472" y="4416552"/>
            <a:ext cx="2697480" cy="1353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5036" y="5769864"/>
            <a:ext cx="26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This is a managed class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</a:t>
            </a:r>
            <a:r>
              <a:rPr lang="en-GB" dirty="0" smtClean="0"/>
              <a:t>public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75" t="12568" r="70900" b="26242"/>
          <a:stretch/>
        </p:blipFill>
        <p:spPr>
          <a:xfrm>
            <a:off x="585216" y="1690688"/>
            <a:ext cx="3209544" cy="40060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25" t="12386" r="63025" b="32804"/>
          <a:stretch/>
        </p:blipFill>
        <p:spPr>
          <a:xfrm>
            <a:off x="5497200" y="1690689"/>
            <a:ext cx="4151376" cy="358832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077456" y="3147983"/>
            <a:ext cx="2697480" cy="1353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48576" y="4501295"/>
            <a:ext cx="26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constructor creates a private implementation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</a:t>
            </a:r>
            <a:r>
              <a:rPr lang="en-GB" dirty="0" smtClean="0"/>
              <a:t>private </a:t>
            </a:r>
            <a:r>
              <a:rPr lang="en-GB" dirty="0"/>
              <a:t>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01" t="12569" r="57774" b="54749"/>
          <a:stretch/>
        </p:blipFill>
        <p:spPr>
          <a:xfrm>
            <a:off x="586800" y="1692000"/>
            <a:ext cx="4782312" cy="21396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50" t="12429" r="64750" b="56843"/>
          <a:stretch/>
        </p:blipFill>
        <p:spPr>
          <a:xfrm>
            <a:off x="5495544" y="1692000"/>
            <a:ext cx="3950208" cy="2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</a:t>
            </a:r>
            <a:r>
              <a:rPr lang="en-GB" dirty="0" smtClean="0"/>
              <a:t>private </a:t>
            </a:r>
            <a:r>
              <a:rPr lang="en-GB" dirty="0"/>
              <a:t>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01" t="12569" r="57774" b="54749"/>
          <a:stretch/>
        </p:blipFill>
        <p:spPr>
          <a:xfrm>
            <a:off x="586800" y="1692000"/>
            <a:ext cx="4782312" cy="21396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50" t="12429" r="64750" b="56843"/>
          <a:stretch/>
        </p:blipFill>
        <p:spPr>
          <a:xfrm>
            <a:off x="5495544" y="1692000"/>
            <a:ext cx="3950208" cy="201168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645920" y="2807208"/>
            <a:ext cx="2697480" cy="1353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40484" y="4160520"/>
            <a:ext cx="290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This is an unmanaged class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</a:t>
            </a:r>
            <a:r>
              <a:rPr lang="en-GB" dirty="0" smtClean="0"/>
              <a:t>private </a:t>
            </a:r>
            <a:r>
              <a:rPr lang="en-GB" dirty="0"/>
              <a:t>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01" t="12569" r="57774" b="54749"/>
          <a:stretch/>
        </p:blipFill>
        <p:spPr>
          <a:xfrm>
            <a:off x="586800" y="1692000"/>
            <a:ext cx="4782312" cy="21396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50" t="12429" r="64750" b="56843"/>
          <a:stretch/>
        </p:blipFill>
        <p:spPr>
          <a:xfrm>
            <a:off x="5495544" y="1692000"/>
            <a:ext cx="3950208" cy="201168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798064" y="3155040"/>
            <a:ext cx="2697480" cy="1353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92628" y="4508352"/>
            <a:ext cx="290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It stores a counted reference to a managed class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175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Pimp(l) your .NET code</vt:lpstr>
      <vt:lpstr>Pretty print a binary</vt:lpstr>
      <vt:lpstr>Pretty print a binary</vt:lpstr>
      <vt:lpstr>A public implementation</vt:lpstr>
      <vt:lpstr>A public implementation</vt:lpstr>
      <vt:lpstr>A public implementation</vt:lpstr>
      <vt:lpstr>A private implementation</vt:lpstr>
      <vt:lpstr>A private implementation</vt:lpstr>
      <vt:lpstr>A private implementation</vt:lpstr>
      <vt:lpstr>A private implementation</vt:lpstr>
      <vt:lpstr>Pretty print the public implementation</vt:lpstr>
      <vt:lpstr>Pretty print the private implementation</vt:lpstr>
      <vt:lpstr>Finally the !finaliser</vt:lpstr>
      <vt:lpstr>Finally the !finaliser</vt:lpstr>
      <vt:lpstr>Finally the !finaliser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Zebedee Mason</dc:creator>
  <cp:lastModifiedBy>Zebedee Mason</cp:lastModifiedBy>
  <cp:revision>20</cp:revision>
  <dcterms:created xsi:type="dcterms:W3CDTF">2019-03-16T12:28:25Z</dcterms:created>
  <dcterms:modified xsi:type="dcterms:W3CDTF">2019-03-16T15:19:08Z</dcterms:modified>
</cp:coreProperties>
</file>