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9" r:id="rId2"/>
  </p:sldIdLst>
  <p:sldSz cx="43891200" cy="32918400"/>
  <p:notesSz cx="7010400" cy="9271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DFF"/>
    <a:srgbClr val="500000"/>
    <a:srgbClr val="00253F"/>
    <a:srgbClr val="004161"/>
    <a:srgbClr val="E1F7FF"/>
    <a:srgbClr val="76D4FE"/>
    <a:srgbClr val="C2EBFE"/>
    <a:srgbClr val="90DCFE"/>
    <a:srgbClr val="06B1FE"/>
    <a:srgbClr val="58CB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590" autoAdjust="0"/>
    <p:restoredTop sz="91539" autoAdjust="0"/>
  </p:normalViewPr>
  <p:slideViewPr>
    <p:cSldViewPr snapToGrid="0">
      <p:cViewPr varScale="1">
        <p:scale>
          <a:sx n="22" d="100"/>
          <a:sy n="22" d="100"/>
        </p:scale>
        <p:origin x="2322"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68625" y="695325"/>
            <a:ext cx="4673825" cy="34766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01025" y="4403725"/>
            <a:ext cx="5608299" cy="417195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35746658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701025" y="4403725"/>
            <a:ext cx="5608299" cy="417195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105" name="Shape 105"/>
          <p:cNvSpPr>
            <a:spLocks noGrp="1" noRot="1" noChangeAspect="1"/>
          </p:cNvSpPr>
          <p:nvPr>
            <p:ph type="sldImg" idx="2"/>
          </p:nvPr>
        </p:nvSpPr>
        <p:spPr>
          <a:xfrm>
            <a:off x="1187450" y="695325"/>
            <a:ext cx="4635500" cy="34766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996370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0"/>
        <p:cNvGrpSpPr/>
        <p:nvPr/>
      </p:nvGrpSpPr>
      <p:grpSpPr>
        <a:xfrm>
          <a:off x="0" y="0"/>
          <a:ext cx="0" cy="0"/>
          <a:chOff x="0" y="0"/>
          <a:chExt cx="0" cy="0"/>
        </a:xfrm>
      </p:grpSpPr>
      <p:sp>
        <p:nvSpPr>
          <p:cNvPr id="11" name="Shape 11"/>
          <p:cNvSpPr txBox="1">
            <a:spLocks noGrp="1"/>
          </p:cNvSpPr>
          <p:nvPr>
            <p:ph type="body" idx="1"/>
          </p:nvPr>
        </p:nvSpPr>
        <p:spPr>
          <a:xfrm>
            <a:off x="3985310" y="2215327"/>
            <a:ext cx="33233239" cy="2937439"/>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0"/>
              </a:spcAft>
              <a:buClr>
                <a:schemeClr val="dk2"/>
              </a:buClr>
              <a:buNone/>
              <a:defRPr/>
            </a:lvl1pPr>
            <a:lvl2pPr marL="1880543" indent="-942" rtl="0">
              <a:spcBef>
                <a:spcPts val="0"/>
              </a:spcBef>
              <a:buFont typeface="Calibri"/>
              <a:buNone/>
              <a:defRPr/>
            </a:lvl2pPr>
            <a:lvl3pPr marL="3761086" indent="-1885" rtl="0">
              <a:spcBef>
                <a:spcPts val="0"/>
              </a:spcBef>
              <a:buFont typeface="Calibri"/>
              <a:buNone/>
              <a:defRPr/>
            </a:lvl3pPr>
            <a:lvl4pPr marL="5641629" indent="-2828" rtl="0">
              <a:spcBef>
                <a:spcPts val="0"/>
              </a:spcBef>
              <a:buFont typeface="Calibri"/>
              <a:buNone/>
              <a:defRPr/>
            </a:lvl4pPr>
            <a:lvl5pPr marL="7522172" indent="-3771" rtl="0">
              <a:spcBef>
                <a:spcPts val="0"/>
              </a:spcBef>
              <a:buFont typeface="Calibri"/>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 name="Shape 12"/>
          <p:cNvSpPr txBox="1">
            <a:spLocks noGrp="1"/>
          </p:cNvSpPr>
          <p:nvPr>
            <p:ph type="body" idx="2"/>
          </p:nvPr>
        </p:nvSpPr>
        <p:spPr>
          <a:xfrm>
            <a:off x="3985310" y="5193660"/>
            <a:ext cx="33233239" cy="1507586"/>
          </a:xfrm>
          <a:prstGeom prst="rect">
            <a:avLst/>
          </a:prstGeom>
          <a:noFill/>
          <a:ln>
            <a:noFill/>
          </a:ln>
        </p:spPr>
        <p:txBody>
          <a:bodyPr lIns="91425" tIns="91425" rIns="91425" bIns="91425" anchor="t" anchorCtr="0"/>
          <a:lstStyle>
            <a:lvl1pPr marL="0" marR="0" indent="0" algn="l" rtl="0">
              <a:lnSpc>
                <a:spcPct val="100000"/>
              </a:lnSpc>
              <a:spcBef>
                <a:spcPts val="1200"/>
              </a:spcBef>
              <a:spcAft>
                <a:spcPts val="0"/>
              </a:spcAft>
              <a:buClr>
                <a:schemeClr val="dk2"/>
              </a:buClr>
              <a:buFont typeface="Arial"/>
              <a:buNone/>
              <a:defRPr/>
            </a:lvl1pPr>
            <a:lvl2pPr marL="1880543" indent="-942" rtl="0">
              <a:spcBef>
                <a:spcPts val="0"/>
              </a:spcBef>
              <a:buFont typeface="Calibri"/>
              <a:buNone/>
              <a:defRPr/>
            </a:lvl2pPr>
            <a:lvl3pPr marL="3761086" indent="-1885" rtl="0">
              <a:spcBef>
                <a:spcPts val="0"/>
              </a:spcBef>
              <a:buFont typeface="Calibri"/>
              <a:buNone/>
              <a:defRPr/>
            </a:lvl3pPr>
            <a:lvl4pPr marL="5641629" indent="-2828" rtl="0">
              <a:spcBef>
                <a:spcPts val="0"/>
              </a:spcBef>
              <a:buFont typeface="Calibri"/>
              <a:buNone/>
              <a:defRPr/>
            </a:lvl4pPr>
            <a:lvl5pPr marL="7522172" indent="-3771" rtl="0">
              <a:spcBef>
                <a:spcPts val="0"/>
              </a:spcBef>
              <a:buFont typeface="Calibri"/>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194559"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2194559" y="7368542"/>
            <a:ext cx="19392901"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1880543" indent="-942" rtl="0">
              <a:spcBef>
                <a:spcPts val="0"/>
              </a:spcBef>
              <a:buFont typeface="Calibri"/>
              <a:buNone/>
              <a:defRPr/>
            </a:lvl2pPr>
            <a:lvl3pPr marL="3761086" indent="-1885" rtl="0">
              <a:spcBef>
                <a:spcPts val="0"/>
              </a:spcBef>
              <a:buFont typeface="Calibri"/>
              <a:buNone/>
              <a:defRPr/>
            </a:lvl3pPr>
            <a:lvl4pPr marL="5641630" indent="-2830" rtl="0">
              <a:spcBef>
                <a:spcPts val="0"/>
              </a:spcBef>
              <a:buFont typeface="Calibri"/>
              <a:buNone/>
              <a:defRPr/>
            </a:lvl4pPr>
            <a:lvl5pPr marL="7522172" indent="-3772" rtl="0">
              <a:spcBef>
                <a:spcPts val="0"/>
              </a:spcBef>
              <a:buFont typeface="Calibri"/>
              <a:buNone/>
              <a:defRPr/>
            </a:lvl5pPr>
            <a:lvl6pPr marL="9402716" indent="-4715" rtl="0">
              <a:spcBef>
                <a:spcPts val="0"/>
              </a:spcBef>
              <a:buFont typeface="Calibri"/>
              <a:buNone/>
              <a:defRPr/>
            </a:lvl6pPr>
            <a:lvl7pPr marL="11283259" indent="-5659" rtl="0">
              <a:spcBef>
                <a:spcPts val="0"/>
              </a:spcBef>
              <a:buFont typeface="Calibri"/>
              <a:buNone/>
              <a:defRPr/>
            </a:lvl7pPr>
            <a:lvl8pPr marL="13163803" indent="-6602" rtl="0">
              <a:spcBef>
                <a:spcPts val="0"/>
              </a:spcBef>
              <a:buFont typeface="Calibri"/>
              <a:buNone/>
              <a:defRPr/>
            </a:lvl8pPr>
            <a:lvl9pPr marL="15044345" indent="-7545" rtl="0">
              <a:spcBef>
                <a:spcPts val="0"/>
              </a:spcBef>
              <a:buFont typeface="Calibri"/>
              <a:buNone/>
              <a:defRPr/>
            </a:lvl9pPr>
          </a:lstStyle>
          <a:p>
            <a:endParaRPr/>
          </a:p>
        </p:txBody>
      </p:sp>
      <p:sp>
        <p:nvSpPr>
          <p:cNvPr id="35" name="Shape 35"/>
          <p:cNvSpPr txBox="1">
            <a:spLocks noGrp="1"/>
          </p:cNvSpPr>
          <p:nvPr>
            <p:ph type="body" idx="2"/>
          </p:nvPr>
        </p:nvSpPr>
        <p:spPr>
          <a:xfrm>
            <a:off x="2194559" y="10439400"/>
            <a:ext cx="19392901" cy="1896618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body" idx="3"/>
          </p:nvPr>
        </p:nvSpPr>
        <p:spPr>
          <a:xfrm>
            <a:off x="22296121"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1880543" indent="-942" rtl="0">
              <a:spcBef>
                <a:spcPts val="0"/>
              </a:spcBef>
              <a:buFont typeface="Calibri"/>
              <a:buNone/>
              <a:defRPr/>
            </a:lvl2pPr>
            <a:lvl3pPr marL="3761086" indent="-1885" rtl="0">
              <a:spcBef>
                <a:spcPts val="0"/>
              </a:spcBef>
              <a:buFont typeface="Calibri"/>
              <a:buNone/>
              <a:defRPr/>
            </a:lvl3pPr>
            <a:lvl4pPr marL="5641630" indent="-2830" rtl="0">
              <a:spcBef>
                <a:spcPts val="0"/>
              </a:spcBef>
              <a:buFont typeface="Calibri"/>
              <a:buNone/>
              <a:defRPr/>
            </a:lvl4pPr>
            <a:lvl5pPr marL="7522172" indent="-3772" rtl="0">
              <a:spcBef>
                <a:spcPts val="0"/>
              </a:spcBef>
              <a:buFont typeface="Calibri"/>
              <a:buNone/>
              <a:defRPr/>
            </a:lvl5pPr>
            <a:lvl6pPr marL="9402716" indent="-4715" rtl="0">
              <a:spcBef>
                <a:spcPts val="0"/>
              </a:spcBef>
              <a:buFont typeface="Calibri"/>
              <a:buNone/>
              <a:defRPr/>
            </a:lvl6pPr>
            <a:lvl7pPr marL="11283259" indent="-5659" rtl="0">
              <a:spcBef>
                <a:spcPts val="0"/>
              </a:spcBef>
              <a:buFont typeface="Calibri"/>
              <a:buNone/>
              <a:defRPr/>
            </a:lvl7pPr>
            <a:lvl8pPr marL="13163803" indent="-6602" rtl="0">
              <a:spcBef>
                <a:spcPts val="0"/>
              </a:spcBef>
              <a:buFont typeface="Calibri"/>
              <a:buNone/>
              <a:defRPr/>
            </a:lvl8pPr>
            <a:lvl9pPr marL="15044345" indent="-7545" rtl="0">
              <a:spcBef>
                <a:spcPts val="0"/>
              </a:spcBef>
              <a:buFont typeface="Calibri"/>
              <a:buNone/>
              <a:defRPr/>
            </a:lvl9pPr>
          </a:lstStyle>
          <a:p>
            <a:endParaRPr/>
          </a:p>
        </p:txBody>
      </p:sp>
      <p:sp>
        <p:nvSpPr>
          <p:cNvPr id="37" name="Shape 37"/>
          <p:cNvSpPr txBox="1">
            <a:spLocks noGrp="1"/>
          </p:cNvSpPr>
          <p:nvPr>
            <p:ph type="body" idx="4"/>
          </p:nvPr>
        </p:nvSpPr>
        <p:spPr>
          <a:xfrm>
            <a:off x="22296121" y="10439400"/>
            <a:ext cx="19400519" cy="1896618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dt" idx="10"/>
          </p:nvPr>
        </p:nvSpPr>
        <p:spPr>
          <a:xfrm>
            <a:off x="2194559" y="30510487"/>
            <a:ext cx="10241279" cy="1752600"/>
          </a:xfrm>
          <a:prstGeom prst="rect">
            <a:avLst/>
          </a:prstGeom>
          <a:noFill/>
          <a:ln>
            <a:noFill/>
          </a:ln>
        </p:spPr>
        <p:txBody>
          <a:bodyPr lIns="91425" tIns="91425" rIns="91425" bIns="91425" anchor="ctr" anchorCtr="0"/>
          <a:lstStyle>
            <a:lvl1pPr marL="0" marR="0" indent="0" algn="l"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39" name="Shape 39"/>
          <p:cNvSpPr txBox="1">
            <a:spLocks noGrp="1"/>
          </p:cNvSpPr>
          <p:nvPr>
            <p:ph type="ftr" idx="11"/>
          </p:nvPr>
        </p:nvSpPr>
        <p:spPr>
          <a:xfrm>
            <a:off x="14996159" y="30510487"/>
            <a:ext cx="13898879" cy="1752600"/>
          </a:xfrm>
          <a:prstGeom prst="rect">
            <a:avLst/>
          </a:prstGeom>
          <a:noFill/>
          <a:ln>
            <a:noFill/>
          </a:ln>
        </p:spPr>
        <p:txBody>
          <a:bodyPr lIns="91425" tIns="91425" rIns="91425" bIns="91425" anchor="ctr" anchorCtr="0"/>
          <a:lstStyle>
            <a:lvl1pPr marL="0" marR="0" indent="0" algn="ctr"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40" name="Shape 40"/>
          <p:cNvSpPr txBox="1">
            <a:spLocks noGrp="1"/>
          </p:cNvSpPr>
          <p:nvPr>
            <p:ph type="sldNum" idx="12"/>
          </p:nvPr>
        </p:nvSpPr>
        <p:spPr>
          <a:xfrm>
            <a:off x="31455359" y="30510487"/>
            <a:ext cx="10241279" cy="1752600"/>
          </a:xfrm>
          <a:prstGeom prst="rect">
            <a:avLst/>
          </a:prstGeom>
          <a:noFill/>
          <a:ln>
            <a:noFill/>
          </a:ln>
        </p:spPr>
        <p:txBody>
          <a:bodyPr lIns="376100" tIns="188050" rIns="376100" bIns="188050" anchor="ctr" anchorCtr="0">
            <a:noAutofit/>
          </a:bodyPr>
          <a:lstStyle>
            <a:lvl1pPr marL="0" marR="0" indent="0" algn="r" rtl="0">
              <a:spcBef>
                <a:spcPts val="0"/>
              </a:spcBef>
              <a:buNone/>
              <a:defRPr sz="49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2194559"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dt" idx="10"/>
          </p:nvPr>
        </p:nvSpPr>
        <p:spPr>
          <a:xfrm>
            <a:off x="2194559" y="30510487"/>
            <a:ext cx="10241279" cy="1752600"/>
          </a:xfrm>
          <a:prstGeom prst="rect">
            <a:avLst/>
          </a:prstGeom>
          <a:noFill/>
          <a:ln>
            <a:noFill/>
          </a:ln>
        </p:spPr>
        <p:txBody>
          <a:bodyPr lIns="91425" tIns="91425" rIns="91425" bIns="91425" anchor="ctr" anchorCtr="0"/>
          <a:lstStyle>
            <a:lvl1pPr marL="0" marR="0" indent="0" algn="l"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44" name="Shape 44"/>
          <p:cNvSpPr txBox="1">
            <a:spLocks noGrp="1"/>
          </p:cNvSpPr>
          <p:nvPr>
            <p:ph type="ftr" idx="11"/>
          </p:nvPr>
        </p:nvSpPr>
        <p:spPr>
          <a:xfrm>
            <a:off x="14996159" y="30510487"/>
            <a:ext cx="13898879" cy="1752600"/>
          </a:xfrm>
          <a:prstGeom prst="rect">
            <a:avLst/>
          </a:prstGeom>
          <a:noFill/>
          <a:ln>
            <a:noFill/>
          </a:ln>
        </p:spPr>
        <p:txBody>
          <a:bodyPr lIns="91425" tIns="91425" rIns="91425" bIns="91425" anchor="ctr" anchorCtr="0"/>
          <a:lstStyle>
            <a:lvl1pPr marL="0" marR="0" indent="0" algn="ctr"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45" name="Shape 45"/>
          <p:cNvSpPr txBox="1">
            <a:spLocks noGrp="1"/>
          </p:cNvSpPr>
          <p:nvPr>
            <p:ph type="sldNum" idx="12"/>
          </p:nvPr>
        </p:nvSpPr>
        <p:spPr>
          <a:xfrm>
            <a:off x="31455359" y="30510487"/>
            <a:ext cx="10241279" cy="1752600"/>
          </a:xfrm>
          <a:prstGeom prst="rect">
            <a:avLst/>
          </a:prstGeom>
          <a:noFill/>
          <a:ln>
            <a:noFill/>
          </a:ln>
        </p:spPr>
        <p:txBody>
          <a:bodyPr lIns="376100" tIns="188050" rIns="376100" bIns="188050" anchor="ctr" anchorCtr="0">
            <a:noAutofit/>
          </a:bodyPr>
          <a:lstStyle>
            <a:lvl1pPr marL="0" marR="0" indent="0" algn="r" rtl="0">
              <a:spcBef>
                <a:spcPts val="0"/>
              </a:spcBef>
              <a:buNone/>
              <a:defRPr sz="49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
        <p:cNvGrpSpPr/>
        <p:nvPr/>
      </p:nvGrpSpPr>
      <p:grpSpPr>
        <a:xfrm>
          <a:off x="0" y="0"/>
          <a:ext cx="0" cy="0"/>
          <a:chOff x="0" y="0"/>
          <a:chExt cx="0" cy="0"/>
        </a:xfrm>
      </p:grpSpPr>
      <p:sp>
        <p:nvSpPr>
          <p:cNvPr id="47" name="Shape 47"/>
          <p:cNvSpPr txBox="1">
            <a:spLocks noGrp="1"/>
          </p:cNvSpPr>
          <p:nvPr>
            <p:ph type="dt" idx="10"/>
          </p:nvPr>
        </p:nvSpPr>
        <p:spPr>
          <a:xfrm>
            <a:off x="2194559" y="30510487"/>
            <a:ext cx="10241279" cy="1752600"/>
          </a:xfrm>
          <a:prstGeom prst="rect">
            <a:avLst/>
          </a:prstGeom>
          <a:noFill/>
          <a:ln>
            <a:noFill/>
          </a:ln>
        </p:spPr>
        <p:txBody>
          <a:bodyPr lIns="91425" tIns="91425" rIns="91425" bIns="91425" anchor="ctr" anchorCtr="0"/>
          <a:lstStyle>
            <a:lvl1pPr marL="0" marR="0" indent="0" algn="l"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48" name="Shape 48"/>
          <p:cNvSpPr txBox="1">
            <a:spLocks noGrp="1"/>
          </p:cNvSpPr>
          <p:nvPr>
            <p:ph type="ftr" idx="11"/>
          </p:nvPr>
        </p:nvSpPr>
        <p:spPr>
          <a:xfrm>
            <a:off x="14996159" y="30510487"/>
            <a:ext cx="13898879" cy="1752600"/>
          </a:xfrm>
          <a:prstGeom prst="rect">
            <a:avLst/>
          </a:prstGeom>
          <a:noFill/>
          <a:ln>
            <a:noFill/>
          </a:ln>
        </p:spPr>
        <p:txBody>
          <a:bodyPr lIns="91425" tIns="91425" rIns="91425" bIns="91425" anchor="ctr" anchorCtr="0"/>
          <a:lstStyle>
            <a:lvl1pPr marL="0" marR="0" indent="0" algn="ctr"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49" name="Shape 49"/>
          <p:cNvSpPr txBox="1">
            <a:spLocks noGrp="1"/>
          </p:cNvSpPr>
          <p:nvPr>
            <p:ph type="sldNum" idx="12"/>
          </p:nvPr>
        </p:nvSpPr>
        <p:spPr>
          <a:xfrm>
            <a:off x="31455359" y="30510487"/>
            <a:ext cx="10241279" cy="1752600"/>
          </a:xfrm>
          <a:prstGeom prst="rect">
            <a:avLst/>
          </a:prstGeom>
          <a:noFill/>
          <a:ln>
            <a:noFill/>
          </a:ln>
        </p:spPr>
        <p:txBody>
          <a:bodyPr lIns="376100" tIns="188050" rIns="376100" bIns="188050" anchor="ctr" anchorCtr="0">
            <a:noAutofit/>
          </a:bodyPr>
          <a:lstStyle>
            <a:lvl1pPr marL="0" marR="0" indent="0" algn="r" rtl="0">
              <a:spcBef>
                <a:spcPts val="0"/>
              </a:spcBef>
              <a:buNone/>
              <a:defRPr sz="49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194566" y="1310640"/>
            <a:ext cx="14439901" cy="557783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body" idx="1"/>
          </p:nvPr>
        </p:nvSpPr>
        <p:spPr>
          <a:xfrm>
            <a:off x="17160240" y="1310641"/>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2"/>
          </p:nvPr>
        </p:nvSpPr>
        <p:spPr>
          <a:xfrm>
            <a:off x="2194566" y="6888481"/>
            <a:ext cx="14439901" cy="22517103"/>
          </a:xfrm>
          <a:prstGeom prst="rect">
            <a:avLst/>
          </a:prstGeom>
          <a:noFill/>
          <a:ln>
            <a:noFill/>
          </a:ln>
        </p:spPr>
        <p:txBody>
          <a:bodyPr lIns="91425" tIns="91425" rIns="91425" bIns="91425" anchor="t" anchorCtr="0"/>
          <a:lstStyle>
            <a:lvl1pPr marL="0" indent="0" rtl="0">
              <a:spcBef>
                <a:spcPts val="0"/>
              </a:spcBef>
              <a:buFont typeface="Calibri"/>
              <a:buNone/>
              <a:defRPr/>
            </a:lvl1pPr>
            <a:lvl2pPr marL="1880543" indent="-942" rtl="0">
              <a:spcBef>
                <a:spcPts val="0"/>
              </a:spcBef>
              <a:buFont typeface="Calibri"/>
              <a:buNone/>
              <a:defRPr/>
            </a:lvl2pPr>
            <a:lvl3pPr marL="3761086" indent="-1885" rtl="0">
              <a:spcBef>
                <a:spcPts val="0"/>
              </a:spcBef>
              <a:buFont typeface="Calibri"/>
              <a:buNone/>
              <a:defRPr/>
            </a:lvl3pPr>
            <a:lvl4pPr marL="5641630" indent="-2830" rtl="0">
              <a:spcBef>
                <a:spcPts val="0"/>
              </a:spcBef>
              <a:buFont typeface="Calibri"/>
              <a:buNone/>
              <a:defRPr/>
            </a:lvl4pPr>
            <a:lvl5pPr marL="7522172" indent="-3772" rtl="0">
              <a:spcBef>
                <a:spcPts val="0"/>
              </a:spcBef>
              <a:buFont typeface="Calibri"/>
              <a:buNone/>
              <a:defRPr/>
            </a:lvl5pPr>
            <a:lvl6pPr marL="9402716" indent="-4715" rtl="0">
              <a:spcBef>
                <a:spcPts val="0"/>
              </a:spcBef>
              <a:buFont typeface="Calibri"/>
              <a:buNone/>
              <a:defRPr/>
            </a:lvl6pPr>
            <a:lvl7pPr marL="11283259" indent="-5659" rtl="0">
              <a:spcBef>
                <a:spcPts val="0"/>
              </a:spcBef>
              <a:buFont typeface="Calibri"/>
              <a:buNone/>
              <a:defRPr/>
            </a:lvl7pPr>
            <a:lvl8pPr marL="13163803" indent="-6602" rtl="0">
              <a:spcBef>
                <a:spcPts val="0"/>
              </a:spcBef>
              <a:buFont typeface="Calibri"/>
              <a:buNone/>
              <a:defRPr/>
            </a:lvl8pPr>
            <a:lvl9pPr marL="15044345" indent="-7545" rtl="0">
              <a:spcBef>
                <a:spcPts val="0"/>
              </a:spcBef>
              <a:buFont typeface="Calibri"/>
              <a:buNone/>
              <a:defRPr/>
            </a:lvl9pPr>
          </a:lstStyle>
          <a:p>
            <a:endParaRPr/>
          </a:p>
        </p:txBody>
      </p:sp>
      <p:sp>
        <p:nvSpPr>
          <p:cNvPr id="54" name="Shape 54"/>
          <p:cNvSpPr txBox="1">
            <a:spLocks noGrp="1"/>
          </p:cNvSpPr>
          <p:nvPr>
            <p:ph type="dt" idx="10"/>
          </p:nvPr>
        </p:nvSpPr>
        <p:spPr>
          <a:xfrm>
            <a:off x="2194559" y="30510487"/>
            <a:ext cx="10241279" cy="1752600"/>
          </a:xfrm>
          <a:prstGeom prst="rect">
            <a:avLst/>
          </a:prstGeom>
          <a:noFill/>
          <a:ln>
            <a:noFill/>
          </a:ln>
        </p:spPr>
        <p:txBody>
          <a:bodyPr lIns="91425" tIns="91425" rIns="91425" bIns="91425" anchor="ctr" anchorCtr="0"/>
          <a:lstStyle>
            <a:lvl1pPr marL="0" marR="0" indent="0" algn="l"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55" name="Shape 55"/>
          <p:cNvSpPr txBox="1">
            <a:spLocks noGrp="1"/>
          </p:cNvSpPr>
          <p:nvPr>
            <p:ph type="ftr" idx="11"/>
          </p:nvPr>
        </p:nvSpPr>
        <p:spPr>
          <a:xfrm>
            <a:off x="14996159" y="30510487"/>
            <a:ext cx="13898879" cy="1752600"/>
          </a:xfrm>
          <a:prstGeom prst="rect">
            <a:avLst/>
          </a:prstGeom>
          <a:noFill/>
          <a:ln>
            <a:noFill/>
          </a:ln>
        </p:spPr>
        <p:txBody>
          <a:bodyPr lIns="91425" tIns="91425" rIns="91425" bIns="91425" anchor="ctr" anchorCtr="0"/>
          <a:lstStyle>
            <a:lvl1pPr marL="0" marR="0" indent="0" algn="ctr"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56" name="Shape 56"/>
          <p:cNvSpPr txBox="1">
            <a:spLocks noGrp="1"/>
          </p:cNvSpPr>
          <p:nvPr>
            <p:ph type="sldNum" idx="12"/>
          </p:nvPr>
        </p:nvSpPr>
        <p:spPr>
          <a:xfrm>
            <a:off x="31455359" y="30510487"/>
            <a:ext cx="10241279" cy="1752600"/>
          </a:xfrm>
          <a:prstGeom prst="rect">
            <a:avLst/>
          </a:prstGeom>
          <a:noFill/>
          <a:ln>
            <a:noFill/>
          </a:ln>
        </p:spPr>
        <p:txBody>
          <a:bodyPr lIns="376100" tIns="188050" rIns="376100" bIns="188050" anchor="ctr" anchorCtr="0">
            <a:noAutofit/>
          </a:bodyPr>
          <a:lstStyle>
            <a:lvl1pPr marL="0" marR="0" indent="0" algn="r" rtl="0">
              <a:spcBef>
                <a:spcPts val="0"/>
              </a:spcBef>
              <a:buNone/>
              <a:defRPr sz="49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8602982" y="23042879"/>
            <a:ext cx="26334720" cy="272034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a:spLocks noGrp="1"/>
          </p:cNvSpPr>
          <p:nvPr>
            <p:ph type="pic" idx="2"/>
          </p:nvPr>
        </p:nvSpPr>
        <p:spPr>
          <a:xfrm>
            <a:off x="8602982" y="2941319"/>
            <a:ext cx="26334720" cy="19751040"/>
          </a:xfrm>
          <a:prstGeom prst="rect">
            <a:avLst/>
          </a:prstGeom>
          <a:noFill/>
          <a:ln>
            <a:noFill/>
          </a:ln>
        </p:spPr>
      </p:sp>
      <p:sp>
        <p:nvSpPr>
          <p:cNvPr id="60" name="Shape 60"/>
          <p:cNvSpPr txBox="1">
            <a:spLocks noGrp="1"/>
          </p:cNvSpPr>
          <p:nvPr>
            <p:ph type="body" idx="1"/>
          </p:nvPr>
        </p:nvSpPr>
        <p:spPr>
          <a:xfrm>
            <a:off x="8602982" y="25763223"/>
            <a:ext cx="26334720" cy="3863336"/>
          </a:xfrm>
          <a:prstGeom prst="rect">
            <a:avLst/>
          </a:prstGeom>
          <a:noFill/>
          <a:ln>
            <a:noFill/>
          </a:ln>
        </p:spPr>
        <p:txBody>
          <a:bodyPr lIns="91425" tIns="91425" rIns="91425" bIns="91425" anchor="t" anchorCtr="0"/>
          <a:lstStyle>
            <a:lvl1pPr marL="0" indent="0" rtl="0">
              <a:spcBef>
                <a:spcPts val="0"/>
              </a:spcBef>
              <a:buFont typeface="Calibri"/>
              <a:buNone/>
              <a:defRPr/>
            </a:lvl1pPr>
            <a:lvl2pPr marL="1880543" indent="-942" rtl="0">
              <a:spcBef>
                <a:spcPts val="0"/>
              </a:spcBef>
              <a:buFont typeface="Calibri"/>
              <a:buNone/>
              <a:defRPr/>
            </a:lvl2pPr>
            <a:lvl3pPr marL="3761086" indent="-1885" rtl="0">
              <a:spcBef>
                <a:spcPts val="0"/>
              </a:spcBef>
              <a:buFont typeface="Calibri"/>
              <a:buNone/>
              <a:defRPr/>
            </a:lvl3pPr>
            <a:lvl4pPr marL="5641630" indent="-2830" rtl="0">
              <a:spcBef>
                <a:spcPts val="0"/>
              </a:spcBef>
              <a:buFont typeface="Calibri"/>
              <a:buNone/>
              <a:defRPr/>
            </a:lvl4pPr>
            <a:lvl5pPr marL="7522172" indent="-3772" rtl="0">
              <a:spcBef>
                <a:spcPts val="0"/>
              </a:spcBef>
              <a:buFont typeface="Calibri"/>
              <a:buNone/>
              <a:defRPr/>
            </a:lvl5pPr>
            <a:lvl6pPr marL="9402716" indent="-4715" rtl="0">
              <a:spcBef>
                <a:spcPts val="0"/>
              </a:spcBef>
              <a:buFont typeface="Calibri"/>
              <a:buNone/>
              <a:defRPr/>
            </a:lvl6pPr>
            <a:lvl7pPr marL="11283259" indent="-5659" rtl="0">
              <a:spcBef>
                <a:spcPts val="0"/>
              </a:spcBef>
              <a:buFont typeface="Calibri"/>
              <a:buNone/>
              <a:defRPr/>
            </a:lvl7pPr>
            <a:lvl8pPr marL="13163803" indent="-6602" rtl="0">
              <a:spcBef>
                <a:spcPts val="0"/>
              </a:spcBef>
              <a:buFont typeface="Calibri"/>
              <a:buNone/>
              <a:defRPr/>
            </a:lvl8pPr>
            <a:lvl9pPr marL="15044345" indent="-7545" rtl="0">
              <a:spcBef>
                <a:spcPts val="0"/>
              </a:spcBef>
              <a:buFont typeface="Calibri"/>
              <a:buNone/>
              <a:defRPr/>
            </a:lvl9pPr>
          </a:lstStyle>
          <a:p>
            <a:endParaRPr/>
          </a:p>
        </p:txBody>
      </p:sp>
      <p:sp>
        <p:nvSpPr>
          <p:cNvPr id="61" name="Shape 61"/>
          <p:cNvSpPr txBox="1">
            <a:spLocks noGrp="1"/>
          </p:cNvSpPr>
          <p:nvPr>
            <p:ph type="dt" idx="10"/>
          </p:nvPr>
        </p:nvSpPr>
        <p:spPr>
          <a:xfrm>
            <a:off x="2194559" y="30510487"/>
            <a:ext cx="10241279" cy="1752600"/>
          </a:xfrm>
          <a:prstGeom prst="rect">
            <a:avLst/>
          </a:prstGeom>
          <a:noFill/>
          <a:ln>
            <a:noFill/>
          </a:ln>
        </p:spPr>
        <p:txBody>
          <a:bodyPr lIns="91425" tIns="91425" rIns="91425" bIns="91425" anchor="ctr" anchorCtr="0"/>
          <a:lstStyle>
            <a:lvl1pPr marL="0" marR="0" indent="0" algn="l"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62" name="Shape 62"/>
          <p:cNvSpPr txBox="1">
            <a:spLocks noGrp="1"/>
          </p:cNvSpPr>
          <p:nvPr>
            <p:ph type="ftr" idx="11"/>
          </p:nvPr>
        </p:nvSpPr>
        <p:spPr>
          <a:xfrm>
            <a:off x="14996159" y="30510487"/>
            <a:ext cx="13898879" cy="1752600"/>
          </a:xfrm>
          <a:prstGeom prst="rect">
            <a:avLst/>
          </a:prstGeom>
          <a:noFill/>
          <a:ln>
            <a:noFill/>
          </a:ln>
        </p:spPr>
        <p:txBody>
          <a:bodyPr lIns="91425" tIns="91425" rIns="91425" bIns="91425" anchor="ctr" anchorCtr="0"/>
          <a:lstStyle>
            <a:lvl1pPr marL="0" marR="0" indent="0" algn="ctr"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63" name="Shape 63"/>
          <p:cNvSpPr txBox="1">
            <a:spLocks noGrp="1"/>
          </p:cNvSpPr>
          <p:nvPr>
            <p:ph type="sldNum" idx="12"/>
          </p:nvPr>
        </p:nvSpPr>
        <p:spPr>
          <a:xfrm>
            <a:off x="31455359" y="30510487"/>
            <a:ext cx="10241279" cy="1752600"/>
          </a:xfrm>
          <a:prstGeom prst="rect">
            <a:avLst/>
          </a:prstGeom>
          <a:noFill/>
          <a:ln>
            <a:noFill/>
          </a:ln>
        </p:spPr>
        <p:txBody>
          <a:bodyPr lIns="376100" tIns="188050" rIns="376100" bIns="188050" anchor="ctr" anchorCtr="0">
            <a:noAutofit/>
          </a:bodyPr>
          <a:lstStyle>
            <a:lvl1pPr marL="0" marR="0" indent="0" algn="r" rtl="0">
              <a:spcBef>
                <a:spcPts val="0"/>
              </a:spcBef>
              <a:buNone/>
              <a:defRPr sz="49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2194559"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txBox="1">
            <a:spLocks noGrp="1"/>
          </p:cNvSpPr>
          <p:nvPr>
            <p:ph type="body" idx="1"/>
          </p:nvPr>
        </p:nvSpPr>
        <p:spPr>
          <a:xfrm rot="5400000">
            <a:off x="11083288" y="-1207767"/>
            <a:ext cx="21724622" cy="39502080"/>
          </a:xfrm>
          <a:prstGeom prst="rect">
            <a:avLst/>
          </a:prstGeom>
          <a:noFill/>
          <a:ln>
            <a:noFill/>
          </a:ln>
        </p:spPr>
        <p:txBody>
          <a:bodyPr lIns="91425" tIns="91425" rIns="91425" bIns="91425" anchor="t" anchorCtr="0"/>
          <a:lstStyle>
            <a:lvl1pPr marL="1410405" indent="-572205" algn="l" rtl="0">
              <a:spcBef>
                <a:spcPts val="2640"/>
              </a:spcBef>
              <a:buClr>
                <a:schemeClr val="dk1"/>
              </a:buClr>
              <a:buFont typeface="Arial"/>
              <a:buChar char="•"/>
              <a:defRPr/>
            </a:lvl1pPr>
            <a:lvl2pPr marL="3055884" indent="-446034" algn="l" rtl="0">
              <a:spcBef>
                <a:spcPts val="2300"/>
              </a:spcBef>
              <a:buClr>
                <a:schemeClr val="dk1"/>
              </a:buClr>
              <a:buFont typeface="Arial"/>
              <a:buChar char="–"/>
              <a:defRPr/>
            </a:lvl2pPr>
            <a:lvl3pPr marL="4701358" indent="-313508" algn="l" rtl="0">
              <a:spcBef>
                <a:spcPts val="1980"/>
              </a:spcBef>
              <a:buClr>
                <a:schemeClr val="dk1"/>
              </a:buClr>
              <a:buFont typeface="Arial"/>
              <a:buChar char="•"/>
              <a:defRPr/>
            </a:lvl3pPr>
            <a:lvl4pPr marL="6581901" indent="-422401" algn="l" rtl="0">
              <a:spcBef>
                <a:spcPts val="1640"/>
              </a:spcBef>
              <a:buClr>
                <a:schemeClr val="dk1"/>
              </a:buClr>
              <a:buFont typeface="Arial"/>
              <a:buChar char="–"/>
              <a:defRPr/>
            </a:lvl4pPr>
            <a:lvl5pPr marL="8462444" indent="-423343" algn="l" rtl="0">
              <a:spcBef>
                <a:spcPts val="1640"/>
              </a:spcBef>
              <a:buClr>
                <a:schemeClr val="dk1"/>
              </a:buClr>
              <a:buFont typeface="Arial"/>
              <a:buChar char="»"/>
              <a:defRPr/>
            </a:lvl5pPr>
            <a:lvl6pPr marL="10342988" indent="-424288" algn="l" rtl="0">
              <a:spcBef>
                <a:spcPts val="1640"/>
              </a:spcBef>
              <a:buClr>
                <a:schemeClr val="dk1"/>
              </a:buClr>
              <a:buFont typeface="Arial"/>
              <a:buChar char="•"/>
              <a:defRPr/>
            </a:lvl6pPr>
            <a:lvl7pPr marL="12223531" indent="-425230" algn="l" rtl="0">
              <a:spcBef>
                <a:spcPts val="1640"/>
              </a:spcBef>
              <a:buClr>
                <a:schemeClr val="dk1"/>
              </a:buClr>
              <a:buFont typeface="Arial"/>
              <a:buChar char="•"/>
              <a:defRPr/>
            </a:lvl7pPr>
            <a:lvl8pPr marL="14104074" indent="-426174" algn="l" rtl="0">
              <a:spcBef>
                <a:spcPts val="1640"/>
              </a:spcBef>
              <a:buClr>
                <a:schemeClr val="dk1"/>
              </a:buClr>
              <a:buFont typeface="Arial"/>
              <a:buChar char="•"/>
              <a:defRPr/>
            </a:lvl8pPr>
            <a:lvl9pPr marL="15984617" indent="-427116" algn="l" rtl="0">
              <a:spcBef>
                <a:spcPts val="1640"/>
              </a:spcBef>
              <a:buClr>
                <a:schemeClr val="dk1"/>
              </a:buClr>
              <a:buFont typeface="Arial"/>
              <a:buChar char="•"/>
              <a:defRPr/>
            </a:lvl9pPr>
          </a:lstStyle>
          <a:p>
            <a:endParaRPr/>
          </a:p>
        </p:txBody>
      </p:sp>
      <p:sp>
        <p:nvSpPr>
          <p:cNvPr id="67" name="Shape 67"/>
          <p:cNvSpPr txBox="1">
            <a:spLocks noGrp="1"/>
          </p:cNvSpPr>
          <p:nvPr>
            <p:ph type="dt" idx="10"/>
          </p:nvPr>
        </p:nvSpPr>
        <p:spPr>
          <a:xfrm>
            <a:off x="2194559" y="30510487"/>
            <a:ext cx="10241279" cy="1752600"/>
          </a:xfrm>
          <a:prstGeom prst="rect">
            <a:avLst/>
          </a:prstGeom>
          <a:noFill/>
          <a:ln>
            <a:noFill/>
          </a:ln>
        </p:spPr>
        <p:txBody>
          <a:bodyPr lIns="91425" tIns="91425" rIns="91425" bIns="91425" anchor="ctr" anchorCtr="0"/>
          <a:lstStyle>
            <a:lvl1pPr marL="0" marR="0" indent="0" algn="l"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68" name="Shape 68"/>
          <p:cNvSpPr txBox="1">
            <a:spLocks noGrp="1"/>
          </p:cNvSpPr>
          <p:nvPr>
            <p:ph type="ftr" idx="11"/>
          </p:nvPr>
        </p:nvSpPr>
        <p:spPr>
          <a:xfrm>
            <a:off x="14996159" y="30510487"/>
            <a:ext cx="13898879" cy="1752600"/>
          </a:xfrm>
          <a:prstGeom prst="rect">
            <a:avLst/>
          </a:prstGeom>
          <a:noFill/>
          <a:ln>
            <a:noFill/>
          </a:ln>
        </p:spPr>
        <p:txBody>
          <a:bodyPr lIns="91425" tIns="91425" rIns="91425" bIns="91425" anchor="ctr" anchorCtr="0"/>
          <a:lstStyle>
            <a:lvl1pPr marL="0" marR="0" indent="0" algn="ctr"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69" name="Shape 69"/>
          <p:cNvSpPr txBox="1">
            <a:spLocks noGrp="1"/>
          </p:cNvSpPr>
          <p:nvPr>
            <p:ph type="sldNum" idx="12"/>
          </p:nvPr>
        </p:nvSpPr>
        <p:spPr>
          <a:xfrm>
            <a:off x="31455359" y="30510487"/>
            <a:ext cx="10241279" cy="1752600"/>
          </a:xfrm>
          <a:prstGeom prst="rect">
            <a:avLst/>
          </a:prstGeom>
          <a:noFill/>
          <a:ln>
            <a:noFill/>
          </a:ln>
        </p:spPr>
        <p:txBody>
          <a:bodyPr lIns="376100" tIns="188050" rIns="376100" bIns="188050" anchor="ctr" anchorCtr="0">
            <a:noAutofit/>
          </a:bodyPr>
          <a:lstStyle>
            <a:lvl1pPr marL="0" marR="0" indent="0" algn="r" rtl="0">
              <a:spcBef>
                <a:spcPts val="0"/>
              </a:spcBef>
              <a:buNone/>
              <a:defRPr sz="49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rot="5400000">
            <a:off x="22715220" y="10424164"/>
            <a:ext cx="28087320" cy="987552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2" name="Shape 72"/>
          <p:cNvSpPr txBox="1">
            <a:spLocks noGrp="1"/>
          </p:cNvSpPr>
          <p:nvPr>
            <p:ph type="body" idx="1"/>
          </p:nvPr>
        </p:nvSpPr>
        <p:spPr>
          <a:xfrm rot="5400000">
            <a:off x="2598420" y="914404"/>
            <a:ext cx="28087320" cy="28895038"/>
          </a:xfrm>
          <a:prstGeom prst="rect">
            <a:avLst/>
          </a:prstGeom>
          <a:noFill/>
          <a:ln>
            <a:noFill/>
          </a:ln>
        </p:spPr>
        <p:txBody>
          <a:bodyPr lIns="91425" tIns="91425" rIns="91425" bIns="91425" anchor="t" anchorCtr="0"/>
          <a:lstStyle>
            <a:lvl1pPr marL="1410405" indent="-572205" algn="l" rtl="0">
              <a:spcBef>
                <a:spcPts val="2640"/>
              </a:spcBef>
              <a:buClr>
                <a:schemeClr val="dk1"/>
              </a:buClr>
              <a:buFont typeface="Arial"/>
              <a:buChar char="•"/>
              <a:defRPr/>
            </a:lvl1pPr>
            <a:lvl2pPr marL="3055884" indent="-446034" algn="l" rtl="0">
              <a:spcBef>
                <a:spcPts val="2300"/>
              </a:spcBef>
              <a:buClr>
                <a:schemeClr val="dk1"/>
              </a:buClr>
              <a:buFont typeface="Arial"/>
              <a:buChar char="–"/>
              <a:defRPr/>
            </a:lvl2pPr>
            <a:lvl3pPr marL="4701358" indent="-313508" algn="l" rtl="0">
              <a:spcBef>
                <a:spcPts val="1980"/>
              </a:spcBef>
              <a:buClr>
                <a:schemeClr val="dk1"/>
              </a:buClr>
              <a:buFont typeface="Arial"/>
              <a:buChar char="•"/>
              <a:defRPr/>
            </a:lvl3pPr>
            <a:lvl4pPr marL="6581901" indent="-422401" algn="l" rtl="0">
              <a:spcBef>
                <a:spcPts val="1640"/>
              </a:spcBef>
              <a:buClr>
                <a:schemeClr val="dk1"/>
              </a:buClr>
              <a:buFont typeface="Arial"/>
              <a:buChar char="–"/>
              <a:defRPr/>
            </a:lvl4pPr>
            <a:lvl5pPr marL="8462444" indent="-423343" algn="l" rtl="0">
              <a:spcBef>
                <a:spcPts val="1640"/>
              </a:spcBef>
              <a:buClr>
                <a:schemeClr val="dk1"/>
              </a:buClr>
              <a:buFont typeface="Arial"/>
              <a:buChar char="»"/>
              <a:defRPr/>
            </a:lvl5pPr>
            <a:lvl6pPr marL="10342988" indent="-424288" algn="l" rtl="0">
              <a:spcBef>
                <a:spcPts val="1640"/>
              </a:spcBef>
              <a:buClr>
                <a:schemeClr val="dk1"/>
              </a:buClr>
              <a:buFont typeface="Arial"/>
              <a:buChar char="•"/>
              <a:defRPr/>
            </a:lvl6pPr>
            <a:lvl7pPr marL="12223531" indent="-425230" algn="l" rtl="0">
              <a:spcBef>
                <a:spcPts val="1640"/>
              </a:spcBef>
              <a:buClr>
                <a:schemeClr val="dk1"/>
              </a:buClr>
              <a:buFont typeface="Arial"/>
              <a:buChar char="•"/>
              <a:defRPr/>
            </a:lvl7pPr>
            <a:lvl8pPr marL="14104074" indent="-426174" algn="l" rtl="0">
              <a:spcBef>
                <a:spcPts val="1640"/>
              </a:spcBef>
              <a:buClr>
                <a:schemeClr val="dk1"/>
              </a:buClr>
              <a:buFont typeface="Arial"/>
              <a:buChar char="•"/>
              <a:defRPr/>
            </a:lvl8pPr>
            <a:lvl9pPr marL="15984617" indent="-427116" algn="l" rtl="0">
              <a:spcBef>
                <a:spcPts val="1640"/>
              </a:spcBef>
              <a:buClr>
                <a:schemeClr val="dk1"/>
              </a:buClr>
              <a:buFont typeface="Arial"/>
              <a:buChar char="•"/>
              <a:defRPr/>
            </a:lvl9pPr>
          </a:lstStyle>
          <a:p>
            <a:endParaRPr/>
          </a:p>
        </p:txBody>
      </p:sp>
      <p:sp>
        <p:nvSpPr>
          <p:cNvPr id="73" name="Shape 73"/>
          <p:cNvSpPr txBox="1">
            <a:spLocks noGrp="1"/>
          </p:cNvSpPr>
          <p:nvPr>
            <p:ph type="dt" idx="10"/>
          </p:nvPr>
        </p:nvSpPr>
        <p:spPr>
          <a:xfrm>
            <a:off x="2194559" y="30510487"/>
            <a:ext cx="10241279" cy="1752600"/>
          </a:xfrm>
          <a:prstGeom prst="rect">
            <a:avLst/>
          </a:prstGeom>
          <a:noFill/>
          <a:ln>
            <a:noFill/>
          </a:ln>
        </p:spPr>
        <p:txBody>
          <a:bodyPr lIns="91425" tIns="91425" rIns="91425" bIns="91425" anchor="ctr" anchorCtr="0"/>
          <a:lstStyle>
            <a:lvl1pPr marL="0" marR="0" indent="0" algn="l"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74" name="Shape 74"/>
          <p:cNvSpPr txBox="1">
            <a:spLocks noGrp="1"/>
          </p:cNvSpPr>
          <p:nvPr>
            <p:ph type="ftr" idx="11"/>
          </p:nvPr>
        </p:nvSpPr>
        <p:spPr>
          <a:xfrm>
            <a:off x="14996159" y="30510487"/>
            <a:ext cx="13898879" cy="1752600"/>
          </a:xfrm>
          <a:prstGeom prst="rect">
            <a:avLst/>
          </a:prstGeom>
          <a:noFill/>
          <a:ln>
            <a:noFill/>
          </a:ln>
        </p:spPr>
        <p:txBody>
          <a:bodyPr lIns="91425" tIns="91425" rIns="91425" bIns="91425" anchor="ctr" anchorCtr="0"/>
          <a:lstStyle>
            <a:lvl1pPr marL="0" marR="0" indent="0" algn="ctr"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75" name="Shape 75"/>
          <p:cNvSpPr txBox="1">
            <a:spLocks noGrp="1"/>
          </p:cNvSpPr>
          <p:nvPr>
            <p:ph type="sldNum" idx="12"/>
          </p:nvPr>
        </p:nvSpPr>
        <p:spPr>
          <a:xfrm>
            <a:off x="31455359" y="30510487"/>
            <a:ext cx="10241279" cy="1752600"/>
          </a:xfrm>
          <a:prstGeom prst="rect">
            <a:avLst/>
          </a:prstGeom>
          <a:noFill/>
          <a:ln>
            <a:noFill/>
          </a:ln>
        </p:spPr>
        <p:txBody>
          <a:bodyPr lIns="376100" tIns="188050" rIns="376100" bIns="188050" anchor="ctr" anchorCtr="0">
            <a:noAutofit/>
          </a:bodyPr>
          <a:lstStyle>
            <a:lvl1pPr marL="0" marR="0" indent="0" algn="r" rtl="0">
              <a:spcBef>
                <a:spcPts val="0"/>
              </a:spcBef>
              <a:buNone/>
              <a:defRPr sz="49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76D4FE"/>
            </a:gs>
            <a:gs pos="80000">
              <a:schemeClr val="bg1"/>
            </a:gs>
            <a:gs pos="75000">
              <a:srgbClr val="E1F7FF"/>
            </a:gs>
            <a:gs pos="37000">
              <a:srgbClr val="C2EBFE"/>
            </a:gs>
            <a:gs pos="100000">
              <a:schemeClr val="bg1"/>
            </a:gs>
          </a:gsLst>
          <a:lin ang="16200000" scaled="0"/>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2194559" y="1318262"/>
            <a:ext cx="39502080" cy="5486399"/>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2194559" y="7680961"/>
            <a:ext cx="39502080" cy="21724622"/>
          </a:xfrm>
          <a:prstGeom prst="rect">
            <a:avLst/>
          </a:prstGeom>
          <a:noFill/>
          <a:ln>
            <a:noFill/>
          </a:ln>
        </p:spPr>
        <p:txBody>
          <a:bodyPr lIns="91425" tIns="91425" rIns="91425" bIns="91425" anchor="t" anchorCtr="0"/>
          <a:lstStyle>
            <a:lvl1pPr marL="1410405" marR="0" indent="-572205" algn="l" rtl="0">
              <a:spcBef>
                <a:spcPts val="2640"/>
              </a:spcBef>
              <a:buClr>
                <a:schemeClr val="dk1"/>
              </a:buClr>
              <a:buFont typeface="Arial"/>
              <a:buChar char="•"/>
              <a:defRPr/>
            </a:lvl1pPr>
            <a:lvl2pPr marL="3055884" marR="0" indent="-446034" algn="l" rtl="0">
              <a:spcBef>
                <a:spcPts val="2300"/>
              </a:spcBef>
              <a:buClr>
                <a:schemeClr val="dk1"/>
              </a:buClr>
              <a:buFont typeface="Arial"/>
              <a:buChar char="–"/>
              <a:defRPr/>
            </a:lvl2pPr>
            <a:lvl3pPr marL="4701358" marR="0" indent="-313508" algn="l" rtl="0">
              <a:spcBef>
                <a:spcPts val="1980"/>
              </a:spcBef>
              <a:buClr>
                <a:schemeClr val="dk1"/>
              </a:buClr>
              <a:buFont typeface="Arial"/>
              <a:buChar char="•"/>
              <a:defRPr/>
            </a:lvl3pPr>
            <a:lvl4pPr marL="6581901" marR="0" indent="-422401" algn="l" rtl="0">
              <a:spcBef>
                <a:spcPts val="1640"/>
              </a:spcBef>
              <a:buClr>
                <a:schemeClr val="dk1"/>
              </a:buClr>
              <a:buFont typeface="Arial"/>
              <a:buChar char="–"/>
              <a:defRPr/>
            </a:lvl4pPr>
            <a:lvl5pPr marL="8462444" marR="0" indent="-423343" algn="l" rtl="0">
              <a:spcBef>
                <a:spcPts val="1640"/>
              </a:spcBef>
              <a:buClr>
                <a:schemeClr val="dk1"/>
              </a:buClr>
              <a:buFont typeface="Arial"/>
              <a:buChar char="»"/>
              <a:defRPr/>
            </a:lvl5pPr>
            <a:lvl6pPr marL="10342988" marR="0" indent="-424288" algn="l" rtl="0">
              <a:spcBef>
                <a:spcPts val="1640"/>
              </a:spcBef>
              <a:buClr>
                <a:schemeClr val="dk1"/>
              </a:buClr>
              <a:buFont typeface="Arial"/>
              <a:buChar char="•"/>
              <a:defRPr/>
            </a:lvl6pPr>
            <a:lvl7pPr marL="12223531" marR="0" indent="-425230" algn="l" rtl="0">
              <a:spcBef>
                <a:spcPts val="1640"/>
              </a:spcBef>
              <a:buClr>
                <a:schemeClr val="dk1"/>
              </a:buClr>
              <a:buFont typeface="Arial"/>
              <a:buChar char="•"/>
              <a:defRPr/>
            </a:lvl7pPr>
            <a:lvl8pPr marL="14104074" marR="0" indent="-426174" algn="l" rtl="0">
              <a:spcBef>
                <a:spcPts val="1640"/>
              </a:spcBef>
              <a:buClr>
                <a:schemeClr val="dk1"/>
              </a:buClr>
              <a:buFont typeface="Arial"/>
              <a:buChar char="•"/>
              <a:defRPr/>
            </a:lvl8pPr>
            <a:lvl9pPr marL="15984617" marR="0" indent="-427116" algn="l" rtl="0">
              <a:spcBef>
                <a:spcPts val="1640"/>
              </a:spcBef>
              <a:buClr>
                <a:schemeClr val="dk1"/>
              </a:buClr>
              <a:buFont typeface="Arial"/>
              <a:buChar char="•"/>
              <a:defRPr/>
            </a:lvl9pPr>
          </a:lstStyle>
          <a:p>
            <a:endParaRPr/>
          </a:p>
        </p:txBody>
      </p:sp>
      <p:sp>
        <p:nvSpPr>
          <p:cNvPr id="7" name="Shape 7"/>
          <p:cNvSpPr txBox="1">
            <a:spLocks noGrp="1"/>
          </p:cNvSpPr>
          <p:nvPr>
            <p:ph type="dt" idx="10"/>
          </p:nvPr>
        </p:nvSpPr>
        <p:spPr>
          <a:xfrm>
            <a:off x="2194559" y="30510487"/>
            <a:ext cx="10241279" cy="1752600"/>
          </a:xfrm>
          <a:prstGeom prst="rect">
            <a:avLst/>
          </a:prstGeom>
          <a:noFill/>
          <a:ln>
            <a:noFill/>
          </a:ln>
        </p:spPr>
        <p:txBody>
          <a:bodyPr lIns="91425" tIns="91425" rIns="91425" bIns="91425" anchor="ctr" anchorCtr="0"/>
          <a:lstStyle>
            <a:lvl1pPr marL="0" marR="0" indent="0" algn="l"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8" name="Shape 8"/>
          <p:cNvSpPr txBox="1">
            <a:spLocks noGrp="1"/>
          </p:cNvSpPr>
          <p:nvPr>
            <p:ph type="ftr" idx="11"/>
          </p:nvPr>
        </p:nvSpPr>
        <p:spPr>
          <a:xfrm>
            <a:off x="14996159" y="30510487"/>
            <a:ext cx="13898879" cy="1752600"/>
          </a:xfrm>
          <a:prstGeom prst="rect">
            <a:avLst/>
          </a:prstGeom>
          <a:noFill/>
          <a:ln>
            <a:noFill/>
          </a:ln>
        </p:spPr>
        <p:txBody>
          <a:bodyPr lIns="91425" tIns="91425" rIns="91425" bIns="91425" anchor="ctr" anchorCtr="0"/>
          <a:lstStyle>
            <a:lvl1pPr marL="0" marR="0" indent="0" algn="ctr" rtl="0">
              <a:spcBef>
                <a:spcPts val="0"/>
              </a:spcBef>
              <a:defRPr/>
            </a:lvl1pPr>
            <a:lvl2pPr marL="1880543" marR="0" indent="-942" algn="l" rtl="0">
              <a:spcBef>
                <a:spcPts val="0"/>
              </a:spcBef>
              <a:defRPr/>
            </a:lvl2pPr>
            <a:lvl3pPr marL="3761086" marR="0" indent="-1885" algn="l" rtl="0">
              <a:spcBef>
                <a:spcPts val="0"/>
              </a:spcBef>
              <a:defRPr/>
            </a:lvl3pPr>
            <a:lvl4pPr marL="5641630" marR="0" indent="-2830" algn="l" rtl="0">
              <a:spcBef>
                <a:spcPts val="0"/>
              </a:spcBef>
              <a:defRPr/>
            </a:lvl4pPr>
            <a:lvl5pPr marL="7522172" marR="0" indent="-3772" algn="l" rtl="0">
              <a:spcBef>
                <a:spcPts val="0"/>
              </a:spcBef>
              <a:defRPr/>
            </a:lvl5pPr>
            <a:lvl6pPr marL="9402716" marR="0" indent="-4715" algn="l" rtl="0">
              <a:spcBef>
                <a:spcPts val="0"/>
              </a:spcBef>
              <a:defRPr/>
            </a:lvl6pPr>
            <a:lvl7pPr marL="11283259" marR="0" indent="-5659" algn="l" rtl="0">
              <a:spcBef>
                <a:spcPts val="0"/>
              </a:spcBef>
              <a:defRPr/>
            </a:lvl7pPr>
            <a:lvl8pPr marL="13163803" marR="0" indent="-6602" algn="l" rtl="0">
              <a:spcBef>
                <a:spcPts val="0"/>
              </a:spcBef>
              <a:defRPr/>
            </a:lvl8pPr>
            <a:lvl9pPr marL="15044345" marR="0" indent="-7545" algn="l" rtl="0">
              <a:spcBef>
                <a:spcPts val="0"/>
              </a:spcBef>
              <a:defRPr/>
            </a:lvl9pPr>
          </a:lstStyle>
          <a:p>
            <a:endParaRPr/>
          </a:p>
        </p:txBody>
      </p:sp>
      <p:sp>
        <p:nvSpPr>
          <p:cNvPr id="9" name="Shape 9"/>
          <p:cNvSpPr txBox="1">
            <a:spLocks noGrp="1"/>
          </p:cNvSpPr>
          <p:nvPr>
            <p:ph type="sldNum" idx="12"/>
          </p:nvPr>
        </p:nvSpPr>
        <p:spPr>
          <a:xfrm>
            <a:off x="31455359" y="30510487"/>
            <a:ext cx="10241279" cy="1752600"/>
          </a:xfrm>
          <a:prstGeom prst="rect">
            <a:avLst/>
          </a:prstGeom>
          <a:noFill/>
          <a:ln>
            <a:noFill/>
          </a:ln>
        </p:spPr>
        <p:txBody>
          <a:bodyPr lIns="376100" tIns="188050" rIns="376100" bIns="188050" anchor="ctr" anchorCtr="0">
            <a:noAutofit/>
          </a:bodyPr>
          <a:lstStyle>
            <a:lvl1pPr marL="0" marR="0" indent="0" algn="r" rtl="0">
              <a:spcBef>
                <a:spcPts val="0"/>
              </a:spcBef>
              <a:buNone/>
              <a:defRPr sz="4900" b="0" i="0" u="none" strike="noStrike" cap="none" baseline="0">
                <a:solidFill>
                  <a:srgbClr val="888888"/>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hyperlink" Target="https://doi.org/10.1145/2628194.2628211" TargetMode="External"/><Relationship Id="rId21" Type="http://schemas.openxmlformats.org/officeDocument/2006/relationships/image" Target="../media/image18.JP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1.pn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00000"/>
        </a:solidFill>
        <a:effectLst/>
      </p:bgPr>
    </p:bg>
    <p:spTree>
      <p:nvGrpSpPr>
        <p:cNvPr id="1" name="Shape 76"/>
        <p:cNvGrpSpPr/>
        <p:nvPr/>
      </p:nvGrpSpPr>
      <p:grpSpPr>
        <a:xfrm>
          <a:off x="0" y="0"/>
          <a:ext cx="0" cy="0"/>
          <a:chOff x="0" y="0"/>
          <a:chExt cx="0" cy="0"/>
        </a:xfrm>
      </p:grpSpPr>
      <p:sp>
        <p:nvSpPr>
          <p:cNvPr id="21" name="Rectangle 20"/>
          <p:cNvSpPr/>
          <p:nvPr/>
        </p:nvSpPr>
        <p:spPr>
          <a:xfrm>
            <a:off x="0" y="0"/>
            <a:ext cx="43891200" cy="3291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Shape 93"/>
          <p:cNvSpPr txBox="1">
            <a:spLocks noGrp="1"/>
          </p:cNvSpPr>
          <p:nvPr>
            <p:ph type="body" idx="1"/>
          </p:nvPr>
        </p:nvSpPr>
        <p:spPr>
          <a:xfrm>
            <a:off x="314390" y="130880"/>
            <a:ext cx="34747199" cy="1958292"/>
          </a:xfrm>
          <a:prstGeom prst="rect">
            <a:avLst/>
          </a:prstGeom>
          <a:noFill/>
          <a:ln>
            <a:noFill/>
          </a:ln>
        </p:spPr>
        <p:txBody>
          <a:bodyPr lIns="0" tIns="0" rIns="0" bIns="0" anchor="t" anchorCtr="0">
            <a:noAutofit/>
          </a:bodyPr>
          <a:lstStyle/>
          <a:p>
            <a:pPr lvl="0">
              <a:spcBef>
                <a:spcPts val="0"/>
              </a:spcBef>
              <a:buSzPct val="25000"/>
            </a:pPr>
            <a:r>
              <a:rPr lang="en-US" sz="8000" b="1" dirty="0">
                <a:solidFill>
                  <a:schemeClr val="bg1"/>
                </a:solidFill>
              </a:rPr>
              <a:t>Stock Price Prediction Using Machine Learning Algorithms</a:t>
            </a:r>
            <a:endParaRPr lang="en-US" sz="8000" b="1" i="0" u="none" strike="noStrike" cap="none" baseline="0" dirty="0">
              <a:solidFill>
                <a:schemeClr val="bg1"/>
              </a:solidFill>
              <a:sym typeface="Arial"/>
            </a:endParaRPr>
          </a:p>
        </p:txBody>
      </p:sp>
      <p:sp>
        <p:nvSpPr>
          <p:cNvPr id="94" name="Shape 94"/>
          <p:cNvSpPr txBox="1">
            <a:spLocks noGrp="1"/>
          </p:cNvSpPr>
          <p:nvPr>
            <p:ph type="body" idx="2"/>
          </p:nvPr>
        </p:nvSpPr>
        <p:spPr>
          <a:xfrm>
            <a:off x="628780" y="1581313"/>
            <a:ext cx="34747199" cy="2584287"/>
          </a:xfrm>
          <a:prstGeom prst="rect">
            <a:avLst/>
          </a:prstGeom>
          <a:noFill/>
          <a:ln>
            <a:noFill/>
          </a:ln>
        </p:spPr>
        <p:txBody>
          <a:bodyPr lIns="0" tIns="0" rIns="0" bIns="0" anchor="t" anchorCtr="0">
            <a:noAutofit/>
          </a:bodyPr>
          <a:lstStyle/>
          <a:p>
            <a:pPr lvl="0">
              <a:spcBef>
                <a:spcPts val="0"/>
              </a:spcBef>
              <a:buSzPct val="25000"/>
            </a:pPr>
            <a:r>
              <a:rPr lang="en-US" sz="5500" b="1" i="0" u="none" strike="noStrike" cap="none" baseline="0" dirty="0">
                <a:solidFill>
                  <a:schemeClr val="bg1"/>
                </a:solidFill>
                <a:sym typeface="Arial"/>
              </a:rPr>
              <a:t>Kate </a:t>
            </a:r>
            <a:r>
              <a:rPr lang="en-US" sz="5500" b="1" i="0" u="none" strike="noStrike" cap="none" baseline="0" dirty="0" err="1">
                <a:solidFill>
                  <a:schemeClr val="bg1"/>
                </a:solidFill>
                <a:sym typeface="Arial"/>
              </a:rPr>
              <a:t>Catalena</a:t>
            </a:r>
            <a:r>
              <a:rPr lang="en-US" sz="5500" b="1" i="0" u="none" strike="noStrike" cap="none" baseline="0" dirty="0">
                <a:solidFill>
                  <a:schemeClr val="bg1"/>
                </a:solidFill>
                <a:sym typeface="Arial"/>
              </a:rPr>
              <a:t>, Nade</a:t>
            </a:r>
            <a:r>
              <a:rPr lang="en-US" sz="5500" b="1" dirty="0">
                <a:solidFill>
                  <a:schemeClr val="bg1"/>
                </a:solidFill>
              </a:rPr>
              <a:t>r </a:t>
            </a:r>
            <a:r>
              <a:rPr lang="en-US" sz="5500" b="1" dirty="0" err="1">
                <a:solidFill>
                  <a:schemeClr val="bg1"/>
                </a:solidFill>
              </a:rPr>
              <a:t>Ghasemi</a:t>
            </a:r>
            <a:r>
              <a:rPr lang="en-US" sz="5500" b="1" dirty="0">
                <a:solidFill>
                  <a:schemeClr val="bg1"/>
                </a:solidFill>
              </a:rPr>
              <a:t>, </a:t>
            </a:r>
            <a:r>
              <a:rPr lang="en-US" sz="5500" b="1" dirty="0" err="1">
                <a:solidFill>
                  <a:schemeClr val="bg1"/>
                </a:solidFill>
              </a:rPr>
              <a:t>Mohd</a:t>
            </a:r>
            <a:r>
              <a:rPr lang="en-US" sz="5500" b="1" dirty="0">
                <a:solidFill>
                  <a:schemeClr val="bg1"/>
                </a:solidFill>
              </a:rPr>
              <a:t> Faisal Khan, </a:t>
            </a:r>
            <a:r>
              <a:rPr lang="en-US" sz="5500" b="1" dirty="0" err="1">
                <a:solidFill>
                  <a:schemeClr val="bg1"/>
                </a:solidFill>
              </a:rPr>
              <a:t>Zebo</a:t>
            </a:r>
            <a:r>
              <a:rPr lang="en-US" sz="5500" b="1" dirty="0">
                <a:solidFill>
                  <a:schemeClr val="bg1"/>
                </a:solidFill>
              </a:rPr>
              <a:t> </a:t>
            </a:r>
            <a:r>
              <a:rPr lang="en-US" sz="5500" b="1" dirty="0" err="1">
                <a:solidFill>
                  <a:schemeClr val="bg1"/>
                </a:solidFill>
              </a:rPr>
              <a:t>Xiong</a:t>
            </a:r>
            <a:endParaRPr lang="en-US" sz="5500" b="1" i="0" u="none" strike="noStrike" cap="none" baseline="0" dirty="0">
              <a:solidFill>
                <a:schemeClr val="bg1"/>
              </a:solidFill>
              <a:sym typeface="Arial"/>
            </a:endParaRPr>
          </a:p>
          <a:p>
            <a:r>
              <a:rPr lang="en-US" sz="5500" baseline="30000" dirty="0">
                <a:solidFill>
                  <a:schemeClr val="bg1"/>
                </a:solidFill>
              </a:rPr>
              <a:t>Texas A&amp;M University</a:t>
            </a:r>
            <a:endParaRPr lang="en-US" sz="5500" dirty="0">
              <a:solidFill>
                <a:schemeClr val="bg1"/>
              </a:solidFill>
              <a:effectLst/>
            </a:endParaRPr>
          </a:p>
        </p:txBody>
      </p:sp>
      <p:sp>
        <p:nvSpPr>
          <p:cNvPr id="115" name="Shape 83"/>
          <p:cNvSpPr txBox="1"/>
          <p:nvPr/>
        </p:nvSpPr>
        <p:spPr>
          <a:xfrm>
            <a:off x="941504" y="30253252"/>
            <a:ext cx="10051919" cy="1819676"/>
          </a:xfrm>
          <a:prstGeom prst="rect">
            <a:avLst/>
          </a:prstGeom>
          <a:noFill/>
          <a:ln>
            <a:noFill/>
          </a:ln>
        </p:spPr>
        <p:txBody>
          <a:bodyPr lIns="91400" tIns="45700" rIns="91400" bIns="45700" anchor="t" anchorCtr="0">
            <a:noAutofit/>
          </a:bodyPr>
          <a:lstStyle/>
          <a:p>
            <a:pPr lvl="0" algn="just">
              <a:defRPr/>
            </a:pPr>
            <a:r>
              <a:rPr lang="en-US" sz="3200" b="1" dirty="0">
                <a:solidFill>
                  <a:schemeClr val="tx1"/>
                </a:solidFill>
              </a:rPr>
              <a:t>Sample Text</a:t>
            </a:r>
            <a:endParaRPr lang="en-US" sz="3200" dirty="0">
              <a:solidFill>
                <a:schemeClr val="tx1"/>
              </a:solidFill>
            </a:endParaRPr>
          </a:p>
        </p:txBody>
      </p:sp>
      <p:grpSp>
        <p:nvGrpSpPr>
          <p:cNvPr id="31" name="Group 30">
            <a:extLst>
              <a:ext uri="{FF2B5EF4-FFF2-40B4-BE49-F238E27FC236}">
                <a16:creationId xmlns:a16="http://schemas.microsoft.com/office/drawing/2014/main" id="{E5FB371E-84F7-4666-A18C-EB1D25FB9B5D}"/>
              </a:ext>
            </a:extLst>
          </p:cNvPr>
          <p:cNvGrpSpPr/>
          <p:nvPr/>
        </p:nvGrpSpPr>
        <p:grpSpPr>
          <a:xfrm>
            <a:off x="12321702" y="3560108"/>
            <a:ext cx="19217813" cy="14455697"/>
            <a:chOff x="12322571" y="4165600"/>
            <a:chExt cx="19217813" cy="13552327"/>
          </a:xfrm>
          <a:solidFill>
            <a:schemeClr val="bg1">
              <a:lumMod val="85000"/>
            </a:schemeClr>
          </a:solidFill>
        </p:grpSpPr>
        <p:sp>
          <p:nvSpPr>
            <p:cNvPr id="32" name="Rectangle: Rounded Corners 138">
              <a:extLst>
                <a:ext uri="{FF2B5EF4-FFF2-40B4-BE49-F238E27FC236}">
                  <a16:creationId xmlns:a16="http://schemas.microsoft.com/office/drawing/2014/main" id="{C5EB3375-17A6-4C10-B612-3C79162C3B38}"/>
                </a:ext>
              </a:extLst>
            </p:cNvPr>
            <p:cNvSpPr/>
            <p:nvPr/>
          </p:nvSpPr>
          <p:spPr>
            <a:xfrm>
              <a:off x="12322576" y="4165600"/>
              <a:ext cx="19217808" cy="13552327"/>
            </a:xfrm>
            <a:prstGeom prst="roundRect">
              <a:avLst>
                <a:gd name="adj" fmla="val 4167"/>
              </a:avLst>
            </a:prstGeom>
            <a:grp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Top Corners Rounded 62">
              <a:extLst>
                <a:ext uri="{FF2B5EF4-FFF2-40B4-BE49-F238E27FC236}">
                  <a16:creationId xmlns:a16="http://schemas.microsoft.com/office/drawing/2014/main" id="{6E71E839-810F-491C-8147-6259ADA9E177}"/>
                </a:ext>
              </a:extLst>
            </p:cNvPr>
            <p:cNvSpPr/>
            <p:nvPr/>
          </p:nvSpPr>
          <p:spPr>
            <a:xfrm>
              <a:off x="12322571" y="4170377"/>
              <a:ext cx="19217813" cy="903631"/>
            </a:xfrm>
            <a:prstGeom prst="round2SameRect">
              <a:avLst>
                <a:gd name="adj1" fmla="val 50000"/>
                <a:gd name="adj2" fmla="val 0"/>
              </a:avLst>
            </a:prstGeom>
            <a:solidFill>
              <a:schemeClr val="bg1"/>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latin typeface="Calibri" panose="020F0502020204030204" pitchFamily="34" charset="0"/>
                  <a:cs typeface="Calibri" panose="020F0502020204030204" pitchFamily="34" charset="0"/>
                </a:rPr>
                <a:t>Methods</a:t>
              </a:r>
            </a:p>
          </p:txBody>
        </p:sp>
      </p:grpSp>
      <p:grpSp>
        <p:nvGrpSpPr>
          <p:cNvPr id="36" name="Group 35">
            <a:extLst>
              <a:ext uri="{FF2B5EF4-FFF2-40B4-BE49-F238E27FC236}">
                <a16:creationId xmlns:a16="http://schemas.microsoft.com/office/drawing/2014/main" id="{0D354F0D-28CC-44BA-ABCF-5A79C7F83C5B}"/>
              </a:ext>
            </a:extLst>
          </p:cNvPr>
          <p:cNvGrpSpPr/>
          <p:nvPr/>
        </p:nvGrpSpPr>
        <p:grpSpPr>
          <a:xfrm>
            <a:off x="32472924" y="3565202"/>
            <a:ext cx="10702596" cy="10895560"/>
            <a:chOff x="32472924" y="4173062"/>
            <a:chExt cx="10702596" cy="13544864"/>
          </a:xfrm>
          <a:solidFill>
            <a:schemeClr val="bg1">
              <a:lumMod val="85000"/>
            </a:schemeClr>
          </a:solidFill>
        </p:grpSpPr>
        <p:sp>
          <p:nvSpPr>
            <p:cNvPr id="38" name="Rectangle: Rounded Corners 143">
              <a:extLst>
                <a:ext uri="{FF2B5EF4-FFF2-40B4-BE49-F238E27FC236}">
                  <a16:creationId xmlns:a16="http://schemas.microsoft.com/office/drawing/2014/main" id="{D7A73297-2C61-4D88-94DE-6F9CEAEEF70C}"/>
                </a:ext>
              </a:extLst>
            </p:cNvPr>
            <p:cNvSpPr/>
            <p:nvPr/>
          </p:nvSpPr>
          <p:spPr>
            <a:xfrm>
              <a:off x="32472924" y="4173063"/>
              <a:ext cx="10702596" cy="13544863"/>
            </a:xfrm>
            <a:prstGeom prst="roundRect">
              <a:avLst>
                <a:gd name="adj" fmla="val 5466"/>
              </a:avLst>
            </a:prstGeom>
            <a:grp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Rectangle: Top Corners Rounded 154">
              <a:extLst>
                <a:ext uri="{FF2B5EF4-FFF2-40B4-BE49-F238E27FC236}">
                  <a16:creationId xmlns:a16="http://schemas.microsoft.com/office/drawing/2014/main" id="{DDAB34DD-F165-45AD-A74B-FDF3477E1C31}"/>
                </a:ext>
              </a:extLst>
            </p:cNvPr>
            <p:cNvSpPr/>
            <p:nvPr/>
          </p:nvSpPr>
          <p:spPr>
            <a:xfrm>
              <a:off x="32472924" y="4173062"/>
              <a:ext cx="10702594" cy="903631"/>
            </a:xfrm>
            <a:prstGeom prst="round2SameRect">
              <a:avLst>
                <a:gd name="adj1" fmla="val 50000"/>
                <a:gd name="adj2" fmla="val 0"/>
              </a:avLst>
            </a:prstGeom>
            <a:solidFill>
              <a:srgbClr val="F7FDFF"/>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Calibri" panose="020F0502020204030204" pitchFamily="34" charset="0"/>
                  <a:cs typeface="Calibri" panose="020F0502020204030204" pitchFamily="34" charset="0"/>
                </a:rPr>
                <a:t>Related-work</a:t>
              </a:r>
            </a:p>
          </p:txBody>
        </p:sp>
      </p:grpSp>
      <p:grpSp>
        <p:nvGrpSpPr>
          <p:cNvPr id="43" name="Group 42">
            <a:extLst>
              <a:ext uri="{FF2B5EF4-FFF2-40B4-BE49-F238E27FC236}">
                <a16:creationId xmlns:a16="http://schemas.microsoft.com/office/drawing/2014/main" id="{A17D6708-A6A6-4365-8500-A7AE24BBB856}"/>
              </a:ext>
            </a:extLst>
          </p:cNvPr>
          <p:cNvGrpSpPr/>
          <p:nvPr/>
        </p:nvGrpSpPr>
        <p:grpSpPr>
          <a:xfrm>
            <a:off x="715694" y="18591227"/>
            <a:ext cx="30824690" cy="13601580"/>
            <a:chOff x="715694" y="18591227"/>
            <a:chExt cx="30824690" cy="13601580"/>
          </a:xfrm>
          <a:solidFill>
            <a:schemeClr val="bg1">
              <a:lumMod val="85000"/>
            </a:schemeClr>
          </a:solidFill>
        </p:grpSpPr>
        <p:sp>
          <p:nvSpPr>
            <p:cNvPr id="44" name="Rectangle: Rounded Corners 24">
              <a:extLst>
                <a:ext uri="{FF2B5EF4-FFF2-40B4-BE49-F238E27FC236}">
                  <a16:creationId xmlns:a16="http://schemas.microsoft.com/office/drawing/2014/main" id="{B869A3AF-84C8-4EA8-A7BE-D176408F5E26}"/>
                </a:ext>
              </a:extLst>
            </p:cNvPr>
            <p:cNvSpPr/>
            <p:nvPr/>
          </p:nvSpPr>
          <p:spPr>
            <a:xfrm>
              <a:off x="715696" y="18591227"/>
              <a:ext cx="30824688" cy="13601580"/>
            </a:xfrm>
            <a:prstGeom prst="roundRect">
              <a:avLst>
                <a:gd name="adj" fmla="val 4342"/>
              </a:avLst>
            </a:prstGeom>
            <a:grp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Rectangle: Top Corners Rounded 151">
              <a:extLst>
                <a:ext uri="{FF2B5EF4-FFF2-40B4-BE49-F238E27FC236}">
                  <a16:creationId xmlns:a16="http://schemas.microsoft.com/office/drawing/2014/main" id="{EACA7497-44F7-4737-83CD-200C9578DCD8}"/>
                </a:ext>
              </a:extLst>
            </p:cNvPr>
            <p:cNvSpPr/>
            <p:nvPr/>
          </p:nvSpPr>
          <p:spPr>
            <a:xfrm>
              <a:off x="715694" y="18591608"/>
              <a:ext cx="30824689" cy="903631"/>
            </a:xfrm>
            <a:prstGeom prst="round2SameRect">
              <a:avLst>
                <a:gd name="adj1" fmla="val 50000"/>
                <a:gd name="adj2" fmla="val 0"/>
              </a:avLst>
            </a:prstGeom>
            <a:solidFill>
              <a:schemeClr val="bg1"/>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latin typeface="Calibri" panose="020F0502020204030204" pitchFamily="34" charset="0"/>
                  <a:cs typeface="Calibri" panose="020F0502020204030204" pitchFamily="34" charset="0"/>
                </a:rPr>
                <a:t>Experiments/results</a:t>
              </a:r>
            </a:p>
          </p:txBody>
        </p:sp>
      </p:grpSp>
      <p:grpSp>
        <p:nvGrpSpPr>
          <p:cNvPr id="48" name="Group 47">
            <a:extLst>
              <a:ext uri="{FF2B5EF4-FFF2-40B4-BE49-F238E27FC236}">
                <a16:creationId xmlns:a16="http://schemas.microsoft.com/office/drawing/2014/main" id="{123929E3-110F-4AE9-8B63-64449614D24E}"/>
              </a:ext>
            </a:extLst>
          </p:cNvPr>
          <p:cNvGrpSpPr/>
          <p:nvPr/>
        </p:nvGrpSpPr>
        <p:grpSpPr>
          <a:xfrm>
            <a:off x="32472924" y="14647900"/>
            <a:ext cx="10702595" cy="10978160"/>
            <a:chOff x="32472924" y="18586004"/>
            <a:chExt cx="10702595" cy="7040056"/>
          </a:xfrm>
          <a:solidFill>
            <a:schemeClr val="bg1">
              <a:lumMod val="85000"/>
            </a:schemeClr>
          </a:solidFill>
        </p:grpSpPr>
        <p:sp>
          <p:nvSpPr>
            <p:cNvPr id="49" name="Rectangle: Rounded Corners 125">
              <a:extLst>
                <a:ext uri="{FF2B5EF4-FFF2-40B4-BE49-F238E27FC236}">
                  <a16:creationId xmlns:a16="http://schemas.microsoft.com/office/drawing/2014/main" id="{66F9AE0C-FFDA-430B-8104-4E012831C548}"/>
                </a:ext>
              </a:extLst>
            </p:cNvPr>
            <p:cNvSpPr/>
            <p:nvPr/>
          </p:nvSpPr>
          <p:spPr>
            <a:xfrm>
              <a:off x="32472924" y="18591227"/>
              <a:ext cx="10702595" cy="7034833"/>
            </a:xfrm>
            <a:prstGeom prst="roundRect">
              <a:avLst>
                <a:gd name="adj" fmla="val 8288"/>
              </a:avLst>
            </a:prstGeom>
            <a:grp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Top Corners Rounded 148">
              <a:extLst>
                <a:ext uri="{FF2B5EF4-FFF2-40B4-BE49-F238E27FC236}">
                  <a16:creationId xmlns:a16="http://schemas.microsoft.com/office/drawing/2014/main" id="{4AE25A6B-76AF-489B-B3FE-098C8462B5F2}"/>
                </a:ext>
              </a:extLst>
            </p:cNvPr>
            <p:cNvSpPr/>
            <p:nvPr/>
          </p:nvSpPr>
          <p:spPr>
            <a:xfrm>
              <a:off x="32472924" y="18586004"/>
              <a:ext cx="10702594" cy="903631"/>
            </a:xfrm>
            <a:prstGeom prst="round2SameRect">
              <a:avLst>
                <a:gd name="adj1" fmla="val 50000"/>
                <a:gd name="adj2" fmla="val 0"/>
              </a:avLst>
            </a:prstGeom>
            <a:solidFill>
              <a:schemeClr val="bg1"/>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Calibri" panose="020F0502020204030204" pitchFamily="34" charset="0"/>
                  <a:cs typeface="Calibri" panose="020F0502020204030204" pitchFamily="34" charset="0"/>
                </a:rPr>
                <a:t>Discussion</a:t>
              </a:r>
            </a:p>
          </p:txBody>
        </p:sp>
      </p:grpSp>
      <p:grpSp>
        <p:nvGrpSpPr>
          <p:cNvPr id="53" name="Group 52">
            <a:extLst>
              <a:ext uri="{FF2B5EF4-FFF2-40B4-BE49-F238E27FC236}">
                <a16:creationId xmlns:a16="http://schemas.microsoft.com/office/drawing/2014/main" id="{00844300-2271-4ECF-8947-523128F0B7B6}"/>
              </a:ext>
            </a:extLst>
          </p:cNvPr>
          <p:cNvGrpSpPr/>
          <p:nvPr/>
        </p:nvGrpSpPr>
        <p:grpSpPr>
          <a:xfrm>
            <a:off x="32465055" y="26440956"/>
            <a:ext cx="10710465" cy="5751852"/>
            <a:chOff x="32465055" y="26440956"/>
            <a:chExt cx="10710465" cy="5751852"/>
          </a:xfrm>
          <a:solidFill>
            <a:schemeClr val="bg1">
              <a:lumMod val="85000"/>
            </a:schemeClr>
          </a:solidFill>
        </p:grpSpPr>
        <p:sp>
          <p:nvSpPr>
            <p:cNvPr id="54" name="Rectangle: Rounded Corners 136">
              <a:extLst>
                <a:ext uri="{FF2B5EF4-FFF2-40B4-BE49-F238E27FC236}">
                  <a16:creationId xmlns:a16="http://schemas.microsoft.com/office/drawing/2014/main" id="{B35AAC45-3F13-4E42-B8E4-DD936BA35B92}"/>
                </a:ext>
              </a:extLst>
            </p:cNvPr>
            <p:cNvSpPr/>
            <p:nvPr/>
          </p:nvSpPr>
          <p:spPr>
            <a:xfrm>
              <a:off x="32472924" y="26488524"/>
              <a:ext cx="10702596" cy="5704284"/>
            </a:xfrm>
            <a:prstGeom prst="roundRect">
              <a:avLst>
                <a:gd name="adj" fmla="val 10703"/>
              </a:avLst>
            </a:prstGeom>
            <a:grp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Top Corners Rounded 163">
              <a:extLst>
                <a:ext uri="{FF2B5EF4-FFF2-40B4-BE49-F238E27FC236}">
                  <a16:creationId xmlns:a16="http://schemas.microsoft.com/office/drawing/2014/main" id="{61D477E2-EE85-4916-B452-3410541F63F5}"/>
                </a:ext>
              </a:extLst>
            </p:cNvPr>
            <p:cNvSpPr/>
            <p:nvPr/>
          </p:nvSpPr>
          <p:spPr>
            <a:xfrm>
              <a:off x="32465055" y="26440956"/>
              <a:ext cx="10702594" cy="903631"/>
            </a:xfrm>
            <a:prstGeom prst="round2SameRect">
              <a:avLst>
                <a:gd name="adj1" fmla="val 50000"/>
                <a:gd name="adj2" fmla="val 0"/>
              </a:avLst>
            </a:prstGeom>
            <a:solidFill>
              <a:schemeClr val="bg1"/>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Calibri" panose="020F0502020204030204" pitchFamily="34" charset="0"/>
                  <a:cs typeface="Calibri" panose="020F0502020204030204" pitchFamily="34" charset="0"/>
                </a:rPr>
                <a:t>Acknowledgements / References</a:t>
              </a:r>
            </a:p>
          </p:txBody>
        </p:sp>
      </p:grpSp>
      <p:grpSp>
        <p:nvGrpSpPr>
          <p:cNvPr id="25" name="Group 24">
            <a:extLst>
              <a:ext uri="{FF2B5EF4-FFF2-40B4-BE49-F238E27FC236}">
                <a16:creationId xmlns:a16="http://schemas.microsoft.com/office/drawing/2014/main" id="{B1636730-1CF8-4A30-A507-2B2CC327B392}"/>
              </a:ext>
            </a:extLst>
          </p:cNvPr>
          <p:cNvGrpSpPr/>
          <p:nvPr/>
        </p:nvGrpSpPr>
        <p:grpSpPr>
          <a:xfrm>
            <a:off x="809986" y="3539604"/>
            <a:ext cx="10702594" cy="14476201"/>
            <a:chOff x="715696" y="4153709"/>
            <a:chExt cx="10702594" cy="13564218"/>
          </a:xfrm>
          <a:solidFill>
            <a:schemeClr val="bg1">
              <a:lumMod val="85000"/>
            </a:schemeClr>
          </a:solidFill>
        </p:grpSpPr>
        <p:sp>
          <p:nvSpPr>
            <p:cNvPr id="26" name="Rectangle: Rounded Corners 25">
              <a:extLst>
                <a:ext uri="{FF2B5EF4-FFF2-40B4-BE49-F238E27FC236}">
                  <a16:creationId xmlns:a16="http://schemas.microsoft.com/office/drawing/2014/main" id="{0D0B45B8-31B4-46D0-B461-A5B0120B6A75}"/>
                </a:ext>
              </a:extLst>
            </p:cNvPr>
            <p:cNvSpPr/>
            <p:nvPr/>
          </p:nvSpPr>
          <p:spPr>
            <a:xfrm>
              <a:off x="715696" y="4170378"/>
              <a:ext cx="10702594" cy="13547549"/>
            </a:xfrm>
            <a:prstGeom prst="roundRect">
              <a:avLst>
                <a:gd name="adj" fmla="val 6193"/>
              </a:avLst>
            </a:prstGeom>
            <a:grp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Rectangle: Top Corners Rounded 160">
              <a:extLst>
                <a:ext uri="{FF2B5EF4-FFF2-40B4-BE49-F238E27FC236}">
                  <a16:creationId xmlns:a16="http://schemas.microsoft.com/office/drawing/2014/main" id="{6A193460-D6E9-439C-A723-DFC783EE3731}"/>
                </a:ext>
              </a:extLst>
            </p:cNvPr>
            <p:cNvSpPr/>
            <p:nvPr/>
          </p:nvSpPr>
          <p:spPr>
            <a:xfrm>
              <a:off x="715696" y="4153709"/>
              <a:ext cx="10702594" cy="903631"/>
            </a:xfrm>
            <a:prstGeom prst="round2SameRect">
              <a:avLst>
                <a:gd name="adj1" fmla="val 50000"/>
                <a:gd name="adj2" fmla="val 0"/>
              </a:avLst>
            </a:prstGeom>
            <a:solidFill>
              <a:schemeClr val="bg1"/>
            </a:solidFill>
            <a:ln w="9525">
              <a:solidFill>
                <a:srgbClr val="00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latin typeface="Calibri" panose="020F0502020204030204" pitchFamily="34" charset="0"/>
                  <a:cs typeface="Calibri" panose="020F0502020204030204" pitchFamily="34" charset="0"/>
                </a:rPr>
                <a:t>Introduction</a:t>
              </a:r>
            </a:p>
          </p:txBody>
        </p:sp>
      </p:grpSp>
      <p:sp>
        <p:nvSpPr>
          <p:cNvPr id="2" name="TextBox 1"/>
          <p:cNvSpPr txBox="1"/>
          <p:nvPr/>
        </p:nvSpPr>
        <p:spPr>
          <a:xfrm>
            <a:off x="1354014" y="9858766"/>
            <a:ext cx="9639410" cy="698652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Predicting stock market trends has been and still is a very popular area of research. Stock market prices represent changes in the economy. Many factors go into determining what a stock market price will do in the future, which makes predicting future trends nearly impossible. In this research, we plan to take a survey of current machine learning techniques and apply them to financial data to analyze which techniques perform better in terms of predicting future stocks. This survey would be useful in understanding each method, including their strengths, weaknesses, and overall performance in predicting future stocks. The objective here is to, based on the historical daily/hourly data, we wish to make certain predictions on the next days' trends</a:t>
            </a:r>
          </a:p>
        </p:txBody>
      </p:sp>
      <p:sp>
        <p:nvSpPr>
          <p:cNvPr id="28" name="TextBox 27"/>
          <p:cNvSpPr txBox="1"/>
          <p:nvPr/>
        </p:nvSpPr>
        <p:spPr>
          <a:xfrm>
            <a:off x="32897776" y="4925930"/>
            <a:ext cx="9639410" cy="895629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Leong et al. looked at incorporating a support vector machine to predict movements in future stock prices [1]. To solve the SVM optimization problem, they used minimum graph cuts, which allowed their SVM to better predict more complex tree structures. With a 3-fold cross-validation method, they were able to achieve 78% accuracy with their SVM, which indicates their model was successful in learning and predicting future stock market prices without overfitting. Huang et al.</a:t>
            </a:r>
          </a:p>
          <a:p>
            <a:pPr algn="just"/>
            <a:r>
              <a:rPr lang="en-US" sz="3200" dirty="0">
                <a:latin typeface="Times New Roman" panose="02020603050405020304" pitchFamily="18" charset="0"/>
                <a:cs typeface="Times New Roman" panose="02020603050405020304" pitchFamily="18" charset="0"/>
              </a:rPr>
              <a:t>used a neural-network method to better predict Chinese stock prices. More specifically, they used a Bayesian-LTSM neural network method [2]. They use six indicators for input into their LTSM. For their data, they looked at 26 years’ worth of data and then broke down each year into a week. With this model, they reported that, on average, their Bayesian-LTSM predicted stock market 25% percent better than a regular </a:t>
            </a:r>
            <a:r>
              <a:rPr lang="en-IN" sz="3200" dirty="0">
                <a:latin typeface="Times New Roman" panose="02020603050405020304" pitchFamily="18" charset="0"/>
                <a:cs typeface="Times New Roman" panose="02020603050405020304" pitchFamily="18" charset="0"/>
              </a:rPr>
              <a:t>LTSM approach.</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9" name="TextBox 38"/>
          <p:cNvSpPr txBox="1"/>
          <p:nvPr/>
        </p:nvSpPr>
        <p:spPr>
          <a:xfrm>
            <a:off x="33054711" y="16403103"/>
            <a:ext cx="9639410" cy="846385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In this project, we have demonstrated a machine learning approach to predict the stock market trend using different neural networks. The result shows how we can use historical data to predict stock movement with reasonable accuracy. Overall all the methods performed nicely for the given set of hourly data. We see some variation in the predicted data when the trend in the stock prices changes drastically and when we don’t have enough history data to train our models with. For example, we tested 5 stocks using </a:t>
            </a:r>
            <a:r>
              <a:rPr lang="en-US" sz="3200" dirty="0" err="1">
                <a:latin typeface="Times New Roman" panose="02020603050405020304" pitchFamily="18" charset="0"/>
                <a:cs typeface="Times New Roman" panose="02020603050405020304" pitchFamily="18" charset="0"/>
              </a:rPr>
              <a:t>Xgboost</a:t>
            </a:r>
            <a:r>
              <a:rPr lang="en-US" sz="3200" dirty="0">
                <a:latin typeface="Times New Roman" panose="02020603050405020304" pitchFamily="18" charset="0"/>
                <a:cs typeface="Times New Roman" panose="02020603050405020304" pitchFamily="18" charset="0"/>
              </a:rPr>
              <a:t> and the RMSE and MSE is high for Amazon and Google. As seen in fig 1, Amazon data varies greatly and for Google we only have data after 2014.</a:t>
            </a:r>
            <a:endParaRPr lang="en-US" sz="3200" dirty="0">
              <a:solidFill>
                <a:schemeClr val="tx1"/>
              </a:solidFill>
              <a:latin typeface="Times New Roman" panose="02020603050405020304" pitchFamily="18" charset="0"/>
              <a:cs typeface="Times New Roman" panose="02020603050405020304" pitchFamily="18" charset="0"/>
            </a:endParaRPr>
          </a:p>
          <a:p>
            <a:pPr algn="just"/>
            <a:endParaRPr lang="en-US" sz="3200" dirty="0">
              <a:solidFill>
                <a:schemeClr val="tx1"/>
              </a:solidFill>
              <a:latin typeface="Times New Roman" panose="02020603050405020304" pitchFamily="18" charset="0"/>
              <a:cs typeface="Times New Roman" panose="02020603050405020304" pitchFamily="18" charset="0"/>
            </a:endParaRPr>
          </a:p>
          <a:p>
            <a:pPr algn="just"/>
            <a:r>
              <a:rPr lang="en-US" sz="3200" dirty="0">
                <a:solidFill>
                  <a:schemeClr val="tx1"/>
                </a:solidFill>
                <a:latin typeface="Times New Roman" panose="02020603050405020304" pitchFamily="18" charset="0"/>
                <a:cs typeface="Times New Roman" panose="02020603050405020304" pitchFamily="18" charset="0"/>
              </a:rPr>
              <a:t>If we use minute data for the stocks, it would be interesting to see the how those models compare to the hourly models.</a:t>
            </a:r>
            <a:endParaRPr lang="en-US" sz="8000" dirty="0">
              <a:solidFill>
                <a:schemeClr val="tx1"/>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32996647" y="27531725"/>
            <a:ext cx="10186742" cy="4401205"/>
          </a:xfrm>
          <a:prstGeom prst="rect">
            <a:avLst/>
          </a:prstGeom>
          <a:solidFill>
            <a:schemeClr val="bg1">
              <a:lumMod val="85000"/>
            </a:schemeClr>
          </a:solid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[1] Carson Kai-Sang Leung, Richard Kyle MacKinnon, and Yang Wang.</a:t>
            </a:r>
          </a:p>
          <a:p>
            <a:pPr algn="just"/>
            <a:r>
              <a:rPr lang="en-US" sz="2000" dirty="0">
                <a:latin typeface="Times New Roman" panose="02020603050405020304" pitchFamily="18" charset="0"/>
                <a:cs typeface="Times New Roman" panose="02020603050405020304" pitchFamily="18" charset="0"/>
              </a:rPr>
              <a:t>2014. A machine learning approach for stock price prediction. In Pro-</a:t>
            </a:r>
          </a:p>
          <a:p>
            <a:pPr algn="just"/>
            <a:r>
              <a:rPr lang="en-US" sz="2000" dirty="0" err="1">
                <a:latin typeface="Times New Roman" panose="02020603050405020304" pitchFamily="18" charset="0"/>
                <a:cs typeface="Times New Roman" panose="02020603050405020304" pitchFamily="18" charset="0"/>
              </a:rPr>
              <a:t>ceedings</a:t>
            </a:r>
            <a:r>
              <a:rPr lang="en-US" sz="2000" dirty="0">
                <a:latin typeface="Times New Roman" panose="02020603050405020304" pitchFamily="18" charset="0"/>
                <a:cs typeface="Times New Roman" panose="02020603050405020304" pitchFamily="18" charset="0"/>
              </a:rPr>
              <a:t> of the 18th International Database Engineering &amp; Applications</a:t>
            </a:r>
          </a:p>
          <a:p>
            <a:pPr algn="just"/>
            <a:r>
              <a:rPr lang="en-US" sz="2000" dirty="0">
                <a:latin typeface="Times New Roman" panose="02020603050405020304" pitchFamily="18" charset="0"/>
                <a:cs typeface="Times New Roman" panose="02020603050405020304" pitchFamily="18" charset="0"/>
              </a:rPr>
              <a:t>Symposium (IDEAS ’14), Ana Maria Almeida, Jorge Bernardino, and</a:t>
            </a:r>
          </a:p>
          <a:p>
            <a:pPr algn="just"/>
            <a:r>
              <a:rPr lang="en-US" sz="2000" dirty="0">
                <a:latin typeface="Times New Roman" panose="02020603050405020304" pitchFamily="18" charset="0"/>
                <a:cs typeface="Times New Roman" panose="02020603050405020304" pitchFamily="18" charset="0"/>
              </a:rPr>
              <a:t>Elsa Ferreira Gomes (Eds.). ACM, New York, NY, USA, 274-277. DOI:</a:t>
            </a:r>
          </a:p>
          <a:p>
            <a:pPr algn="just"/>
            <a:r>
              <a:rPr lang="en-US" sz="2000" dirty="0">
                <a:latin typeface="Times New Roman" panose="02020603050405020304" pitchFamily="18" charset="0"/>
                <a:cs typeface="Times New Roman" panose="02020603050405020304" pitchFamily="18" charset="0"/>
                <a:hlinkClick r:id="rId3"/>
              </a:rPr>
              <a:t>https://doi.org/10.1145/2628194.2628211</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[2] Biao Huang, </a:t>
            </a:r>
            <a:r>
              <a:rPr lang="en-US" sz="2000" dirty="0" err="1">
                <a:latin typeface="Times New Roman" panose="02020603050405020304" pitchFamily="18" charset="0"/>
                <a:cs typeface="Times New Roman" panose="02020603050405020304" pitchFamily="18" charset="0"/>
              </a:rPr>
              <a:t>Qiao</a:t>
            </a:r>
            <a:r>
              <a:rPr lang="en-US" sz="2000" dirty="0">
                <a:latin typeface="Times New Roman" panose="02020603050405020304" pitchFamily="18" charset="0"/>
                <a:cs typeface="Times New Roman" panose="02020603050405020304" pitchFamily="18" charset="0"/>
              </a:rPr>
              <a:t> Ding, </a:t>
            </a:r>
            <a:r>
              <a:rPr lang="en-US" sz="2000" dirty="0" err="1">
                <a:latin typeface="Times New Roman" panose="02020603050405020304" pitchFamily="18" charset="0"/>
                <a:cs typeface="Times New Roman" panose="02020603050405020304" pitchFamily="18" charset="0"/>
              </a:rPr>
              <a:t>Guozi</a:t>
            </a:r>
            <a:r>
              <a:rPr lang="en-US" sz="2000" dirty="0">
                <a:latin typeface="Times New Roman" panose="02020603050405020304" pitchFamily="18" charset="0"/>
                <a:cs typeface="Times New Roman" panose="02020603050405020304" pitchFamily="18" charset="0"/>
              </a:rPr>
              <a:t> Sun, and </a:t>
            </a:r>
            <a:r>
              <a:rPr lang="en-US" sz="2000" dirty="0" err="1">
                <a:latin typeface="Times New Roman" panose="02020603050405020304" pitchFamily="18" charset="0"/>
                <a:cs typeface="Times New Roman" panose="02020603050405020304" pitchFamily="18" charset="0"/>
              </a:rPr>
              <a:t>Huakang</a:t>
            </a:r>
            <a:r>
              <a:rPr lang="en-US" sz="2000" dirty="0">
                <a:latin typeface="Times New Roman" panose="02020603050405020304" pitchFamily="18" charset="0"/>
                <a:cs typeface="Times New Roman" panose="02020603050405020304" pitchFamily="18" charset="0"/>
              </a:rPr>
              <a:t> Li. 2018. Stock</a:t>
            </a:r>
          </a:p>
          <a:p>
            <a:pPr algn="just"/>
            <a:r>
              <a:rPr lang="en-US" sz="2000" dirty="0">
                <a:latin typeface="Times New Roman" panose="02020603050405020304" pitchFamily="18" charset="0"/>
                <a:cs typeface="Times New Roman" panose="02020603050405020304" pitchFamily="18" charset="0"/>
              </a:rPr>
              <a:t>Prediction based on Bayesian-LSTM. In Proceedings of the 2018 10th</a:t>
            </a:r>
          </a:p>
          <a:p>
            <a:pPr algn="just"/>
            <a:r>
              <a:rPr lang="en-US" sz="2000" dirty="0">
                <a:latin typeface="Times New Roman" panose="02020603050405020304" pitchFamily="18" charset="0"/>
                <a:cs typeface="Times New Roman" panose="02020603050405020304" pitchFamily="18" charset="0"/>
              </a:rPr>
              <a:t>International Conference on Machine Learning and Computing (ICMLC</a:t>
            </a:r>
          </a:p>
          <a:p>
            <a:pPr algn="just"/>
            <a:r>
              <a:rPr lang="en-US" sz="2000" dirty="0">
                <a:latin typeface="Times New Roman" panose="02020603050405020304" pitchFamily="18" charset="0"/>
                <a:cs typeface="Times New Roman" panose="02020603050405020304" pitchFamily="18" charset="0"/>
              </a:rPr>
              <a:t>2018). ACM, New York, NY, USA, 128-133. DOI: https://</a:t>
            </a:r>
            <a:r>
              <a:rPr lang="en-US" sz="2000" dirty="0" err="1">
                <a:latin typeface="Times New Roman" panose="02020603050405020304" pitchFamily="18" charset="0"/>
                <a:cs typeface="Times New Roman" panose="02020603050405020304" pitchFamily="18" charset="0"/>
              </a:rPr>
              <a:t>dl.acm.org</a:t>
            </a:r>
            <a:r>
              <a:rPr lang="en-US" sz="2000" dirty="0">
                <a:latin typeface="Times New Roman" panose="02020603050405020304" pitchFamily="18" charset="0"/>
                <a:cs typeface="Times New Roman" panose="02020603050405020304" pitchFamily="18" charset="0"/>
              </a:rPr>
              <a:t>/</a:t>
            </a:r>
          </a:p>
          <a:p>
            <a:pPr algn="just"/>
            <a:r>
              <a:rPr lang="en-US" sz="2000" dirty="0" err="1">
                <a:latin typeface="Times New Roman" panose="02020603050405020304" pitchFamily="18" charset="0"/>
                <a:cs typeface="Times New Roman" panose="02020603050405020304" pitchFamily="18" charset="0"/>
              </a:rPr>
              <a:t>citation.cfm?id</a:t>
            </a:r>
            <a:r>
              <a:rPr lang="en-US" sz="2000" dirty="0">
                <a:latin typeface="Times New Roman" panose="02020603050405020304" pitchFamily="18" charset="0"/>
                <a:cs typeface="Times New Roman" panose="02020603050405020304" pitchFamily="18" charset="0"/>
              </a:rPr>
              <a:t>=3195170</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Image Source: Google</a:t>
            </a:r>
          </a:p>
        </p:txBody>
      </p:sp>
      <p:pic>
        <p:nvPicPr>
          <p:cNvPr id="4" name="Picture 3" descr="A screenshot of a cell phone&#10;&#10;Description automatically generated">
            <a:extLst>
              <a:ext uri="{FF2B5EF4-FFF2-40B4-BE49-F238E27FC236}">
                <a16:creationId xmlns:a16="http://schemas.microsoft.com/office/drawing/2014/main" id="{5BC41DF4-A479-4777-8D68-F4DB041D393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50887" y="4542441"/>
            <a:ext cx="9967293" cy="4795829"/>
          </a:xfrm>
          <a:prstGeom prst="rect">
            <a:avLst/>
          </a:prstGeom>
        </p:spPr>
      </p:pic>
      <p:pic>
        <p:nvPicPr>
          <p:cNvPr id="1026" name="Picture 2">
            <a:extLst>
              <a:ext uri="{FF2B5EF4-FFF2-40B4-BE49-F238E27FC236}">
                <a16:creationId xmlns:a16="http://schemas.microsoft.com/office/drawing/2014/main" id="{186E915B-B3AB-4011-8B1F-03E80D5EC7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12735" y="23582664"/>
            <a:ext cx="3729187" cy="282132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A6FC6CDE-BE0E-4494-B2CE-DCC4B545A6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86889" y="20509506"/>
            <a:ext cx="3645531" cy="27580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2C7FE74-C106-47F6-B5EC-958F1D3020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34698" y="20524612"/>
            <a:ext cx="3645532" cy="272805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0A9EF6AB-3728-4B16-9986-B410CC614B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34698" y="23639382"/>
            <a:ext cx="3770168" cy="28213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3F5223E-1C99-4A8F-9C59-930FFE2E76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94614" y="26608111"/>
            <a:ext cx="3550975" cy="276296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9B787648-6F9B-4E70-8FC0-3E6785209070}"/>
              </a:ext>
            </a:extLst>
          </p:cNvPr>
          <p:cNvCxnSpPr/>
          <p:nvPr/>
        </p:nvCxnSpPr>
        <p:spPr>
          <a:xfrm>
            <a:off x="8011886" y="19757080"/>
            <a:ext cx="0" cy="11942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DF82B9F-FDFC-4CED-8A26-AE2B7974C774}"/>
              </a:ext>
            </a:extLst>
          </p:cNvPr>
          <p:cNvCxnSpPr/>
          <p:nvPr/>
        </p:nvCxnSpPr>
        <p:spPr>
          <a:xfrm>
            <a:off x="16128038" y="19785383"/>
            <a:ext cx="0" cy="11942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9880250-1CFF-48BD-9EFC-54DCFED61F25}"/>
              </a:ext>
            </a:extLst>
          </p:cNvPr>
          <p:cNvCxnSpPr/>
          <p:nvPr/>
        </p:nvCxnSpPr>
        <p:spPr>
          <a:xfrm>
            <a:off x="24118152" y="19785383"/>
            <a:ext cx="0" cy="11942120"/>
          </a:xfrm>
          <a:prstGeom prst="line">
            <a:avLst/>
          </a:prstGeom>
        </p:spPr>
        <p:style>
          <a:lnRef idx="1">
            <a:schemeClr val="accent1"/>
          </a:lnRef>
          <a:fillRef idx="0">
            <a:schemeClr val="accent1"/>
          </a:fillRef>
          <a:effectRef idx="0">
            <a:schemeClr val="accent1"/>
          </a:effectRef>
          <a:fontRef idx="minor">
            <a:schemeClr val="tx1"/>
          </a:fontRef>
        </p:style>
      </p:cxnSp>
      <p:pic>
        <p:nvPicPr>
          <p:cNvPr id="1033" name="Picture 9">
            <a:extLst>
              <a:ext uri="{FF2B5EF4-FFF2-40B4-BE49-F238E27FC236}">
                <a16:creationId xmlns:a16="http://schemas.microsoft.com/office/drawing/2014/main" id="{86330A0F-43A0-4D39-AA22-B85ED0D701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30696" y="302584"/>
            <a:ext cx="4258945" cy="279474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E718418-F012-4E29-8080-011BD549E3F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060517" y="622550"/>
            <a:ext cx="2658248" cy="288222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F246F20E-E88E-45BC-B30B-7728D8E9F50E}"/>
              </a:ext>
            </a:extLst>
          </p:cNvPr>
          <p:cNvCxnSpPr/>
          <p:nvPr/>
        </p:nvCxnSpPr>
        <p:spPr>
          <a:xfrm>
            <a:off x="21993538" y="4748777"/>
            <a:ext cx="0" cy="12958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98838F0-4A74-4B84-B894-DFAE894E85E0}"/>
              </a:ext>
            </a:extLst>
          </p:cNvPr>
          <p:cNvCxnSpPr>
            <a:cxnSpLocks/>
          </p:cNvCxnSpPr>
          <p:nvPr/>
        </p:nvCxnSpPr>
        <p:spPr>
          <a:xfrm flipH="1">
            <a:off x="12684655" y="10813101"/>
            <a:ext cx="1849190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5D12A8-84D6-452D-8342-148F17BD3125}"/>
              </a:ext>
            </a:extLst>
          </p:cNvPr>
          <p:cNvSpPr txBox="1"/>
          <p:nvPr/>
        </p:nvSpPr>
        <p:spPr>
          <a:xfrm>
            <a:off x="12684655" y="4634553"/>
            <a:ext cx="25678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LSTM</a:t>
            </a:r>
          </a:p>
        </p:txBody>
      </p:sp>
      <p:sp>
        <p:nvSpPr>
          <p:cNvPr id="65" name="TextBox 64">
            <a:extLst>
              <a:ext uri="{FF2B5EF4-FFF2-40B4-BE49-F238E27FC236}">
                <a16:creationId xmlns:a16="http://schemas.microsoft.com/office/drawing/2014/main" id="{2D08BC87-F94F-490B-8787-0DC759986283}"/>
              </a:ext>
            </a:extLst>
          </p:cNvPr>
          <p:cNvSpPr txBox="1"/>
          <p:nvPr/>
        </p:nvSpPr>
        <p:spPr>
          <a:xfrm>
            <a:off x="22275184" y="4689404"/>
            <a:ext cx="4572307"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XGBOOST</a:t>
            </a:r>
          </a:p>
        </p:txBody>
      </p:sp>
      <p:sp>
        <p:nvSpPr>
          <p:cNvPr id="66" name="TextBox 65">
            <a:extLst>
              <a:ext uri="{FF2B5EF4-FFF2-40B4-BE49-F238E27FC236}">
                <a16:creationId xmlns:a16="http://schemas.microsoft.com/office/drawing/2014/main" id="{204BAF98-D626-4C77-9A20-74A1312DEED7}"/>
              </a:ext>
            </a:extLst>
          </p:cNvPr>
          <p:cNvSpPr txBox="1"/>
          <p:nvPr/>
        </p:nvSpPr>
        <p:spPr>
          <a:xfrm>
            <a:off x="12684655" y="11004070"/>
            <a:ext cx="8314151"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REGRESSION/SVR</a:t>
            </a:r>
          </a:p>
        </p:txBody>
      </p:sp>
      <p:sp>
        <p:nvSpPr>
          <p:cNvPr id="67" name="TextBox 66">
            <a:extLst>
              <a:ext uri="{FF2B5EF4-FFF2-40B4-BE49-F238E27FC236}">
                <a16:creationId xmlns:a16="http://schemas.microsoft.com/office/drawing/2014/main" id="{F9B452B5-FA4A-41C7-BA81-BA1DA49DA5D2}"/>
              </a:ext>
            </a:extLst>
          </p:cNvPr>
          <p:cNvSpPr txBox="1"/>
          <p:nvPr/>
        </p:nvSpPr>
        <p:spPr>
          <a:xfrm>
            <a:off x="22271671" y="11038187"/>
            <a:ext cx="2012138"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SVM</a:t>
            </a:r>
          </a:p>
        </p:txBody>
      </p:sp>
      <p:sp>
        <p:nvSpPr>
          <p:cNvPr id="68" name="TextBox 67">
            <a:extLst>
              <a:ext uri="{FF2B5EF4-FFF2-40B4-BE49-F238E27FC236}">
                <a16:creationId xmlns:a16="http://schemas.microsoft.com/office/drawing/2014/main" id="{F32E1444-2B58-40EE-8834-21021B8509C8}"/>
              </a:ext>
            </a:extLst>
          </p:cNvPr>
          <p:cNvSpPr txBox="1"/>
          <p:nvPr/>
        </p:nvSpPr>
        <p:spPr>
          <a:xfrm>
            <a:off x="3154772" y="19609748"/>
            <a:ext cx="25678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LSTM</a:t>
            </a:r>
          </a:p>
        </p:txBody>
      </p:sp>
      <p:sp>
        <p:nvSpPr>
          <p:cNvPr id="69" name="TextBox 68">
            <a:extLst>
              <a:ext uri="{FF2B5EF4-FFF2-40B4-BE49-F238E27FC236}">
                <a16:creationId xmlns:a16="http://schemas.microsoft.com/office/drawing/2014/main" id="{D084063B-5422-42E2-BF0A-5CAA38CDF2F2}"/>
              </a:ext>
            </a:extLst>
          </p:cNvPr>
          <p:cNvSpPr txBox="1"/>
          <p:nvPr/>
        </p:nvSpPr>
        <p:spPr>
          <a:xfrm>
            <a:off x="10476793" y="19609749"/>
            <a:ext cx="316524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XGBOOST</a:t>
            </a:r>
          </a:p>
        </p:txBody>
      </p:sp>
      <p:sp>
        <p:nvSpPr>
          <p:cNvPr id="70" name="TextBox 69">
            <a:extLst>
              <a:ext uri="{FF2B5EF4-FFF2-40B4-BE49-F238E27FC236}">
                <a16:creationId xmlns:a16="http://schemas.microsoft.com/office/drawing/2014/main" id="{05D8A8DB-9C2C-4BC2-8B0C-5D32A2BC37FB}"/>
              </a:ext>
            </a:extLst>
          </p:cNvPr>
          <p:cNvSpPr txBox="1"/>
          <p:nvPr/>
        </p:nvSpPr>
        <p:spPr>
          <a:xfrm>
            <a:off x="17169252" y="19608539"/>
            <a:ext cx="5421956"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REGRESSION/SVR</a:t>
            </a:r>
          </a:p>
        </p:txBody>
      </p:sp>
      <p:sp>
        <p:nvSpPr>
          <p:cNvPr id="71" name="TextBox 70">
            <a:extLst>
              <a:ext uri="{FF2B5EF4-FFF2-40B4-BE49-F238E27FC236}">
                <a16:creationId xmlns:a16="http://schemas.microsoft.com/office/drawing/2014/main" id="{B94DCC67-B330-486F-8A05-89126879ECF3}"/>
              </a:ext>
            </a:extLst>
          </p:cNvPr>
          <p:cNvSpPr txBox="1"/>
          <p:nvPr/>
        </p:nvSpPr>
        <p:spPr>
          <a:xfrm>
            <a:off x="27010144" y="19608538"/>
            <a:ext cx="2012138"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SVM</a:t>
            </a:r>
          </a:p>
        </p:txBody>
      </p:sp>
      <p:graphicFrame>
        <p:nvGraphicFramePr>
          <p:cNvPr id="13" name="Table 12">
            <a:extLst>
              <a:ext uri="{FF2B5EF4-FFF2-40B4-BE49-F238E27FC236}">
                <a16:creationId xmlns:a16="http://schemas.microsoft.com/office/drawing/2014/main" id="{5B0CC680-C243-4F66-B0A9-4DA19818ADF9}"/>
              </a:ext>
            </a:extLst>
          </p:cNvPr>
          <p:cNvGraphicFramePr>
            <a:graphicFrameLocks noGrp="1"/>
          </p:cNvGraphicFramePr>
          <p:nvPr>
            <p:extLst>
              <p:ext uri="{D42A27DB-BD31-4B8C-83A1-F6EECF244321}">
                <p14:modId xmlns:p14="http://schemas.microsoft.com/office/powerpoint/2010/main" val="2260359702"/>
              </p:ext>
            </p:extLst>
          </p:nvPr>
        </p:nvGraphicFramePr>
        <p:xfrm>
          <a:off x="9784755" y="29945896"/>
          <a:ext cx="4393576" cy="1819674"/>
        </p:xfrm>
        <a:graphic>
          <a:graphicData uri="http://schemas.openxmlformats.org/drawingml/2006/table">
            <a:tbl>
              <a:tblPr firstRow="1" bandRow="1">
                <a:tableStyleId>{5C22544A-7EE6-4342-B048-85BDC9FD1C3A}</a:tableStyleId>
              </a:tblPr>
              <a:tblGrid>
                <a:gridCol w="1676260">
                  <a:extLst>
                    <a:ext uri="{9D8B030D-6E8A-4147-A177-3AD203B41FA5}">
                      <a16:colId xmlns:a16="http://schemas.microsoft.com/office/drawing/2014/main" val="765080426"/>
                    </a:ext>
                  </a:extLst>
                </a:gridCol>
                <a:gridCol w="969900">
                  <a:extLst>
                    <a:ext uri="{9D8B030D-6E8A-4147-A177-3AD203B41FA5}">
                      <a16:colId xmlns:a16="http://schemas.microsoft.com/office/drawing/2014/main" val="4024090542"/>
                    </a:ext>
                  </a:extLst>
                </a:gridCol>
                <a:gridCol w="828902">
                  <a:extLst>
                    <a:ext uri="{9D8B030D-6E8A-4147-A177-3AD203B41FA5}">
                      <a16:colId xmlns:a16="http://schemas.microsoft.com/office/drawing/2014/main" val="3915058326"/>
                    </a:ext>
                  </a:extLst>
                </a:gridCol>
                <a:gridCol w="918514">
                  <a:extLst>
                    <a:ext uri="{9D8B030D-6E8A-4147-A177-3AD203B41FA5}">
                      <a16:colId xmlns:a16="http://schemas.microsoft.com/office/drawing/2014/main" val="2865950494"/>
                    </a:ext>
                  </a:extLst>
                </a:gridCol>
              </a:tblGrid>
              <a:tr h="303279">
                <a:tc>
                  <a:txBody>
                    <a:bodyPr/>
                    <a:lstStyle/>
                    <a:p>
                      <a:endParaRPr lang="en-IN" sz="1200" b="1" dirty="0"/>
                    </a:p>
                  </a:txBody>
                  <a:tcPr/>
                </a:tc>
                <a:tc>
                  <a:txBody>
                    <a:bodyPr/>
                    <a:lstStyle/>
                    <a:p>
                      <a:r>
                        <a:rPr lang="en-IN" sz="1200" b="1" dirty="0"/>
                        <a:t>RMSE</a:t>
                      </a:r>
                    </a:p>
                  </a:txBody>
                  <a:tcPr/>
                </a:tc>
                <a:tc>
                  <a:txBody>
                    <a:bodyPr/>
                    <a:lstStyle/>
                    <a:p>
                      <a:r>
                        <a:rPr lang="en-IN" sz="1200" b="1" dirty="0"/>
                        <a:t>MSE</a:t>
                      </a:r>
                    </a:p>
                  </a:txBody>
                  <a:tcPr/>
                </a:tc>
                <a:tc>
                  <a:txBody>
                    <a:bodyPr/>
                    <a:lstStyle/>
                    <a:p>
                      <a:r>
                        <a:rPr lang="en-IN" sz="1200" b="1" dirty="0"/>
                        <a:t>MAE</a:t>
                      </a:r>
                    </a:p>
                  </a:txBody>
                  <a:tcPr/>
                </a:tc>
                <a:extLst>
                  <a:ext uri="{0D108BD9-81ED-4DB2-BD59-A6C34878D82A}">
                    <a16:rowId xmlns:a16="http://schemas.microsoft.com/office/drawing/2014/main" val="3451534927"/>
                  </a:ext>
                </a:extLst>
              </a:tr>
              <a:tr h="303279">
                <a:tc>
                  <a:txBody>
                    <a:bodyPr/>
                    <a:lstStyle/>
                    <a:p>
                      <a:r>
                        <a:rPr lang="en-IN" sz="1200" b="1" dirty="0"/>
                        <a:t>APPLE</a:t>
                      </a:r>
                    </a:p>
                  </a:txBody>
                  <a:tcPr/>
                </a:tc>
                <a:tc>
                  <a:txBody>
                    <a:bodyPr/>
                    <a:lstStyle/>
                    <a:p>
                      <a:r>
                        <a:rPr lang="en-IN" sz="1200" b="1" dirty="0"/>
                        <a:t>0.837</a:t>
                      </a:r>
                    </a:p>
                  </a:txBody>
                  <a:tcPr/>
                </a:tc>
                <a:tc>
                  <a:txBody>
                    <a:bodyPr/>
                    <a:lstStyle/>
                    <a:p>
                      <a:r>
                        <a:rPr lang="en-IN" sz="1200" b="1" dirty="0"/>
                        <a:t>0.7</a:t>
                      </a:r>
                    </a:p>
                  </a:txBody>
                  <a:tcPr/>
                </a:tc>
                <a:tc>
                  <a:txBody>
                    <a:bodyPr/>
                    <a:lstStyle/>
                    <a:p>
                      <a:r>
                        <a:rPr lang="en-IN" sz="1200" b="1" dirty="0"/>
                        <a:t>0.47</a:t>
                      </a:r>
                    </a:p>
                  </a:txBody>
                  <a:tcPr/>
                </a:tc>
                <a:extLst>
                  <a:ext uri="{0D108BD9-81ED-4DB2-BD59-A6C34878D82A}">
                    <a16:rowId xmlns:a16="http://schemas.microsoft.com/office/drawing/2014/main" val="751266037"/>
                  </a:ext>
                </a:extLst>
              </a:tr>
              <a:tr h="303279">
                <a:tc>
                  <a:txBody>
                    <a:bodyPr/>
                    <a:lstStyle/>
                    <a:p>
                      <a:r>
                        <a:rPr lang="en-IN" sz="1200" b="1" dirty="0"/>
                        <a:t>FACEBOOK</a:t>
                      </a:r>
                    </a:p>
                  </a:txBody>
                  <a:tcPr/>
                </a:tc>
                <a:tc>
                  <a:txBody>
                    <a:bodyPr/>
                    <a:lstStyle/>
                    <a:p>
                      <a:r>
                        <a:rPr lang="en-IN" sz="1200" b="1" dirty="0"/>
                        <a:t>1.397</a:t>
                      </a:r>
                    </a:p>
                  </a:txBody>
                  <a:tcPr/>
                </a:tc>
                <a:tc>
                  <a:txBody>
                    <a:bodyPr/>
                    <a:lstStyle/>
                    <a:p>
                      <a:r>
                        <a:rPr lang="en-IN" sz="1200" b="1" dirty="0"/>
                        <a:t>1.95</a:t>
                      </a:r>
                    </a:p>
                  </a:txBody>
                  <a:tcPr/>
                </a:tc>
                <a:tc>
                  <a:txBody>
                    <a:bodyPr/>
                    <a:lstStyle/>
                    <a:p>
                      <a:r>
                        <a:rPr lang="en-IN" sz="1200" b="1" dirty="0"/>
                        <a:t>0.72</a:t>
                      </a:r>
                    </a:p>
                  </a:txBody>
                  <a:tcPr/>
                </a:tc>
                <a:extLst>
                  <a:ext uri="{0D108BD9-81ED-4DB2-BD59-A6C34878D82A}">
                    <a16:rowId xmlns:a16="http://schemas.microsoft.com/office/drawing/2014/main" val="3970021145"/>
                  </a:ext>
                </a:extLst>
              </a:tr>
              <a:tr h="303279">
                <a:tc>
                  <a:txBody>
                    <a:bodyPr/>
                    <a:lstStyle/>
                    <a:p>
                      <a:r>
                        <a:rPr lang="en-IN" sz="1200" b="1" dirty="0"/>
                        <a:t>AMAZON</a:t>
                      </a:r>
                    </a:p>
                  </a:txBody>
                  <a:tcPr/>
                </a:tc>
                <a:tc>
                  <a:txBody>
                    <a:bodyPr/>
                    <a:lstStyle/>
                    <a:p>
                      <a:r>
                        <a:rPr lang="en-IN" sz="1200" b="1" dirty="0"/>
                        <a:t>8.398</a:t>
                      </a:r>
                    </a:p>
                  </a:txBody>
                  <a:tcPr/>
                </a:tc>
                <a:tc>
                  <a:txBody>
                    <a:bodyPr/>
                    <a:lstStyle/>
                    <a:p>
                      <a:r>
                        <a:rPr lang="en-IN" sz="1200" b="1" dirty="0"/>
                        <a:t>70.52</a:t>
                      </a:r>
                    </a:p>
                  </a:txBody>
                  <a:tcPr/>
                </a:tc>
                <a:tc>
                  <a:txBody>
                    <a:bodyPr/>
                    <a:lstStyle/>
                    <a:p>
                      <a:r>
                        <a:rPr lang="en-IN" sz="1200" b="1" dirty="0"/>
                        <a:t>4.42</a:t>
                      </a:r>
                    </a:p>
                  </a:txBody>
                  <a:tcPr/>
                </a:tc>
                <a:extLst>
                  <a:ext uri="{0D108BD9-81ED-4DB2-BD59-A6C34878D82A}">
                    <a16:rowId xmlns:a16="http://schemas.microsoft.com/office/drawing/2014/main" val="3011784120"/>
                  </a:ext>
                </a:extLst>
              </a:tr>
              <a:tr h="303279">
                <a:tc>
                  <a:txBody>
                    <a:bodyPr/>
                    <a:lstStyle/>
                    <a:p>
                      <a:r>
                        <a:rPr lang="en-IN" sz="1200" b="1" dirty="0"/>
                        <a:t>MICROSOFT</a:t>
                      </a:r>
                    </a:p>
                  </a:txBody>
                  <a:tcPr/>
                </a:tc>
                <a:tc>
                  <a:txBody>
                    <a:bodyPr/>
                    <a:lstStyle/>
                    <a:p>
                      <a:r>
                        <a:rPr lang="en-IN" sz="1200" b="1" dirty="0"/>
                        <a:t>0.383</a:t>
                      </a:r>
                    </a:p>
                  </a:txBody>
                  <a:tcPr/>
                </a:tc>
                <a:tc>
                  <a:txBody>
                    <a:bodyPr/>
                    <a:lstStyle/>
                    <a:p>
                      <a:r>
                        <a:rPr lang="en-IN" sz="1200" b="1" dirty="0"/>
                        <a:t>0.146</a:t>
                      </a:r>
                    </a:p>
                  </a:txBody>
                  <a:tcPr/>
                </a:tc>
                <a:tc>
                  <a:txBody>
                    <a:bodyPr/>
                    <a:lstStyle/>
                    <a:p>
                      <a:r>
                        <a:rPr lang="en-IN" sz="1200" b="1" dirty="0"/>
                        <a:t>0.22</a:t>
                      </a:r>
                    </a:p>
                  </a:txBody>
                  <a:tcPr/>
                </a:tc>
                <a:extLst>
                  <a:ext uri="{0D108BD9-81ED-4DB2-BD59-A6C34878D82A}">
                    <a16:rowId xmlns:a16="http://schemas.microsoft.com/office/drawing/2014/main" val="1163809970"/>
                  </a:ext>
                </a:extLst>
              </a:tr>
              <a:tr h="303279">
                <a:tc>
                  <a:txBody>
                    <a:bodyPr/>
                    <a:lstStyle/>
                    <a:p>
                      <a:r>
                        <a:rPr lang="en-IN" sz="1200" b="1" dirty="0"/>
                        <a:t>GOOGLE</a:t>
                      </a:r>
                    </a:p>
                  </a:txBody>
                  <a:tcPr/>
                </a:tc>
                <a:tc>
                  <a:txBody>
                    <a:bodyPr/>
                    <a:lstStyle/>
                    <a:p>
                      <a:r>
                        <a:rPr lang="en-IN" sz="1200" b="1" dirty="0"/>
                        <a:t>6.662</a:t>
                      </a:r>
                    </a:p>
                  </a:txBody>
                  <a:tcPr/>
                </a:tc>
                <a:tc>
                  <a:txBody>
                    <a:bodyPr/>
                    <a:lstStyle/>
                    <a:p>
                      <a:r>
                        <a:rPr lang="en-IN" sz="1200" b="1" dirty="0"/>
                        <a:t>44.38</a:t>
                      </a:r>
                    </a:p>
                  </a:txBody>
                  <a:tcPr/>
                </a:tc>
                <a:tc>
                  <a:txBody>
                    <a:bodyPr/>
                    <a:lstStyle/>
                    <a:p>
                      <a:r>
                        <a:rPr lang="en-IN" sz="1200" b="1" dirty="0"/>
                        <a:t>4.56</a:t>
                      </a:r>
                    </a:p>
                  </a:txBody>
                  <a:tcPr/>
                </a:tc>
                <a:extLst>
                  <a:ext uri="{0D108BD9-81ED-4DB2-BD59-A6C34878D82A}">
                    <a16:rowId xmlns:a16="http://schemas.microsoft.com/office/drawing/2014/main" val="741431456"/>
                  </a:ext>
                </a:extLst>
              </a:tr>
            </a:tbl>
          </a:graphicData>
        </a:graphic>
      </p:graphicFrame>
      <p:sp>
        <p:nvSpPr>
          <p:cNvPr id="14" name="TextBox 13">
            <a:extLst>
              <a:ext uri="{FF2B5EF4-FFF2-40B4-BE49-F238E27FC236}">
                <a16:creationId xmlns:a16="http://schemas.microsoft.com/office/drawing/2014/main" id="{B45AB40E-0E30-4D8B-851D-FCE78D9E01EE}"/>
              </a:ext>
            </a:extLst>
          </p:cNvPr>
          <p:cNvSpPr txBox="1"/>
          <p:nvPr/>
        </p:nvSpPr>
        <p:spPr>
          <a:xfrm>
            <a:off x="22355362" y="7379379"/>
            <a:ext cx="8459375" cy="2677656"/>
          </a:xfrm>
          <a:prstGeom prst="rect">
            <a:avLst/>
          </a:prstGeom>
          <a:noFill/>
        </p:spPr>
        <p:txBody>
          <a:bodyPr wrap="square" rtlCol="0">
            <a:spAutoFit/>
          </a:bodyPr>
          <a:lstStyle/>
          <a:p>
            <a:pPr algn="just"/>
            <a:r>
              <a:rPr lang="en-IN" sz="2800" dirty="0" err="1">
                <a:latin typeface="Times New Roman" panose="02020603050405020304" pitchFamily="18" charset="0"/>
                <a:cs typeface="Times New Roman" panose="02020603050405020304" pitchFamily="18" charset="0"/>
              </a:rPr>
              <a:t>XGBoost</a:t>
            </a:r>
            <a:r>
              <a:rPr lang="en-IN" sz="2800" dirty="0">
                <a:latin typeface="Times New Roman" panose="02020603050405020304" pitchFamily="18" charset="0"/>
                <a:cs typeface="Times New Roman" panose="02020603050405020304" pitchFamily="18" charset="0"/>
              </a:rPr>
              <a:t> is a decision tree based algorithm that uses decision trees. It uses parallelized tree building and tree pruning using depth first search, Using the data, the parameters like tree depth, learning rate, gamma and more factors are optimized on the training model and tested. </a:t>
            </a:r>
          </a:p>
        </p:txBody>
      </p:sp>
      <p:pic>
        <p:nvPicPr>
          <p:cNvPr id="16" name="Picture 15" descr="A close up of a map&#10;&#10;Description automatically generated">
            <a:extLst>
              <a:ext uri="{FF2B5EF4-FFF2-40B4-BE49-F238E27FC236}">
                <a16:creationId xmlns:a16="http://schemas.microsoft.com/office/drawing/2014/main" id="{9DCF364E-F941-4143-9A64-FB0F76BBAD00}"/>
              </a:ext>
            </a:extLst>
          </p:cNvPr>
          <p:cNvPicPr>
            <a:picLocks noChangeAspect="1"/>
          </p:cNvPicPr>
          <p:nvPr/>
        </p:nvPicPr>
        <p:blipFill rotWithShape="1">
          <a:blip r:embed="rId12">
            <a:clrChange>
              <a:clrFrom>
                <a:srgbClr val="FFFFFF"/>
              </a:clrFrom>
              <a:clrTo>
                <a:srgbClr val="FFFFFF">
                  <a:alpha val="0"/>
                </a:srgbClr>
              </a:clrTo>
            </a:clrChange>
          </a:blip>
          <a:srcRect r="15765"/>
          <a:stretch/>
        </p:blipFill>
        <p:spPr>
          <a:xfrm>
            <a:off x="12138649" y="20391262"/>
            <a:ext cx="3520037" cy="2762969"/>
          </a:xfrm>
          <a:prstGeom prst="rect">
            <a:avLst/>
          </a:prstGeom>
        </p:spPr>
      </p:pic>
      <p:pic>
        <p:nvPicPr>
          <p:cNvPr id="18" name="Picture 17" descr="A close up of a map&#10;&#10;Description automatically generated">
            <a:extLst>
              <a:ext uri="{FF2B5EF4-FFF2-40B4-BE49-F238E27FC236}">
                <a16:creationId xmlns:a16="http://schemas.microsoft.com/office/drawing/2014/main" id="{39DA7F0D-6A43-41FC-AA5F-8E37056B945B}"/>
              </a:ext>
            </a:extLst>
          </p:cNvPr>
          <p:cNvPicPr>
            <a:picLocks noChangeAspect="1"/>
          </p:cNvPicPr>
          <p:nvPr/>
        </p:nvPicPr>
        <p:blipFill rotWithShape="1">
          <a:blip r:embed="rId13">
            <a:clrChange>
              <a:clrFrom>
                <a:srgbClr val="FFFFFF"/>
              </a:clrFrom>
              <a:clrTo>
                <a:srgbClr val="FFFFFF">
                  <a:alpha val="0"/>
                </a:srgbClr>
              </a:clrTo>
            </a:clrChange>
          </a:blip>
          <a:srcRect r="14027"/>
          <a:stretch/>
        </p:blipFill>
        <p:spPr>
          <a:xfrm>
            <a:off x="8351108" y="23146243"/>
            <a:ext cx="3550974" cy="2776510"/>
          </a:xfrm>
          <a:prstGeom prst="rect">
            <a:avLst/>
          </a:prstGeom>
        </p:spPr>
      </p:pic>
      <p:pic>
        <p:nvPicPr>
          <p:cNvPr id="23" name="Picture 22" descr="A close up of a map&#10;&#10;Description automatically generated">
            <a:extLst>
              <a:ext uri="{FF2B5EF4-FFF2-40B4-BE49-F238E27FC236}">
                <a16:creationId xmlns:a16="http://schemas.microsoft.com/office/drawing/2014/main" id="{721D20DD-7ACF-4E8D-BC41-6B33B27DCA00}"/>
              </a:ext>
            </a:extLst>
          </p:cNvPr>
          <p:cNvPicPr>
            <a:picLocks noChangeAspect="1"/>
          </p:cNvPicPr>
          <p:nvPr/>
        </p:nvPicPr>
        <p:blipFill>
          <a:blip r:embed="rId14">
            <a:clrChange>
              <a:clrFrom>
                <a:srgbClr val="FFFFFF"/>
              </a:clrFrom>
              <a:clrTo>
                <a:srgbClr val="FFFFFF">
                  <a:alpha val="0"/>
                </a:srgbClr>
              </a:clrTo>
            </a:clrChange>
          </a:blip>
          <a:stretch>
            <a:fillRect/>
          </a:stretch>
        </p:blipFill>
        <p:spPr>
          <a:xfrm>
            <a:off x="12651536" y="26640791"/>
            <a:ext cx="3047523" cy="2730290"/>
          </a:xfrm>
          <a:prstGeom prst="rect">
            <a:avLst/>
          </a:prstGeom>
        </p:spPr>
      </p:pic>
      <p:pic>
        <p:nvPicPr>
          <p:cNvPr id="63" name="Picture 62" descr="A close up of a map&#10;&#10;Description automatically generated">
            <a:extLst>
              <a:ext uri="{FF2B5EF4-FFF2-40B4-BE49-F238E27FC236}">
                <a16:creationId xmlns:a16="http://schemas.microsoft.com/office/drawing/2014/main" id="{A8701871-B563-453C-B37E-73BB47C3F8AA}"/>
              </a:ext>
            </a:extLst>
          </p:cNvPr>
          <p:cNvPicPr>
            <a:picLocks noChangeAspect="1"/>
          </p:cNvPicPr>
          <p:nvPr/>
        </p:nvPicPr>
        <p:blipFill rotWithShape="1">
          <a:blip r:embed="rId15">
            <a:clrChange>
              <a:clrFrom>
                <a:srgbClr val="FFFFFF"/>
              </a:clrFrom>
              <a:clrTo>
                <a:srgbClr val="FFFFFF">
                  <a:alpha val="0"/>
                </a:srgbClr>
              </a:clrTo>
            </a:clrChange>
          </a:blip>
          <a:srcRect r="20207"/>
          <a:stretch/>
        </p:blipFill>
        <p:spPr>
          <a:xfrm>
            <a:off x="8276282" y="20376156"/>
            <a:ext cx="3550975" cy="2771351"/>
          </a:xfrm>
          <a:prstGeom prst="rect">
            <a:avLst/>
          </a:prstGeom>
        </p:spPr>
      </p:pic>
      <p:pic>
        <p:nvPicPr>
          <p:cNvPr id="72" name="Picture 71" descr="A screen shot of a computer&#10;&#10;Description automatically generated">
            <a:extLst>
              <a:ext uri="{FF2B5EF4-FFF2-40B4-BE49-F238E27FC236}">
                <a16:creationId xmlns:a16="http://schemas.microsoft.com/office/drawing/2014/main" id="{9331B239-8CA9-4973-BE0F-FA9DE25172DD}"/>
              </a:ext>
            </a:extLst>
          </p:cNvPr>
          <p:cNvPicPr>
            <a:picLocks noChangeAspect="1"/>
          </p:cNvPicPr>
          <p:nvPr/>
        </p:nvPicPr>
        <p:blipFill rotWithShape="1">
          <a:blip r:embed="rId16"/>
          <a:srcRect r="19358"/>
          <a:stretch/>
        </p:blipFill>
        <p:spPr>
          <a:xfrm>
            <a:off x="12187817" y="23155513"/>
            <a:ext cx="3465610" cy="2729140"/>
          </a:xfrm>
          <a:prstGeom prst="rect">
            <a:avLst/>
          </a:prstGeom>
        </p:spPr>
      </p:pic>
      <p:sp>
        <p:nvSpPr>
          <p:cNvPr id="3" name="Rectangle 2">
            <a:extLst>
              <a:ext uri="{FF2B5EF4-FFF2-40B4-BE49-F238E27FC236}">
                <a16:creationId xmlns:a16="http://schemas.microsoft.com/office/drawing/2014/main" id="{CBB3A709-63AE-44D1-A629-F88E7324E19D}"/>
              </a:ext>
            </a:extLst>
          </p:cNvPr>
          <p:cNvSpPr/>
          <p:nvPr/>
        </p:nvSpPr>
        <p:spPr>
          <a:xfrm>
            <a:off x="12684655" y="13957193"/>
            <a:ext cx="8785536" cy="3539430"/>
          </a:xfrm>
          <a:prstGeom prst="rect">
            <a:avLst/>
          </a:prstGeom>
        </p:spPr>
        <p:txBody>
          <a:bodyPr wrap="square">
            <a:spAutoFit/>
          </a:bodyPr>
          <a:lstStyle/>
          <a:p>
            <a:pPr algn="just"/>
            <a:r>
              <a:rPr lang="en-US" sz="2800" dirty="0">
                <a:latin typeface="Times New Roman" panose="02020603050405020304" pitchFamily="18" charset="0"/>
              </a:rPr>
              <a:t>Regression is one of the most basic, easy, and quick to implement ML algorithms. There are a variety of regression methods. For this research, we have implemented several of </a:t>
            </a:r>
            <a:r>
              <a:rPr lang="en-US" sz="2800" dirty="0" err="1">
                <a:latin typeface="Times New Roman" panose="02020603050405020304" pitchFamily="18" charset="0"/>
              </a:rPr>
              <a:t>sklearn’s</a:t>
            </a:r>
            <a:r>
              <a:rPr lang="en-US" sz="2800" dirty="0">
                <a:latin typeface="Times New Roman" panose="02020603050405020304" pitchFamily="18" charset="0"/>
              </a:rPr>
              <a:t> regression methods: SVR, SGD, Polynomial, and several others. </a:t>
            </a:r>
            <a:endParaRPr lang="en-US" sz="2800" dirty="0"/>
          </a:p>
          <a:p>
            <a:pPr algn="just"/>
            <a:r>
              <a:rPr lang="en-US" sz="2800" dirty="0">
                <a:latin typeface="Times New Roman" panose="02020603050405020304" pitchFamily="18" charset="0"/>
              </a:rPr>
              <a:t>Our main focus was on SVR regression, where we could vary several model parameters in order to pinpoint the model that would provide the best performance.</a:t>
            </a:r>
            <a:endParaRPr lang="en-IN" sz="2800" dirty="0"/>
          </a:p>
        </p:txBody>
      </p:sp>
      <p:sp>
        <p:nvSpPr>
          <p:cNvPr id="7" name="Rectangle 6">
            <a:extLst>
              <a:ext uri="{FF2B5EF4-FFF2-40B4-BE49-F238E27FC236}">
                <a16:creationId xmlns:a16="http://schemas.microsoft.com/office/drawing/2014/main" id="{DF8051FA-1361-4874-8D4A-96E8BF5E0C51}"/>
              </a:ext>
            </a:extLst>
          </p:cNvPr>
          <p:cNvSpPr/>
          <p:nvPr/>
        </p:nvSpPr>
        <p:spPr>
          <a:xfrm>
            <a:off x="12701727" y="7209230"/>
            <a:ext cx="9296689" cy="3539430"/>
          </a:xfrm>
          <a:prstGeom prst="rect">
            <a:avLst/>
          </a:prstGeom>
        </p:spPr>
        <p:txBody>
          <a:bodyPr wrap="square">
            <a:spAutoFit/>
          </a:bodyPr>
          <a:lstStyle/>
          <a:p>
            <a:pPr algn="just"/>
            <a:r>
              <a:rPr lang="en-US" sz="2800" dirty="0">
                <a:latin typeface="Times New Roman" panose="02020603050405020304" pitchFamily="18" charset="0"/>
              </a:rPr>
              <a:t>Long short-term memory (LSTM) is an artificial recurrent neural network (RNN) architecture used in the field of deep learning. Unlike standard feedforward neural networks, LSTM has feedback connections. It can not only process single data points (such as images). A common LSTM unit is composed of a cell, an input gate, an output gate and a forget gate. The cell remembers values over arbitrary time intervals and the three gates regulate the flow of information into and out of the cell. </a:t>
            </a:r>
            <a:endParaRPr lang="en-IN" sz="2800" dirty="0"/>
          </a:p>
        </p:txBody>
      </p:sp>
      <p:sp>
        <p:nvSpPr>
          <p:cNvPr id="8" name="Rectangle 7">
            <a:extLst>
              <a:ext uri="{FF2B5EF4-FFF2-40B4-BE49-F238E27FC236}">
                <a16:creationId xmlns:a16="http://schemas.microsoft.com/office/drawing/2014/main" id="{9FE2B32C-B88E-4A76-8EE9-32DDDA3A94ED}"/>
              </a:ext>
            </a:extLst>
          </p:cNvPr>
          <p:cNvSpPr/>
          <p:nvPr/>
        </p:nvSpPr>
        <p:spPr>
          <a:xfrm>
            <a:off x="22242330" y="14259410"/>
            <a:ext cx="7989016" cy="3539430"/>
          </a:xfrm>
          <a:prstGeom prst="rect">
            <a:avLst/>
          </a:prstGeom>
        </p:spPr>
        <p:txBody>
          <a:bodyPr wrap="square">
            <a:spAutoFit/>
          </a:bodyPr>
          <a:lstStyle/>
          <a:p>
            <a:pPr algn="just"/>
            <a:r>
              <a:rPr lang="en-US" sz="2800" dirty="0">
                <a:latin typeface="Times New Roman" panose="02020603050405020304" pitchFamily="18" charset="0"/>
              </a:rPr>
              <a:t>The specific kernel function we use in this study is the radial basis kernel (RBF).</a:t>
            </a:r>
            <a:endParaRPr lang="en-US" sz="2800" dirty="0"/>
          </a:p>
          <a:p>
            <a:pPr algn="just" fontAlgn="base">
              <a:buFont typeface="Arial" panose="020B0604020202020204" pitchFamily="34" charset="0"/>
              <a:buChar char="•"/>
            </a:pPr>
            <a:r>
              <a:rPr lang="en-US" sz="2800" dirty="0">
                <a:latin typeface="Times New Roman" panose="02020603050405020304" pitchFamily="18" charset="0"/>
              </a:rPr>
              <a:t>In this study we tested four features to predict stock price direction, price volatility, index momentum, sector volatility, and sector momentum and finally selected the stock momentum.</a:t>
            </a:r>
            <a:endParaRPr lang="en-US" sz="2800" dirty="0">
              <a:latin typeface="Arial" panose="020B0604020202020204" pitchFamily="34" charset="0"/>
            </a:endParaRPr>
          </a:p>
          <a:p>
            <a:pPr algn="just" fontAlgn="base">
              <a:buFont typeface="Arial" panose="020B0604020202020204" pitchFamily="34" charset="0"/>
              <a:buChar char="•"/>
            </a:pPr>
            <a:r>
              <a:rPr lang="en-US" sz="2800" dirty="0">
                <a:latin typeface="Times New Roman" panose="02020603050405020304" pitchFamily="18" charset="0"/>
              </a:rPr>
              <a:t> Averaging some quantity over the past 5 minutes.</a:t>
            </a:r>
            <a:endParaRPr lang="en-US" sz="2800" dirty="0">
              <a:latin typeface="Arial" panose="020B0604020202020204" pitchFamily="34" charset="0"/>
            </a:endParaRPr>
          </a:p>
          <a:p>
            <a:pPr algn="just" fontAlgn="base">
              <a:buFont typeface="Arial" panose="020B0604020202020204" pitchFamily="34" charset="0"/>
              <a:buChar char="•"/>
            </a:pPr>
            <a:r>
              <a:rPr lang="en-US" sz="2800" dirty="0">
                <a:latin typeface="Times New Roman" panose="02020603050405020304" pitchFamily="18" charset="0"/>
              </a:rPr>
              <a:t> Stock Momentum </a:t>
            </a:r>
            <a:endParaRPr lang="en-US" sz="2800" dirty="0">
              <a:latin typeface="Arial" panose="020B0604020202020204" pitchFamily="34" charset="0"/>
            </a:endParaRPr>
          </a:p>
        </p:txBody>
      </p:sp>
      <p:graphicFrame>
        <p:nvGraphicFramePr>
          <p:cNvPr id="73" name="Table 5">
            <a:extLst>
              <a:ext uri="{FF2B5EF4-FFF2-40B4-BE49-F238E27FC236}">
                <a16:creationId xmlns:a16="http://schemas.microsoft.com/office/drawing/2014/main" id="{3D3F2DF7-A85F-42F5-A3C2-46099C9F1378}"/>
              </a:ext>
            </a:extLst>
          </p:cNvPr>
          <p:cNvGraphicFramePr>
            <a:graphicFrameLocks noGrp="1"/>
          </p:cNvGraphicFramePr>
          <p:nvPr>
            <p:extLst>
              <p:ext uri="{D42A27DB-BD31-4B8C-83A1-F6EECF244321}">
                <p14:modId xmlns:p14="http://schemas.microsoft.com/office/powerpoint/2010/main" val="3008371171"/>
              </p:ext>
            </p:extLst>
          </p:nvPr>
        </p:nvGraphicFramePr>
        <p:xfrm>
          <a:off x="18015637" y="28439509"/>
          <a:ext cx="3729186" cy="2159230"/>
        </p:xfrm>
        <a:graphic>
          <a:graphicData uri="http://schemas.openxmlformats.org/drawingml/2006/table">
            <a:tbl>
              <a:tblPr firstRow="1" bandRow="1">
                <a:tableStyleId>{5C22544A-7EE6-4342-B048-85BDC9FD1C3A}</a:tableStyleId>
              </a:tblPr>
              <a:tblGrid>
                <a:gridCol w="881548">
                  <a:extLst>
                    <a:ext uri="{9D8B030D-6E8A-4147-A177-3AD203B41FA5}">
                      <a16:colId xmlns:a16="http://schemas.microsoft.com/office/drawing/2014/main" val="1321314037"/>
                    </a:ext>
                  </a:extLst>
                </a:gridCol>
                <a:gridCol w="1042197">
                  <a:extLst>
                    <a:ext uri="{9D8B030D-6E8A-4147-A177-3AD203B41FA5}">
                      <a16:colId xmlns:a16="http://schemas.microsoft.com/office/drawing/2014/main" val="909685400"/>
                    </a:ext>
                  </a:extLst>
                </a:gridCol>
                <a:gridCol w="1805441">
                  <a:extLst>
                    <a:ext uri="{9D8B030D-6E8A-4147-A177-3AD203B41FA5}">
                      <a16:colId xmlns:a16="http://schemas.microsoft.com/office/drawing/2014/main" val="2398078780"/>
                    </a:ext>
                  </a:extLst>
                </a:gridCol>
              </a:tblGrid>
              <a:tr h="431846">
                <a:tc>
                  <a:txBody>
                    <a:bodyPr/>
                    <a:lstStyle/>
                    <a:p>
                      <a:pPr marL="0" marR="0" algn="ctr">
                        <a:spcBef>
                          <a:spcPts val="0"/>
                        </a:spcBef>
                        <a:spcAft>
                          <a:spcPts val="0"/>
                        </a:spcAft>
                      </a:pPr>
                      <a:r>
                        <a:rPr lang="en-IN" sz="1800" b="1" dirty="0">
                          <a:effectLst/>
                          <a:latin typeface="times new roman, serif"/>
                        </a:rPr>
                        <a:t>Degree</a:t>
                      </a:r>
                      <a:endParaRPr lang="en-IN" sz="1800" b="1" dirty="0">
                        <a:effectLst/>
                        <a:latin typeface="Roboto"/>
                      </a:endParaRPr>
                    </a:p>
                  </a:txBody>
                  <a:tcPr marL="68580" marR="68580" marT="0" marB="0"/>
                </a:tc>
                <a:tc>
                  <a:txBody>
                    <a:bodyPr/>
                    <a:lstStyle/>
                    <a:p>
                      <a:pPr marL="0" marR="0" algn="ctr">
                        <a:spcBef>
                          <a:spcPts val="0"/>
                        </a:spcBef>
                        <a:spcAft>
                          <a:spcPts val="0"/>
                        </a:spcAft>
                      </a:pPr>
                      <a:r>
                        <a:rPr lang="en-IN" sz="1800" b="1" dirty="0">
                          <a:effectLst/>
                          <a:latin typeface="times new roman, serif"/>
                        </a:rPr>
                        <a:t>RMSE</a:t>
                      </a:r>
                      <a:endParaRPr lang="en-IN" sz="1800" b="1" dirty="0">
                        <a:effectLst/>
                        <a:latin typeface="Roboto"/>
                      </a:endParaRPr>
                    </a:p>
                  </a:txBody>
                  <a:tcPr marL="68580" marR="68580" marT="0" marB="0"/>
                </a:tc>
                <a:tc>
                  <a:txBody>
                    <a:bodyPr/>
                    <a:lstStyle/>
                    <a:p>
                      <a:pPr marL="0" marR="0" algn="ctr">
                        <a:spcBef>
                          <a:spcPts val="0"/>
                        </a:spcBef>
                        <a:spcAft>
                          <a:spcPts val="0"/>
                        </a:spcAft>
                      </a:pPr>
                      <a:r>
                        <a:rPr lang="en-IN" sz="1800" b="1">
                          <a:effectLst/>
                          <a:latin typeface="times new roman, serif"/>
                        </a:rPr>
                        <a:t>MAPE</a:t>
                      </a:r>
                      <a:endParaRPr lang="en-IN" sz="1800" b="1">
                        <a:effectLst/>
                        <a:latin typeface="Roboto"/>
                      </a:endParaRPr>
                    </a:p>
                  </a:txBody>
                  <a:tcPr marL="68580" marR="68580" marT="0" marB="0"/>
                </a:tc>
                <a:extLst>
                  <a:ext uri="{0D108BD9-81ED-4DB2-BD59-A6C34878D82A}">
                    <a16:rowId xmlns:a16="http://schemas.microsoft.com/office/drawing/2014/main" val="4005814934"/>
                  </a:ext>
                </a:extLst>
              </a:tr>
              <a:tr h="431846">
                <a:tc>
                  <a:txBody>
                    <a:bodyPr/>
                    <a:lstStyle/>
                    <a:p>
                      <a:pPr marL="0" marR="0" algn="ctr">
                        <a:spcBef>
                          <a:spcPts val="0"/>
                        </a:spcBef>
                        <a:spcAft>
                          <a:spcPts val="0"/>
                        </a:spcAft>
                      </a:pPr>
                      <a:r>
                        <a:rPr lang="en-IN" sz="1800" b="1" dirty="0">
                          <a:effectLst/>
                          <a:latin typeface="times new roman, serif"/>
                        </a:rPr>
                        <a:t>1</a:t>
                      </a:r>
                      <a:endParaRPr lang="en-IN" sz="1800" b="1" dirty="0">
                        <a:effectLst/>
                        <a:latin typeface="Roboto"/>
                      </a:endParaRPr>
                    </a:p>
                  </a:txBody>
                  <a:tcPr marL="68580" marR="68580" marT="0" marB="0"/>
                </a:tc>
                <a:tc>
                  <a:txBody>
                    <a:bodyPr/>
                    <a:lstStyle/>
                    <a:p>
                      <a:pPr marL="0" marR="0">
                        <a:spcBef>
                          <a:spcPts val="0"/>
                        </a:spcBef>
                        <a:spcAft>
                          <a:spcPts val="0"/>
                        </a:spcAft>
                      </a:pPr>
                      <a:r>
                        <a:rPr lang="en-IN" sz="1800" b="1" dirty="0">
                          <a:effectLst/>
                          <a:latin typeface="times new roman, serif"/>
                        </a:rPr>
                        <a:t>0.77</a:t>
                      </a:r>
                      <a:endParaRPr lang="en-IN" sz="1800" b="1" dirty="0">
                        <a:effectLst/>
                        <a:latin typeface="Roboto"/>
                      </a:endParaRPr>
                    </a:p>
                  </a:txBody>
                  <a:tcPr marL="68580" marR="68580" marT="0" marB="0"/>
                </a:tc>
                <a:tc>
                  <a:txBody>
                    <a:bodyPr/>
                    <a:lstStyle/>
                    <a:p>
                      <a:pPr marL="0" marR="0">
                        <a:spcBef>
                          <a:spcPts val="0"/>
                        </a:spcBef>
                        <a:spcAft>
                          <a:spcPts val="0"/>
                        </a:spcAft>
                      </a:pPr>
                      <a:r>
                        <a:rPr lang="en-IN" sz="1800" b="1" dirty="0">
                          <a:effectLst/>
                          <a:latin typeface="times new roman, serif"/>
                        </a:rPr>
                        <a:t>0.28</a:t>
                      </a:r>
                      <a:endParaRPr lang="en-IN" sz="1800" b="1" dirty="0">
                        <a:effectLst/>
                        <a:latin typeface="Roboto"/>
                      </a:endParaRPr>
                    </a:p>
                  </a:txBody>
                  <a:tcPr marL="68580" marR="68580" marT="0" marB="0"/>
                </a:tc>
                <a:extLst>
                  <a:ext uri="{0D108BD9-81ED-4DB2-BD59-A6C34878D82A}">
                    <a16:rowId xmlns:a16="http://schemas.microsoft.com/office/drawing/2014/main" val="1041148726"/>
                  </a:ext>
                </a:extLst>
              </a:tr>
              <a:tr h="431846">
                <a:tc>
                  <a:txBody>
                    <a:bodyPr/>
                    <a:lstStyle/>
                    <a:p>
                      <a:pPr marL="0" marR="0" algn="ctr">
                        <a:spcBef>
                          <a:spcPts val="0"/>
                        </a:spcBef>
                        <a:spcAft>
                          <a:spcPts val="0"/>
                        </a:spcAft>
                      </a:pPr>
                      <a:r>
                        <a:rPr lang="en-IN" sz="1800" b="1" dirty="0">
                          <a:effectLst/>
                          <a:latin typeface="times new roman, serif"/>
                        </a:rPr>
                        <a:t>2</a:t>
                      </a:r>
                      <a:endParaRPr lang="en-IN" sz="1800" b="1" dirty="0">
                        <a:effectLst/>
                        <a:latin typeface="Roboto"/>
                      </a:endParaRPr>
                    </a:p>
                  </a:txBody>
                  <a:tcPr marL="68580" marR="68580" marT="0" marB="0"/>
                </a:tc>
                <a:tc>
                  <a:txBody>
                    <a:bodyPr/>
                    <a:lstStyle/>
                    <a:p>
                      <a:pPr marL="0" marR="0">
                        <a:spcBef>
                          <a:spcPts val="0"/>
                        </a:spcBef>
                        <a:spcAft>
                          <a:spcPts val="0"/>
                        </a:spcAft>
                      </a:pPr>
                      <a:r>
                        <a:rPr lang="en-IN" sz="1800" b="1" dirty="0">
                          <a:effectLst/>
                          <a:latin typeface="times new roman, serif"/>
                        </a:rPr>
                        <a:t>4.14</a:t>
                      </a:r>
                      <a:endParaRPr lang="en-IN" sz="1800" b="1" dirty="0">
                        <a:effectLst/>
                        <a:latin typeface="Roboto"/>
                      </a:endParaRPr>
                    </a:p>
                  </a:txBody>
                  <a:tcPr marL="68580" marR="68580" marT="0" marB="0"/>
                </a:tc>
                <a:tc>
                  <a:txBody>
                    <a:bodyPr/>
                    <a:lstStyle/>
                    <a:p>
                      <a:pPr marL="0" marR="0">
                        <a:spcBef>
                          <a:spcPts val="0"/>
                        </a:spcBef>
                        <a:spcAft>
                          <a:spcPts val="0"/>
                        </a:spcAft>
                      </a:pPr>
                      <a:r>
                        <a:rPr lang="en-IN" sz="1800" b="1" dirty="0">
                          <a:effectLst/>
                          <a:latin typeface="times new roman, serif"/>
                        </a:rPr>
                        <a:t>1.76</a:t>
                      </a:r>
                      <a:endParaRPr lang="en-IN" sz="1800" b="1" dirty="0">
                        <a:effectLst/>
                        <a:latin typeface="Roboto"/>
                      </a:endParaRPr>
                    </a:p>
                  </a:txBody>
                  <a:tcPr marL="68580" marR="68580" marT="0" marB="0"/>
                </a:tc>
                <a:extLst>
                  <a:ext uri="{0D108BD9-81ED-4DB2-BD59-A6C34878D82A}">
                    <a16:rowId xmlns:a16="http://schemas.microsoft.com/office/drawing/2014/main" val="3422040742"/>
                  </a:ext>
                </a:extLst>
              </a:tr>
              <a:tr h="431846">
                <a:tc>
                  <a:txBody>
                    <a:bodyPr/>
                    <a:lstStyle/>
                    <a:p>
                      <a:pPr marL="0" marR="0" algn="ctr">
                        <a:spcBef>
                          <a:spcPts val="0"/>
                        </a:spcBef>
                        <a:spcAft>
                          <a:spcPts val="0"/>
                        </a:spcAft>
                      </a:pPr>
                      <a:r>
                        <a:rPr lang="en-IN" sz="1800" b="1" dirty="0">
                          <a:effectLst/>
                          <a:latin typeface="times new roman, serif"/>
                        </a:rPr>
                        <a:t>3</a:t>
                      </a:r>
                      <a:endParaRPr lang="en-IN" sz="1800" b="1" dirty="0">
                        <a:effectLst/>
                        <a:latin typeface="Roboto"/>
                      </a:endParaRPr>
                    </a:p>
                  </a:txBody>
                  <a:tcPr marL="68580" marR="68580" marT="0" marB="0"/>
                </a:tc>
                <a:tc>
                  <a:txBody>
                    <a:bodyPr/>
                    <a:lstStyle/>
                    <a:p>
                      <a:pPr marL="0" marR="0">
                        <a:spcBef>
                          <a:spcPts val="0"/>
                        </a:spcBef>
                        <a:spcAft>
                          <a:spcPts val="0"/>
                        </a:spcAft>
                      </a:pPr>
                      <a:r>
                        <a:rPr lang="en-IN" sz="1800" b="1" dirty="0">
                          <a:effectLst/>
                          <a:latin typeface="times new roman, serif"/>
                        </a:rPr>
                        <a:t>3823.97</a:t>
                      </a:r>
                      <a:endParaRPr lang="en-IN" sz="1800" b="1" dirty="0">
                        <a:effectLst/>
                        <a:latin typeface="Roboto"/>
                      </a:endParaRPr>
                    </a:p>
                  </a:txBody>
                  <a:tcPr marL="68580" marR="68580" marT="0" marB="0"/>
                </a:tc>
                <a:tc>
                  <a:txBody>
                    <a:bodyPr/>
                    <a:lstStyle/>
                    <a:p>
                      <a:pPr marL="0" marR="0">
                        <a:spcBef>
                          <a:spcPts val="0"/>
                        </a:spcBef>
                        <a:spcAft>
                          <a:spcPts val="0"/>
                        </a:spcAft>
                      </a:pPr>
                      <a:r>
                        <a:rPr lang="en-IN" sz="1800" b="1" dirty="0">
                          <a:effectLst/>
                          <a:latin typeface="times new roman, serif"/>
                        </a:rPr>
                        <a:t>1250.27</a:t>
                      </a:r>
                      <a:endParaRPr lang="en-IN" sz="1800" b="1" dirty="0">
                        <a:effectLst/>
                        <a:latin typeface="Roboto"/>
                      </a:endParaRPr>
                    </a:p>
                  </a:txBody>
                  <a:tcPr marL="68580" marR="68580" marT="0" marB="0"/>
                </a:tc>
                <a:extLst>
                  <a:ext uri="{0D108BD9-81ED-4DB2-BD59-A6C34878D82A}">
                    <a16:rowId xmlns:a16="http://schemas.microsoft.com/office/drawing/2014/main" val="2313108344"/>
                  </a:ext>
                </a:extLst>
              </a:tr>
              <a:tr h="431846">
                <a:tc>
                  <a:txBody>
                    <a:bodyPr/>
                    <a:lstStyle/>
                    <a:p>
                      <a:pPr marL="0" marR="0" algn="ctr">
                        <a:spcBef>
                          <a:spcPts val="0"/>
                        </a:spcBef>
                        <a:spcAft>
                          <a:spcPts val="0"/>
                        </a:spcAft>
                      </a:pPr>
                      <a:r>
                        <a:rPr lang="en-IN" sz="1800" b="1" dirty="0">
                          <a:effectLst/>
                          <a:latin typeface="times new roman, serif"/>
                        </a:rPr>
                        <a:t>4</a:t>
                      </a:r>
                      <a:endParaRPr lang="en-IN" sz="1800" b="1" dirty="0">
                        <a:effectLst/>
                        <a:latin typeface="Roboto"/>
                      </a:endParaRPr>
                    </a:p>
                  </a:txBody>
                  <a:tcPr marL="68580" marR="68580" marT="0" marB="0"/>
                </a:tc>
                <a:tc>
                  <a:txBody>
                    <a:bodyPr/>
                    <a:lstStyle/>
                    <a:p>
                      <a:pPr marL="0" marR="0">
                        <a:spcBef>
                          <a:spcPts val="0"/>
                        </a:spcBef>
                        <a:spcAft>
                          <a:spcPts val="0"/>
                        </a:spcAft>
                      </a:pPr>
                      <a:r>
                        <a:rPr lang="en-IN" sz="1800" b="1" dirty="0">
                          <a:effectLst/>
                          <a:latin typeface="times new roman, serif"/>
                        </a:rPr>
                        <a:t>19.06</a:t>
                      </a:r>
                      <a:endParaRPr lang="en-IN" sz="1800" b="1" dirty="0">
                        <a:effectLst/>
                        <a:latin typeface="Roboto"/>
                      </a:endParaRPr>
                    </a:p>
                  </a:txBody>
                  <a:tcPr marL="68580" marR="68580" marT="0" marB="0"/>
                </a:tc>
                <a:tc>
                  <a:txBody>
                    <a:bodyPr/>
                    <a:lstStyle/>
                    <a:p>
                      <a:pPr marL="0" marR="0">
                        <a:spcBef>
                          <a:spcPts val="0"/>
                        </a:spcBef>
                        <a:spcAft>
                          <a:spcPts val="0"/>
                        </a:spcAft>
                      </a:pPr>
                      <a:r>
                        <a:rPr lang="en-IN" sz="1800" b="1" dirty="0">
                          <a:effectLst/>
                          <a:latin typeface="times new roman, serif"/>
                        </a:rPr>
                        <a:t>7.04</a:t>
                      </a:r>
                      <a:endParaRPr lang="en-IN" sz="1800" b="1" dirty="0">
                        <a:effectLst/>
                        <a:latin typeface="Roboto"/>
                      </a:endParaRPr>
                    </a:p>
                  </a:txBody>
                  <a:tcPr marL="68580" marR="68580" marT="0" marB="0"/>
                </a:tc>
                <a:extLst>
                  <a:ext uri="{0D108BD9-81ED-4DB2-BD59-A6C34878D82A}">
                    <a16:rowId xmlns:a16="http://schemas.microsoft.com/office/drawing/2014/main" val="3495389646"/>
                  </a:ext>
                </a:extLst>
              </a:tr>
            </a:tbl>
          </a:graphicData>
        </a:graphic>
      </p:graphicFrame>
      <p:sp>
        <p:nvSpPr>
          <p:cNvPr id="10" name="TextBox 9">
            <a:extLst>
              <a:ext uri="{FF2B5EF4-FFF2-40B4-BE49-F238E27FC236}">
                <a16:creationId xmlns:a16="http://schemas.microsoft.com/office/drawing/2014/main" id="{4C5273CF-CE11-4B13-B56B-0E598F013BFF}"/>
              </a:ext>
            </a:extLst>
          </p:cNvPr>
          <p:cNvSpPr txBox="1"/>
          <p:nvPr/>
        </p:nvSpPr>
        <p:spPr>
          <a:xfrm>
            <a:off x="8497619" y="26040083"/>
            <a:ext cx="6871918" cy="523220"/>
          </a:xfrm>
          <a:prstGeom prst="rect">
            <a:avLst/>
          </a:prstGeom>
          <a:noFill/>
        </p:spPr>
        <p:txBody>
          <a:bodyPr wrap="square" rtlCol="0">
            <a:spAutoFit/>
          </a:bodyPr>
          <a:lstStyle/>
          <a:p>
            <a:r>
              <a:rPr lang="en-IN" dirty="0"/>
              <a:t>Fig 2: Variation of RMSE on different parameters; a: </a:t>
            </a:r>
            <a:r>
              <a:rPr lang="en-IN" dirty="0" err="1"/>
              <a:t>Colsample</a:t>
            </a:r>
            <a:r>
              <a:rPr lang="en-IN" dirty="0"/>
              <a:t>; b: </a:t>
            </a:r>
            <a:r>
              <a:rPr lang="en-IN" dirty="0" err="1"/>
              <a:t>n_estimators</a:t>
            </a:r>
            <a:r>
              <a:rPr lang="en-IN" dirty="0"/>
              <a:t>; c: Subsample; d: Learning Rate </a:t>
            </a:r>
          </a:p>
        </p:txBody>
      </p:sp>
      <p:pic>
        <p:nvPicPr>
          <p:cNvPr id="11" name="Picture 2">
            <a:extLst>
              <a:ext uri="{FF2B5EF4-FFF2-40B4-BE49-F238E27FC236}">
                <a16:creationId xmlns:a16="http://schemas.microsoft.com/office/drawing/2014/main" id="{298F2848-E878-4DD8-87D9-8C3B75F6DC16}"/>
              </a:ext>
            </a:extLst>
          </p:cNvPr>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24392" y="20421377"/>
            <a:ext cx="6386079" cy="249371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a:extLst>
              <a:ext uri="{FF2B5EF4-FFF2-40B4-BE49-F238E27FC236}">
                <a16:creationId xmlns:a16="http://schemas.microsoft.com/office/drawing/2014/main" id="{90799C53-7633-48CF-B268-DB7807542AB6}"/>
              </a:ext>
            </a:extLst>
          </p:cNvPr>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7522" y="23384944"/>
            <a:ext cx="6375114" cy="26494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543FEA9F-23F0-491A-88F9-C0A2AD2F6669}"/>
              </a:ext>
            </a:extLst>
          </p:cNvPr>
          <p:cNvPicPr>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1247" y="26454639"/>
            <a:ext cx="6260161" cy="24165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a:extLst>
              <a:ext uri="{FF2B5EF4-FFF2-40B4-BE49-F238E27FC236}">
                <a16:creationId xmlns:a16="http://schemas.microsoft.com/office/drawing/2014/main" id="{14599C7D-6295-4422-9540-E8CBA397EB3D}"/>
              </a:ext>
            </a:extLst>
          </p:cNvPr>
          <p:cNvPicPr>
            <a:picLocks noChangeAspect="1" noChangeArrowheads="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05339" y="29306661"/>
            <a:ext cx="6440277" cy="226722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A screenshot of a cell phone&#10;&#10;Description automatically generated">
            <a:extLst>
              <a:ext uri="{FF2B5EF4-FFF2-40B4-BE49-F238E27FC236}">
                <a16:creationId xmlns:a16="http://schemas.microsoft.com/office/drawing/2014/main" id="{EEF9886C-3C58-437B-9978-FBAD106E89FD}"/>
              </a:ext>
            </a:extLst>
          </p:cNvPr>
          <p:cNvPicPr>
            <a:picLocks noChangeAspect="1"/>
          </p:cNvPicPr>
          <p:nvPr/>
        </p:nvPicPr>
        <p:blipFill>
          <a:blip r:embed="rId21"/>
          <a:stretch>
            <a:fillRect/>
          </a:stretch>
        </p:blipFill>
        <p:spPr>
          <a:xfrm>
            <a:off x="24761689" y="20638668"/>
            <a:ext cx="5969361" cy="3420966"/>
          </a:xfrm>
          <a:prstGeom prst="rect">
            <a:avLst/>
          </a:prstGeom>
        </p:spPr>
      </p:pic>
      <p:sp>
        <p:nvSpPr>
          <p:cNvPr id="75" name="TextBox 74">
            <a:extLst>
              <a:ext uri="{FF2B5EF4-FFF2-40B4-BE49-F238E27FC236}">
                <a16:creationId xmlns:a16="http://schemas.microsoft.com/office/drawing/2014/main" id="{70475D0D-7F38-40FA-9B61-ECD08E725290}"/>
              </a:ext>
            </a:extLst>
          </p:cNvPr>
          <p:cNvSpPr txBox="1"/>
          <p:nvPr/>
        </p:nvSpPr>
        <p:spPr>
          <a:xfrm>
            <a:off x="17757164" y="26678660"/>
            <a:ext cx="4173443" cy="307777"/>
          </a:xfrm>
          <a:prstGeom prst="rect">
            <a:avLst/>
          </a:prstGeom>
          <a:noFill/>
        </p:spPr>
        <p:txBody>
          <a:bodyPr wrap="square" rtlCol="0">
            <a:spAutoFit/>
          </a:bodyPr>
          <a:lstStyle/>
          <a:p>
            <a:r>
              <a:rPr lang="en-IN" dirty="0"/>
              <a:t>Fig 4: Variation of RMSE on different parameters</a:t>
            </a:r>
          </a:p>
        </p:txBody>
      </p:sp>
      <p:sp>
        <p:nvSpPr>
          <p:cNvPr id="76" name="TextBox 75">
            <a:extLst>
              <a:ext uri="{FF2B5EF4-FFF2-40B4-BE49-F238E27FC236}">
                <a16:creationId xmlns:a16="http://schemas.microsoft.com/office/drawing/2014/main" id="{2F33D8B7-FE37-4C7F-AE2D-833CDF985053}"/>
              </a:ext>
            </a:extLst>
          </p:cNvPr>
          <p:cNvSpPr txBox="1"/>
          <p:nvPr/>
        </p:nvSpPr>
        <p:spPr>
          <a:xfrm>
            <a:off x="8497618" y="29382492"/>
            <a:ext cx="3447971" cy="523220"/>
          </a:xfrm>
          <a:prstGeom prst="rect">
            <a:avLst/>
          </a:prstGeom>
          <a:noFill/>
        </p:spPr>
        <p:txBody>
          <a:bodyPr wrap="square" rtlCol="0">
            <a:spAutoFit/>
          </a:bodyPr>
          <a:lstStyle/>
          <a:p>
            <a:r>
              <a:rPr lang="en-IN" dirty="0"/>
              <a:t>Fig 3: Splitting of data. Blue=train, yellow=cross validate ;red=test</a:t>
            </a:r>
          </a:p>
        </p:txBody>
      </p:sp>
      <p:sp>
        <p:nvSpPr>
          <p:cNvPr id="77" name="TextBox 76">
            <a:extLst>
              <a:ext uri="{FF2B5EF4-FFF2-40B4-BE49-F238E27FC236}">
                <a16:creationId xmlns:a16="http://schemas.microsoft.com/office/drawing/2014/main" id="{62D53624-20CE-4667-8124-F44E891EAC0C}"/>
              </a:ext>
            </a:extLst>
          </p:cNvPr>
          <p:cNvSpPr txBox="1"/>
          <p:nvPr/>
        </p:nvSpPr>
        <p:spPr>
          <a:xfrm>
            <a:off x="12552555" y="29371080"/>
            <a:ext cx="3447971" cy="523220"/>
          </a:xfrm>
          <a:prstGeom prst="rect">
            <a:avLst/>
          </a:prstGeom>
          <a:noFill/>
        </p:spPr>
        <p:txBody>
          <a:bodyPr wrap="square" rtlCol="0">
            <a:spAutoFit/>
          </a:bodyPr>
          <a:lstStyle/>
          <a:p>
            <a:r>
              <a:rPr lang="en-IN" dirty="0"/>
              <a:t>Fig 4: Predicted data plotted against test data</a:t>
            </a:r>
          </a:p>
        </p:txBody>
      </p:sp>
      <p:sp>
        <p:nvSpPr>
          <p:cNvPr id="78" name="TextBox 77">
            <a:extLst>
              <a:ext uri="{FF2B5EF4-FFF2-40B4-BE49-F238E27FC236}">
                <a16:creationId xmlns:a16="http://schemas.microsoft.com/office/drawing/2014/main" id="{21B99087-17B9-42A1-A483-2FAC5775DCB3}"/>
              </a:ext>
            </a:extLst>
          </p:cNvPr>
          <p:cNvSpPr txBox="1"/>
          <p:nvPr/>
        </p:nvSpPr>
        <p:spPr>
          <a:xfrm>
            <a:off x="9882992" y="31820589"/>
            <a:ext cx="4197102" cy="307777"/>
          </a:xfrm>
          <a:prstGeom prst="rect">
            <a:avLst/>
          </a:prstGeom>
          <a:noFill/>
        </p:spPr>
        <p:txBody>
          <a:bodyPr wrap="square" rtlCol="0">
            <a:spAutoFit/>
          </a:bodyPr>
          <a:lstStyle/>
          <a:p>
            <a:r>
              <a:rPr lang="en-IN" dirty="0"/>
              <a:t>Table 1: Result of model on various data</a:t>
            </a:r>
          </a:p>
        </p:txBody>
      </p:sp>
      <p:sp>
        <p:nvSpPr>
          <p:cNvPr id="79" name="Rectangle 78">
            <a:extLst>
              <a:ext uri="{FF2B5EF4-FFF2-40B4-BE49-F238E27FC236}">
                <a16:creationId xmlns:a16="http://schemas.microsoft.com/office/drawing/2014/main" id="{60A3D29D-D057-4FFB-BACD-39869FC930E9}"/>
              </a:ext>
            </a:extLst>
          </p:cNvPr>
          <p:cNvSpPr/>
          <p:nvPr/>
        </p:nvSpPr>
        <p:spPr>
          <a:xfrm>
            <a:off x="1795626" y="22984936"/>
            <a:ext cx="6729601" cy="369332"/>
          </a:xfrm>
          <a:prstGeom prst="rect">
            <a:avLst/>
          </a:prstGeom>
        </p:spPr>
        <p:txBody>
          <a:bodyPr wrap="square">
            <a:spAutoFit/>
          </a:bodyPr>
          <a:lstStyle/>
          <a:p>
            <a:r>
              <a:rPr lang="en-US" sz="1800" dirty="0">
                <a:solidFill>
                  <a:srgbClr val="1D1C1D"/>
                </a:solidFill>
                <a:latin typeface="Slack-Lato"/>
              </a:rPr>
              <a:t>2 Epoch, 50 Batch size, point to point prediction </a:t>
            </a:r>
          </a:p>
        </p:txBody>
      </p:sp>
      <p:sp>
        <p:nvSpPr>
          <p:cNvPr id="29" name="Rectangle 28">
            <a:extLst>
              <a:ext uri="{FF2B5EF4-FFF2-40B4-BE49-F238E27FC236}">
                <a16:creationId xmlns:a16="http://schemas.microsoft.com/office/drawing/2014/main" id="{0BEE907E-C45F-4D12-AC3B-A7F65631FDED}"/>
              </a:ext>
            </a:extLst>
          </p:cNvPr>
          <p:cNvSpPr/>
          <p:nvPr/>
        </p:nvSpPr>
        <p:spPr>
          <a:xfrm>
            <a:off x="2008091" y="26119192"/>
            <a:ext cx="5028941" cy="369332"/>
          </a:xfrm>
          <a:prstGeom prst="rect">
            <a:avLst/>
          </a:prstGeom>
        </p:spPr>
        <p:txBody>
          <a:bodyPr wrap="none">
            <a:spAutoFit/>
          </a:bodyPr>
          <a:lstStyle/>
          <a:p>
            <a:r>
              <a:rPr lang="en-US" sz="1800" dirty="0">
                <a:solidFill>
                  <a:srgbClr val="1D1C1D"/>
                </a:solidFill>
                <a:latin typeface="Slack-Lato"/>
              </a:rPr>
              <a:t>10 Epoch, 50 Batch size, point to point prediction </a:t>
            </a:r>
          </a:p>
        </p:txBody>
      </p:sp>
      <p:sp>
        <p:nvSpPr>
          <p:cNvPr id="33" name="Rectangle 32">
            <a:extLst>
              <a:ext uri="{FF2B5EF4-FFF2-40B4-BE49-F238E27FC236}">
                <a16:creationId xmlns:a16="http://schemas.microsoft.com/office/drawing/2014/main" id="{3819118A-E9B8-4146-9172-09826AE335B9}"/>
              </a:ext>
            </a:extLst>
          </p:cNvPr>
          <p:cNvSpPr/>
          <p:nvPr/>
        </p:nvSpPr>
        <p:spPr>
          <a:xfrm>
            <a:off x="1982409" y="28971334"/>
            <a:ext cx="4341253" cy="369332"/>
          </a:xfrm>
          <a:prstGeom prst="rect">
            <a:avLst/>
          </a:prstGeom>
        </p:spPr>
        <p:txBody>
          <a:bodyPr wrap="none">
            <a:spAutoFit/>
          </a:bodyPr>
          <a:lstStyle/>
          <a:p>
            <a:r>
              <a:rPr lang="en-US" sz="1800" dirty="0">
                <a:solidFill>
                  <a:srgbClr val="1D1C1D"/>
                </a:solidFill>
                <a:latin typeface="Slack-Lato"/>
              </a:rPr>
              <a:t>2 Epoch, 50 Batch size, sequence prediction </a:t>
            </a:r>
          </a:p>
        </p:txBody>
      </p:sp>
      <p:sp>
        <p:nvSpPr>
          <p:cNvPr id="35" name="Rectangle 34">
            <a:extLst>
              <a:ext uri="{FF2B5EF4-FFF2-40B4-BE49-F238E27FC236}">
                <a16:creationId xmlns:a16="http://schemas.microsoft.com/office/drawing/2014/main" id="{3917F39A-6CF9-43D1-9521-83FD50BC4FEE}"/>
              </a:ext>
            </a:extLst>
          </p:cNvPr>
          <p:cNvSpPr/>
          <p:nvPr/>
        </p:nvSpPr>
        <p:spPr>
          <a:xfrm>
            <a:off x="1982409" y="31669517"/>
            <a:ext cx="4633000" cy="369332"/>
          </a:xfrm>
          <a:prstGeom prst="rect">
            <a:avLst/>
          </a:prstGeom>
        </p:spPr>
        <p:txBody>
          <a:bodyPr wrap="none">
            <a:spAutoFit/>
          </a:bodyPr>
          <a:lstStyle/>
          <a:p>
            <a:r>
              <a:rPr lang="en-US" sz="1800" dirty="0">
                <a:solidFill>
                  <a:srgbClr val="1D1C1D"/>
                </a:solidFill>
                <a:latin typeface="Slack-Lato"/>
              </a:rPr>
              <a:t>20 Epoch, 50 Batch size, sequence prediction </a:t>
            </a:r>
          </a:p>
        </p:txBody>
      </p:sp>
      <p:pic>
        <p:nvPicPr>
          <p:cNvPr id="42" name="Picture 41">
            <a:extLst>
              <a:ext uri="{FF2B5EF4-FFF2-40B4-BE49-F238E27FC236}">
                <a16:creationId xmlns:a16="http://schemas.microsoft.com/office/drawing/2014/main" id="{8ED44373-8601-4B5B-BCC6-B12896E1110D}"/>
              </a:ext>
            </a:extLst>
          </p:cNvPr>
          <p:cNvPicPr>
            <a:picLocks noChangeAspect="1"/>
          </p:cNvPicPr>
          <p:nvPr/>
        </p:nvPicPr>
        <p:blipFill rotWithShape="1">
          <a:blip r:embed="rId22"/>
          <a:srcRect/>
          <a:stretch/>
        </p:blipFill>
        <p:spPr>
          <a:xfrm>
            <a:off x="24457618" y="25353114"/>
            <a:ext cx="6718940" cy="5391055"/>
          </a:xfrm>
          <a:prstGeom prst="rect">
            <a:avLst/>
          </a:prstGeom>
        </p:spPr>
      </p:pic>
      <p:pic>
        <p:nvPicPr>
          <p:cNvPr id="1031" name="Picture 7">
            <a:extLst>
              <a:ext uri="{FF2B5EF4-FFF2-40B4-BE49-F238E27FC236}">
                <a16:creationId xmlns:a16="http://schemas.microsoft.com/office/drawing/2014/main" id="{F94EF68A-120A-4201-85F2-66B6BB09196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264894" y="5662741"/>
            <a:ext cx="4851373" cy="16844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349721C-4C85-4052-9722-D355095554C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364080" y="11459630"/>
            <a:ext cx="2832339" cy="27022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9">
            <a:extLst>
              <a:ext uri="{FF2B5EF4-FFF2-40B4-BE49-F238E27FC236}">
                <a16:creationId xmlns:a16="http://schemas.microsoft.com/office/drawing/2014/main" id="{3C262EB7-02B3-48DA-8EF7-9891CB73BAF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687790" y="11744233"/>
            <a:ext cx="3444606" cy="223689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0">
            <a:extLst>
              <a:ext uri="{FF2B5EF4-FFF2-40B4-BE49-F238E27FC236}">
                <a16:creationId xmlns:a16="http://schemas.microsoft.com/office/drawing/2014/main" id="{2F9DD0F7-27DC-4928-A05A-9C3C148981E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423623" y="5292284"/>
            <a:ext cx="6013117" cy="2003120"/>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88">
            <a:extLst>
              <a:ext uri="{FF2B5EF4-FFF2-40B4-BE49-F238E27FC236}">
                <a16:creationId xmlns:a16="http://schemas.microsoft.com/office/drawing/2014/main" id="{0D767A19-30AE-47A8-9872-6725400336E8}"/>
              </a:ext>
            </a:extLst>
          </p:cNvPr>
          <p:cNvSpPr txBox="1"/>
          <p:nvPr/>
        </p:nvSpPr>
        <p:spPr>
          <a:xfrm>
            <a:off x="17967736" y="30744169"/>
            <a:ext cx="4197102" cy="307777"/>
          </a:xfrm>
          <a:prstGeom prst="rect">
            <a:avLst/>
          </a:prstGeom>
          <a:noFill/>
        </p:spPr>
        <p:txBody>
          <a:bodyPr wrap="square" rtlCol="0">
            <a:spAutoFit/>
          </a:bodyPr>
          <a:lstStyle/>
          <a:p>
            <a:r>
              <a:rPr lang="en-IN" dirty="0"/>
              <a:t>Table 2: Result of polynomial regression</a:t>
            </a:r>
          </a:p>
        </p:txBody>
      </p:sp>
      <p:sp>
        <p:nvSpPr>
          <p:cNvPr id="91" name="TextBox 90">
            <a:extLst>
              <a:ext uri="{FF2B5EF4-FFF2-40B4-BE49-F238E27FC236}">
                <a16:creationId xmlns:a16="http://schemas.microsoft.com/office/drawing/2014/main" id="{5311D36F-EC90-44B8-BD2E-D779F12B1E80}"/>
              </a:ext>
            </a:extLst>
          </p:cNvPr>
          <p:cNvSpPr txBox="1"/>
          <p:nvPr/>
        </p:nvSpPr>
        <p:spPr>
          <a:xfrm>
            <a:off x="3138686" y="9516067"/>
            <a:ext cx="6418269" cy="307777"/>
          </a:xfrm>
          <a:prstGeom prst="rect">
            <a:avLst/>
          </a:prstGeom>
          <a:noFill/>
        </p:spPr>
        <p:txBody>
          <a:bodyPr wrap="square" rtlCol="0">
            <a:spAutoFit/>
          </a:bodyPr>
          <a:lstStyle/>
          <a:p>
            <a:r>
              <a:rPr lang="en-IN" dirty="0"/>
              <a:t>Fig 1: Variation of Stock prices of Big 5 Tech companies,</a:t>
            </a:r>
          </a:p>
        </p:txBody>
      </p:sp>
    </p:spTree>
    <p:extLst>
      <p:ext uri="{BB962C8B-B14F-4D97-AF65-F5344CB8AC3E}">
        <p14:creationId xmlns:p14="http://schemas.microsoft.com/office/powerpoint/2010/main" val="1087271032"/>
      </p:ext>
    </p:extLst>
  </p:cSld>
  <p:clrMapOvr>
    <a:masterClrMapping/>
  </p:clrMapOvr>
  <p:transition spd="slow">
    <p:cut/>
  </p:transition>
</p:sld>
</file>

<file path=ppt/theme/theme1.xml><?xml version="1.0" encoding="utf-8"?>
<a:theme xmlns:a="http://schemas.openxmlformats.org/drawingml/2006/main" name="Office Them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TexasA&amp;M_01.potx" id="{B193B738-971E-41EF-80B3-6D7857B5A8DF}" vid="{EB428933-5525-446D-9D98-DA7C44ACE390}"/>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2111</TotalTime>
  <Words>1104</Words>
  <Application>Microsoft Office PowerPoint</Application>
  <PresentationFormat>Custom</PresentationFormat>
  <Paragraphs>95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Roboto</vt:lpstr>
      <vt:lpstr>Slack-Lato</vt:lpstr>
      <vt:lpstr>Times New Roman</vt:lpstr>
      <vt:lpstr>times new roman, 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dc:creator>
  <cp:lastModifiedBy>faisal khan</cp:lastModifiedBy>
  <cp:revision>170</cp:revision>
  <dcterms:modified xsi:type="dcterms:W3CDTF">2019-12-02T19:02:40Z</dcterms:modified>
</cp:coreProperties>
</file>