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89966-19AF-40F7-973B-858521A4CA82}" v="299" dt="2019-05-01T01:25:4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Raza" userId="a235c68a6b6f2893" providerId="LiveId" clId="{6FB89966-19AF-40F7-973B-858521A4CA82}"/>
    <pc:docChg chg="undo custSel addSld delSld modSld">
      <pc:chgData name="Ahmed Raza" userId="a235c68a6b6f2893" providerId="LiveId" clId="{6FB89966-19AF-40F7-973B-858521A4CA82}" dt="2019-05-01T01:25:47.480" v="2807" actId="571"/>
      <pc:docMkLst>
        <pc:docMk/>
      </pc:docMkLst>
      <pc:sldChg chg="modSp">
        <pc:chgData name="Ahmed Raza" userId="a235c68a6b6f2893" providerId="LiveId" clId="{6FB89966-19AF-40F7-973B-858521A4CA82}" dt="2019-04-30T22:26:59.281" v="45" actId="2711"/>
        <pc:sldMkLst>
          <pc:docMk/>
          <pc:sldMk cId="408594837" sldId="256"/>
        </pc:sldMkLst>
        <pc:spChg chg="mod">
          <ac:chgData name="Ahmed Raza" userId="a235c68a6b6f2893" providerId="LiveId" clId="{6FB89966-19AF-40F7-973B-858521A4CA82}" dt="2019-04-30T22:26:59.281" v="45" actId="2711"/>
          <ac:spMkLst>
            <pc:docMk/>
            <pc:sldMk cId="408594837" sldId="256"/>
            <ac:spMk id="4" creationId="{92E2EEA8-4140-4839-BA24-63D9DEA684F1}"/>
          </ac:spMkLst>
        </pc:spChg>
        <pc:spChg chg="mod">
          <ac:chgData name="Ahmed Raza" userId="a235c68a6b6f2893" providerId="LiveId" clId="{6FB89966-19AF-40F7-973B-858521A4CA82}" dt="2019-04-30T22:26:59.281" v="45" actId="2711"/>
          <ac:spMkLst>
            <pc:docMk/>
            <pc:sldMk cId="408594837" sldId="256"/>
            <ac:spMk id="5" creationId="{2B4FF3E8-ED4D-4592-8E81-568928BFEDC8}"/>
          </ac:spMkLst>
        </pc:spChg>
        <pc:spChg chg="mod">
          <ac:chgData name="Ahmed Raza" userId="a235c68a6b6f2893" providerId="LiveId" clId="{6FB89966-19AF-40F7-973B-858521A4CA82}" dt="2019-04-30T22:26:59.281" v="45" actId="2711"/>
          <ac:spMkLst>
            <pc:docMk/>
            <pc:sldMk cId="408594837" sldId="256"/>
            <ac:spMk id="6" creationId="{E40AF447-45DC-4333-A66A-D5F831350F07}"/>
          </ac:spMkLst>
        </pc:spChg>
        <pc:spChg chg="mod">
          <ac:chgData name="Ahmed Raza" userId="a235c68a6b6f2893" providerId="LiveId" clId="{6FB89966-19AF-40F7-973B-858521A4CA82}" dt="2019-04-30T22:26:59.281" v="45" actId="2711"/>
          <ac:spMkLst>
            <pc:docMk/>
            <pc:sldMk cId="408594837" sldId="256"/>
            <ac:spMk id="7" creationId="{096ED79F-8D4B-4D70-AEA6-F50543C39DCB}"/>
          </ac:spMkLst>
        </pc:spChg>
        <pc:spChg chg="mod">
          <ac:chgData name="Ahmed Raza" userId="a235c68a6b6f2893" providerId="LiveId" clId="{6FB89966-19AF-40F7-973B-858521A4CA82}" dt="2019-04-30T22:26:59.281" v="45" actId="2711"/>
          <ac:spMkLst>
            <pc:docMk/>
            <pc:sldMk cId="408594837" sldId="256"/>
            <ac:spMk id="8" creationId="{DE29590F-4BB3-4239-A8AF-8BD4A40C46FE}"/>
          </ac:spMkLst>
        </pc:spChg>
        <pc:spChg chg="mod">
          <ac:chgData name="Ahmed Raza" userId="a235c68a6b6f2893" providerId="LiveId" clId="{6FB89966-19AF-40F7-973B-858521A4CA82}" dt="2019-04-30T22:26:59.281" v="45" actId="2711"/>
          <ac:spMkLst>
            <pc:docMk/>
            <pc:sldMk cId="408594837" sldId="256"/>
            <ac:spMk id="17" creationId="{F50B4DF2-2835-4C15-896A-FF51724FF0B8}"/>
          </ac:spMkLst>
        </pc:spChg>
        <pc:spChg chg="mod">
          <ac:chgData name="Ahmed Raza" userId="a235c68a6b6f2893" providerId="LiveId" clId="{6FB89966-19AF-40F7-973B-858521A4CA82}" dt="2019-04-30T22:26:59.281" v="45" actId="2711"/>
          <ac:spMkLst>
            <pc:docMk/>
            <pc:sldMk cId="408594837" sldId="256"/>
            <ac:spMk id="18" creationId="{92FA0298-EDBD-4E9E-9ECC-445F3848C58E}"/>
          </ac:spMkLst>
        </pc:spChg>
        <pc:spChg chg="mod">
          <ac:chgData name="Ahmed Raza" userId="a235c68a6b6f2893" providerId="LiveId" clId="{6FB89966-19AF-40F7-973B-858521A4CA82}" dt="2019-04-30T22:26:59.281" v="45" actId="2711"/>
          <ac:spMkLst>
            <pc:docMk/>
            <pc:sldMk cId="408594837" sldId="256"/>
            <ac:spMk id="19" creationId="{E9BA90AB-0F93-413E-92C6-B724DAB81BE7}"/>
          </ac:spMkLst>
        </pc:spChg>
      </pc:sldChg>
      <pc:sldChg chg="modSp">
        <pc:chgData name="Ahmed Raza" userId="a235c68a6b6f2893" providerId="LiveId" clId="{6FB89966-19AF-40F7-973B-858521A4CA82}" dt="2019-04-30T22:27:20.558" v="47" actId="2711"/>
        <pc:sldMkLst>
          <pc:docMk/>
          <pc:sldMk cId="247974623" sldId="257"/>
        </pc:sldMkLst>
        <pc:spChg chg="mod">
          <ac:chgData name="Ahmed Raza" userId="a235c68a6b6f2893" providerId="LiveId" clId="{6FB89966-19AF-40F7-973B-858521A4CA82}" dt="2019-04-30T22:27:20.558" v="47" actId="2711"/>
          <ac:spMkLst>
            <pc:docMk/>
            <pc:sldMk cId="247974623" sldId="257"/>
            <ac:spMk id="4" creationId="{4B89C3F9-9E82-42C3-973A-5EC5EE53CCB1}"/>
          </ac:spMkLst>
        </pc:spChg>
        <pc:spChg chg="mod">
          <ac:chgData name="Ahmed Raza" userId="a235c68a6b6f2893" providerId="LiveId" clId="{6FB89966-19AF-40F7-973B-858521A4CA82}" dt="2019-04-30T22:27:20.558" v="47" actId="2711"/>
          <ac:spMkLst>
            <pc:docMk/>
            <pc:sldMk cId="247974623" sldId="257"/>
            <ac:spMk id="5" creationId="{119A447B-1A42-4E1F-94E9-73FA7B69EAB8}"/>
          </ac:spMkLst>
        </pc:spChg>
        <pc:spChg chg="mod">
          <ac:chgData name="Ahmed Raza" userId="a235c68a6b6f2893" providerId="LiveId" clId="{6FB89966-19AF-40F7-973B-858521A4CA82}" dt="2019-04-30T22:27:20.558" v="47" actId="2711"/>
          <ac:spMkLst>
            <pc:docMk/>
            <pc:sldMk cId="247974623" sldId="257"/>
            <ac:spMk id="6" creationId="{90DBEB91-00E8-4C48-B5F5-827DBB8939EE}"/>
          </ac:spMkLst>
        </pc:spChg>
        <pc:spChg chg="mod">
          <ac:chgData name="Ahmed Raza" userId="a235c68a6b6f2893" providerId="LiveId" clId="{6FB89966-19AF-40F7-973B-858521A4CA82}" dt="2019-04-30T22:27:20.558" v="47" actId="2711"/>
          <ac:spMkLst>
            <pc:docMk/>
            <pc:sldMk cId="247974623" sldId="257"/>
            <ac:spMk id="8" creationId="{8BA9EE63-4FDC-4C98-B73D-9226C0CC6A23}"/>
          </ac:spMkLst>
        </pc:spChg>
        <pc:spChg chg="mod">
          <ac:chgData name="Ahmed Raza" userId="a235c68a6b6f2893" providerId="LiveId" clId="{6FB89966-19AF-40F7-973B-858521A4CA82}" dt="2019-04-30T22:27:20.558" v="47" actId="2711"/>
          <ac:spMkLst>
            <pc:docMk/>
            <pc:sldMk cId="247974623" sldId="257"/>
            <ac:spMk id="9" creationId="{6187D1BE-2D4C-4EAF-9882-14E89D316FEE}"/>
          </ac:spMkLst>
        </pc:spChg>
        <pc:spChg chg="mod">
          <ac:chgData name="Ahmed Raza" userId="a235c68a6b6f2893" providerId="LiveId" clId="{6FB89966-19AF-40F7-973B-858521A4CA82}" dt="2019-04-30T22:27:20.558" v="47" actId="2711"/>
          <ac:spMkLst>
            <pc:docMk/>
            <pc:sldMk cId="247974623" sldId="257"/>
            <ac:spMk id="10" creationId="{D3CBA53E-99F9-4563-AAA0-68311561F047}"/>
          </ac:spMkLst>
        </pc:spChg>
      </pc:sldChg>
      <pc:sldChg chg="addSp modSp add">
        <pc:chgData name="Ahmed Raza" userId="a235c68a6b6f2893" providerId="LiveId" clId="{6FB89966-19AF-40F7-973B-858521A4CA82}" dt="2019-04-30T22:29:14.754" v="93" actId="122"/>
        <pc:sldMkLst>
          <pc:docMk/>
          <pc:sldMk cId="2122035260" sldId="258"/>
        </pc:sldMkLst>
        <pc:spChg chg="mod">
          <ac:chgData name="Ahmed Raza" userId="a235c68a6b6f2893" providerId="LiveId" clId="{6FB89966-19AF-40F7-973B-858521A4CA82}" dt="2019-04-30T22:27:11.066" v="46" actId="2711"/>
          <ac:spMkLst>
            <pc:docMk/>
            <pc:sldMk cId="2122035260" sldId="258"/>
            <ac:spMk id="2" creationId="{2F9A9A2A-8226-47D9-907B-F174A95CC1EC}"/>
          </ac:spMkLst>
        </pc:spChg>
        <pc:spChg chg="mod">
          <ac:chgData name="Ahmed Raza" userId="a235c68a6b6f2893" providerId="LiveId" clId="{6FB89966-19AF-40F7-973B-858521A4CA82}" dt="2019-04-30T22:28:09.988" v="77" actId="20577"/>
          <ac:spMkLst>
            <pc:docMk/>
            <pc:sldMk cId="2122035260" sldId="258"/>
            <ac:spMk id="3" creationId="{0B35014F-E3BF-47E4-88E1-79DF5A792A57}"/>
          </ac:spMkLst>
        </pc:spChg>
        <pc:spChg chg="add mod">
          <ac:chgData name="Ahmed Raza" userId="a235c68a6b6f2893" providerId="LiveId" clId="{6FB89966-19AF-40F7-973B-858521A4CA82}" dt="2019-04-30T22:29:14.754" v="93" actId="122"/>
          <ac:spMkLst>
            <pc:docMk/>
            <pc:sldMk cId="2122035260" sldId="258"/>
            <ac:spMk id="4" creationId="{5AE29430-FCAA-4D62-8AD8-93561F06B4C5}"/>
          </ac:spMkLst>
        </pc:spChg>
        <pc:picChg chg="add mod">
          <ac:chgData name="Ahmed Raza" userId="a235c68a6b6f2893" providerId="LiveId" clId="{6FB89966-19AF-40F7-973B-858521A4CA82}" dt="2019-04-30T22:28:44.109" v="80" actId="1076"/>
          <ac:picMkLst>
            <pc:docMk/>
            <pc:sldMk cId="2122035260" sldId="258"/>
            <ac:picMk id="1026" creationId="{73DF8D1C-EAD3-48C9-8D23-1352360D9D49}"/>
          </ac:picMkLst>
        </pc:picChg>
      </pc:sldChg>
      <pc:sldChg chg="addSp modSp add">
        <pc:chgData name="Ahmed Raza" userId="a235c68a6b6f2893" providerId="LiveId" clId="{6FB89966-19AF-40F7-973B-858521A4CA82}" dt="2019-04-30T23:06:57.789" v="1193" actId="122"/>
        <pc:sldMkLst>
          <pc:docMk/>
          <pc:sldMk cId="1884829088" sldId="259"/>
        </pc:sldMkLst>
        <pc:spChg chg="mod">
          <ac:chgData name="Ahmed Raza" userId="a235c68a6b6f2893" providerId="LiveId" clId="{6FB89966-19AF-40F7-973B-858521A4CA82}" dt="2019-04-30T22:37:40.185" v="211" actId="1076"/>
          <ac:spMkLst>
            <pc:docMk/>
            <pc:sldMk cId="1884829088" sldId="259"/>
            <ac:spMk id="2" creationId="{51CD8D8D-534C-44EF-A518-1EFA8F268B50}"/>
          </ac:spMkLst>
        </pc:spChg>
        <pc:spChg chg="mod">
          <ac:chgData name="Ahmed Raza" userId="a235c68a6b6f2893" providerId="LiveId" clId="{6FB89966-19AF-40F7-973B-858521A4CA82}" dt="2019-04-30T22:51:17.387" v="744" actId="313"/>
          <ac:spMkLst>
            <pc:docMk/>
            <pc:sldMk cId="1884829088" sldId="259"/>
            <ac:spMk id="3" creationId="{1ADEA5A8-0D1D-461C-A5F8-102FE284CC2C}"/>
          </ac:spMkLst>
        </pc:spChg>
        <pc:spChg chg="add mod">
          <ac:chgData name="Ahmed Raza" userId="a235c68a6b6f2893" providerId="LiveId" clId="{6FB89966-19AF-40F7-973B-858521A4CA82}" dt="2019-04-30T23:06:25.738" v="1179" actId="207"/>
          <ac:spMkLst>
            <pc:docMk/>
            <pc:sldMk cId="1884829088" sldId="259"/>
            <ac:spMk id="4" creationId="{B27CF997-E5AC-4BA0-A5C5-E52DA674FD47}"/>
          </ac:spMkLst>
        </pc:spChg>
        <pc:spChg chg="add mod">
          <ac:chgData name="Ahmed Raza" userId="a235c68a6b6f2893" providerId="LiveId" clId="{6FB89966-19AF-40F7-973B-858521A4CA82}" dt="2019-04-30T23:06:43.512" v="1185" actId="207"/>
          <ac:spMkLst>
            <pc:docMk/>
            <pc:sldMk cId="1884829088" sldId="259"/>
            <ac:spMk id="5" creationId="{A5868B17-96F5-41EB-BB97-129BA445C83C}"/>
          </ac:spMkLst>
        </pc:spChg>
        <pc:spChg chg="add mod">
          <ac:chgData name="Ahmed Raza" userId="a235c68a6b6f2893" providerId="LiveId" clId="{6FB89966-19AF-40F7-973B-858521A4CA82}" dt="2019-04-30T23:06:57.789" v="1193" actId="122"/>
          <ac:spMkLst>
            <pc:docMk/>
            <pc:sldMk cId="1884829088" sldId="259"/>
            <ac:spMk id="6" creationId="{FECB3DBE-F629-44D1-B53C-18040099B5AE}"/>
          </ac:spMkLst>
        </pc:spChg>
      </pc:sldChg>
      <pc:sldChg chg="delSp modSp add del">
        <pc:chgData name="Ahmed Raza" userId="a235c68a6b6f2893" providerId="LiveId" clId="{6FB89966-19AF-40F7-973B-858521A4CA82}" dt="2019-04-30T23:40:29.012" v="1807" actId="2696"/>
        <pc:sldMkLst>
          <pc:docMk/>
          <pc:sldMk cId="1174390764" sldId="260"/>
        </pc:sldMkLst>
        <pc:spChg chg="del">
          <ac:chgData name="Ahmed Raza" userId="a235c68a6b6f2893" providerId="LiveId" clId="{6FB89966-19AF-40F7-973B-858521A4CA82}" dt="2019-04-30T22:51:56.041" v="750" actId="478"/>
          <ac:spMkLst>
            <pc:docMk/>
            <pc:sldMk cId="1174390764" sldId="260"/>
            <ac:spMk id="2" creationId="{E667CCF8-C64B-4D50-BFD2-9215601C0EB6}"/>
          </ac:spMkLst>
        </pc:spChg>
        <pc:spChg chg="del mod">
          <ac:chgData name="Ahmed Raza" userId="a235c68a6b6f2893" providerId="LiveId" clId="{6FB89966-19AF-40F7-973B-858521A4CA82}" dt="2019-04-30T22:51:56.041" v="750" actId="478"/>
          <ac:spMkLst>
            <pc:docMk/>
            <pc:sldMk cId="1174390764" sldId="260"/>
            <ac:spMk id="3" creationId="{0BFB8EF1-2D1B-43B8-A207-D576A727C337}"/>
          </ac:spMkLst>
        </pc:spChg>
      </pc:sldChg>
      <pc:sldChg chg="addSp modSp add">
        <pc:chgData name="Ahmed Raza" userId="a235c68a6b6f2893" providerId="LiveId" clId="{6FB89966-19AF-40F7-973B-858521A4CA82}" dt="2019-04-30T23:07:52.327" v="1217" actId="13926"/>
        <pc:sldMkLst>
          <pc:docMk/>
          <pc:sldMk cId="2708186683" sldId="261"/>
        </pc:sldMkLst>
        <pc:spChg chg="mod">
          <ac:chgData name="Ahmed Raza" userId="a235c68a6b6f2893" providerId="LiveId" clId="{6FB89966-19AF-40F7-973B-858521A4CA82}" dt="2019-04-30T23:07:09.271" v="1199" actId="13926"/>
          <ac:spMkLst>
            <pc:docMk/>
            <pc:sldMk cId="2708186683" sldId="261"/>
            <ac:spMk id="4" creationId="{B27CF997-E5AC-4BA0-A5C5-E52DA674FD47}"/>
          </ac:spMkLst>
        </pc:spChg>
        <pc:spChg chg="mod">
          <ac:chgData name="Ahmed Raza" userId="a235c68a6b6f2893" providerId="LiveId" clId="{6FB89966-19AF-40F7-973B-858521A4CA82}" dt="2019-04-30T23:07:22.617" v="1205" actId="207"/>
          <ac:spMkLst>
            <pc:docMk/>
            <pc:sldMk cId="2708186683" sldId="261"/>
            <ac:spMk id="5" creationId="{A5868B17-96F5-41EB-BB97-129BA445C83C}"/>
          </ac:spMkLst>
        </pc:spChg>
        <pc:spChg chg="mod">
          <ac:chgData name="Ahmed Raza" userId="a235c68a6b6f2893" providerId="LiveId" clId="{6FB89966-19AF-40F7-973B-858521A4CA82}" dt="2019-04-30T23:07:30.848" v="1211" actId="13926"/>
          <ac:spMkLst>
            <pc:docMk/>
            <pc:sldMk cId="2708186683" sldId="261"/>
            <ac:spMk id="6" creationId="{FECB3DBE-F629-44D1-B53C-18040099B5AE}"/>
          </ac:spMkLst>
        </pc:spChg>
        <pc:spChg chg="add mod">
          <ac:chgData name="Ahmed Raza" userId="a235c68a6b6f2893" providerId="LiveId" clId="{6FB89966-19AF-40F7-973B-858521A4CA82}" dt="2019-04-30T23:07:52.327" v="1217" actId="13926"/>
          <ac:spMkLst>
            <pc:docMk/>
            <pc:sldMk cId="2708186683" sldId="261"/>
            <ac:spMk id="7" creationId="{DA815A4C-F3D2-4C83-A904-EAF9E33E3507}"/>
          </ac:spMkLst>
        </pc:spChg>
      </pc:sldChg>
      <pc:sldChg chg="addSp delSp modSp add">
        <pc:chgData name="Ahmed Raza" userId="a235c68a6b6f2893" providerId="LiveId" clId="{6FB89966-19AF-40F7-973B-858521A4CA82}" dt="2019-04-30T23:28:27.813" v="1547" actId="1036"/>
        <pc:sldMkLst>
          <pc:docMk/>
          <pc:sldMk cId="3003999675" sldId="262"/>
        </pc:sldMkLst>
        <pc:spChg chg="mod">
          <ac:chgData name="Ahmed Raza" userId="a235c68a6b6f2893" providerId="LiveId" clId="{6FB89966-19AF-40F7-973B-858521A4CA82}" dt="2019-04-30T23:14:30.376" v="1249" actId="20577"/>
          <ac:spMkLst>
            <pc:docMk/>
            <pc:sldMk cId="3003999675" sldId="262"/>
            <ac:spMk id="2" creationId="{51CD8D8D-534C-44EF-A518-1EFA8F268B50}"/>
          </ac:spMkLst>
        </pc:spChg>
        <pc:spChg chg="mod">
          <ac:chgData name="Ahmed Raza" userId="a235c68a6b6f2893" providerId="LiveId" clId="{6FB89966-19AF-40F7-973B-858521A4CA82}" dt="2019-04-30T23:16:16.638" v="1279" actId="20577"/>
          <ac:spMkLst>
            <pc:docMk/>
            <pc:sldMk cId="3003999675" sldId="262"/>
            <ac:spMk id="3" creationId="{1ADEA5A8-0D1D-461C-A5F8-102FE284CC2C}"/>
          </ac:spMkLst>
        </pc:spChg>
        <pc:spChg chg="mod">
          <ac:chgData name="Ahmed Raza" userId="a235c68a6b6f2893" providerId="LiveId" clId="{6FB89966-19AF-40F7-973B-858521A4CA82}" dt="2019-04-30T23:28:27.813" v="1547" actId="1036"/>
          <ac:spMkLst>
            <pc:docMk/>
            <pc:sldMk cId="3003999675" sldId="262"/>
            <ac:spMk id="4" creationId="{B27CF997-E5AC-4BA0-A5C5-E52DA674FD47}"/>
          </ac:spMkLst>
        </pc:spChg>
        <pc:spChg chg="mod">
          <ac:chgData name="Ahmed Raza" userId="a235c68a6b6f2893" providerId="LiveId" clId="{6FB89966-19AF-40F7-973B-858521A4CA82}" dt="2019-04-30T23:28:27.813" v="1547" actId="1036"/>
          <ac:spMkLst>
            <pc:docMk/>
            <pc:sldMk cId="3003999675" sldId="262"/>
            <ac:spMk id="5" creationId="{A5868B17-96F5-41EB-BB97-129BA445C83C}"/>
          </ac:spMkLst>
        </pc:spChg>
        <pc:spChg chg="mod">
          <ac:chgData name="Ahmed Raza" userId="a235c68a6b6f2893" providerId="LiveId" clId="{6FB89966-19AF-40F7-973B-858521A4CA82}" dt="2019-04-30T23:28:27.813" v="1547" actId="1036"/>
          <ac:spMkLst>
            <pc:docMk/>
            <pc:sldMk cId="3003999675" sldId="262"/>
            <ac:spMk id="6" creationId="{FECB3DBE-F629-44D1-B53C-18040099B5AE}"/>
          </ac:spMkLst>
        </pc:spChg>
        <pc:spChg chg="del">
          <ac:chgData name="Ahmed Raza" userId="a235c68a6b6f2893" providerId="LiveId" clId="{6FB89966-19AF-40F7-973B-858521A4CA82}" dt="2019-04-30T23:22:12.666" v="1422" actId="478"/>
          <ac:spMkLst>
            <pc:docMk/>
            <pc:sldMk cId="3003999675" sldId="262"/>
            <ac:spMk id="7" creationId="{DA815A4C-F3D2-4C83-A904-EAF9E33E3507}"/>
          </ac:spMkLst>
        </pc:spChg>
        <pc:spChg chg="add mod">
          <ac:chgData name="Ahmed Raza" userId="a235c68a6b6f2893" providerId="LiveId" clId="{6FB89966-19AF-40F7-973B-858521A4CA82}" dt="2019-04-30T23:28:27.813" v="1547" actId="1036"/>
          <ac:spMkLst>
            <pc:docMk/>
            <pc:sldMk cId="3003999675" sldId="262"/>
            <ac:spMk id="8" creationId="{AB18AC95-C3D9-47B1-8934-6488F1A56C12}"/>
          </ac:spMkLst>
        </pc:spChg>
        <pc:spChg chg="add mod">
          <ac:chgData name="Ahmed Raza" userId="a235c68a6b6f2893" providerId="LiveId" clId="{6FB89966-19AF-40F7-973B-858521A4CA82}" dt="2019-04-30T23:28:27.813" v="1547" actId="1036"/>
          <ac:spMkLst>
            <pc:docMk/>
            <pc:sldMk cId="3003999675" sldId="262"/>
            <ac:spMk id="9" creationId="{772AB96C-0295-41BA-9589-38EFB6498A9F}"/>
          </ac:spMkLst>
        </pc:spChg>
        <pc:spChg chg="add mod">
          <ac:chgData name="Ahmed Raza" userId="a235c68a6b6f2893" providerId="LiveId" clId="{6FB89966-19AF-40F7-973B-858521A4CA82}" dt="2019-04-30T23:28:27.813" v="1547" actId="1036"/>
          <ac:spMkLst>
            <pc:docMk/>
            <pc:sldMk cId="3003999675" sldId="262"/>
            <ac:spMk id="10" creationId="{F6230F03-27FD-4B39-8BCB-1413FC5A0A75}"/>
          </ac:spMkLst>
        </pc:spChg>
      </pc:sldChg>
      <pc:sldChg chg="addSp delSp modSp add">
        <pc:chgData name="Ahmed Raza" userId="a235c68a6b6f2893" providerId="LiveId" clId="{6FB89966-19AF-40F7-973B-858521A4CA82}" dt="2019-04-30T23:39:31.373" v="1806" actId="207"/>
        <pc:sldMkLst>
          <pc:docMk/>
          <pc:sldMk cId="891685820" sldId="263"/>
        </pc:sldMkLst>
        <pc:spChg chg="mod">
          <ac:chgData name="Ahmed Raza" userId="a235c68a6b6f2893" providerId="LiveId" clId="{6FB89966-19AF-40F7-973B-858521A4CA82}" dt="2019-04-30T23:37:51.155" v="1762" actId="1036"/>
          <ac:spMkLst>
            <pc:docMk/>
            <pc:sldMk cId="891685820" sldId="263"/>
            <ac:spMk id="2" creationId="{51CD8D8D-534C-44EF-A518-1EFA8F268B50}"/>
          </ac:spMkLst>
        </pc:spChg>
        <pc:spChg chg="mod">
          <ac:chgData name="Ahmed Raza" userId="a235c68a6b6f2893" providerId="LiveId" clId="{6FB89966-19AF-40F7-973B-858521A4CA82}" dt="2019-04-30T23:37:55.301" v="1773" actId="1036"/>
          <ac:spMkLst>
            <pc:docMk/>
            <pc:sldMk cId="891685820" sldId="263"/>
            <ac:spMk id="3" creationId="{1ADEA5A8-0D1D-461C-A5F8-102FE284CC2C}"/>
          </ac:spMkLst>
        </pc:spChg>
        <pc:spChg chg="del">
          <ac:chgData name="Ahmed Raza" userId="a235c68a6b6f2893" providerId="LiveId" clId="{6FB89966-19AF-40F7-973B-858521A4CA82}" dt="2019-04-30T23:31:41.693" v="1590" actId="478"/>
          <ac:spMkLst>
            <pc:docMk/>
            <pc:sldMk cId="891685820" sldId="263"/>
            <ac:spMk id="4" creationId="{B27CF997-E5AC-4BA0-A5C5-E52DA674FD47}"/>
          </ac:spMkLst>
        </pc:spChg>
        <pc:spChg chg="del">
          <ac:chgData name="Ahmed Raza" userId="a235c68a6b6f2893" providerId="LiveId" clId="{6FB89966-19AF-40F7-973B-858521A4CA82}" dt="2019-04-30T23:31:41.693" v="1590" actId="478"/>
          <ac:spMkLst>
            <pc:docMk/>
            <pc:sldMk cId="891685820" sldId="263"/>
            <ac:spMk id="5" creationId="{A5868B17-96F5-41EB-BB97-129BA445C83C}"/>
          </ac:spMkLst>
        </pc:spChg>
        <pc:spChg chg="del">
          <ac:chgData name="Ahmed Raza" userId="a235c68a6b6f2893" providerId="LiveId" clId="{6FB89966-19AF-40F7-973B-858521A4CA82}" dt="2019-04-30T23:31:41.693" v="1590" actId="478"/>
          <ac:spMkLst>
            <pc:docMk/>
            <pc:sldMk cId="891685820" sldId="263"/>
            <ac:spMk id="6" creationId="{FECB3DBE-F629-44D1-B53C-18040099B5AE}"/>
          </ac:spMkLst>
        </pc:spChg>
        <pc:spChg chg="add mod">
          <ac:chgData name="Ahmed Raza" userId="a235c68a6b6f2893" providerId="LiveId" clId="{6FB89966-19AF-40F7-973B-858521A4CA82}" dt="2019-04-30T23:37:41.728" v="1740" actId="164"/>
          <ac:spMkLst>
            <pc:docMk/>
            <pc:sldMk cId="891685820" sldId="263"/>
            <ac:spMk id="7" creationId="{F73421F1-D427-48E9-A761-85E34520777B}"/>
          </ac:spMkLst>
        </pc:spChg>
        <pc:spChg chg="del">
          <ac:chgData name="Ahmed Raza" userId="a235c68a6b6f2893" providerId="LiveId" clId="{6FB89966-19AF-40F7-973B-858521A4CA82}" dt="2019-04-30T23:31:41.693" v="1590" actId="478"/>
          <ac:spMkLst>
            <pc:docMk/>
            <pc:sldMk cId="891685820" sldId="263"/>
            <ac:spMk id="8" creationId="{AB18AC95-C3D9-47B1-8934-6488F1A56C12}"/>
          </ac:spMkLst>
        </pc:spChg>
        <pc:spChg chg="del">
          <ac:chgData name="Ahmed Raza" userId="a235c68a6b6f2893" providerId="LiveId" clId="{6FB89966-19AF-40F7-973B-858521A4CA82}" dt="2019-04-30T23:31:41.693" v="1590" actId="478"/>
          <ac:spMkLst>
            <pc:docMk/>
            <pc:sldMk cId="891685820" sldId="263"/>
            <ac:spMk id="9" creationId="{772AB96C-0295-41BA-9589-38EFB6498A9F}"/>
          </ac:spMkLst>
        </pc:spChg>
        <pc:spChg chg="del">
          <ac:chgData name="Ahmed Raza" userId="a235c68a6b6f2893" providerId="LiveId" clId="{6FB89966-19AF-40F7-973B-858521A4CA82}" dt="2019-04-30T23:31:41.693" v="1590" actId="478"/>
          <ac:spMkLst>
            <pc:docMk/>
            <pc:sldMk cId="891685820" sldId="263"/>
            <ac:spMk id="10" creationId="{F6230F03-27FD-4B39-8BCB-1413FC5A0A75}"/>
          </ac:spMkLst>
        </pc:spChg>
        <pc:spChg chg="add mod">
          <ac:chgData name="Ahmed Raza" userId="a235c68a6b6f2893" providerId="LiveId" clId="{6FB89966-19AF-40F7-973B-858521A4CA82}" dt="2019-04-30T23:37:41.728" v="1740" actId="164"/>
          <ac:spMkLst>
            <pc:docMk/>
            <pc:sldMk cId="891685820" sldId="263"/>
            <ac:spMk id="11" creationId="{8FC27B39-2097-4033-9E80-23817E720F31}"/>
          </ac:spMkLst>
        </pc:spChg>
        <pc:spChg chg="add mod">
          <ac:chgData name="Ahmed Raza" userId="a235c68a6b6f2893" providerId="LiveId" clId="{6FB89966-19AF-40F7-973B-858521A4CA82}" dt="2019-04-30T23:37:41.728" v="1740" actId="164"/>
          <ac:spMkLst>
            <pc:docMk/>
            <pc:sldMk cId="891685820" sldId="263"/>
            <ac:spMk id="12" creationId="{9E4A87DE-099A-4553-B717-1E376BE83F3C}"/>
          </ac:spMkLst>
        </pc:spChg>
        <pc:spChg chg="add mod">
          <ac:chgData name="Ahmed Raza" userId="a235c68a6b6f2893" providerId="LiveId" clId="{6FB89966-19AF-40F7-973B-858521A4CA82}" dt="2019-04-30T23:37:41.728" v="1740" actId="164"/>
          <ac:spMkLst>
            <pc:docMk/>
            <pc:sldMk cId="891685820" sldId="263"/>
            <ac:spMk id="13" creationId="{CD350697-B9A4-40D2-91E0-DDEAFC39A705}"/>
          </ac:spMkLst>
        </pc:spChg>
        <pc:spChg chg="add mod">
          <ac:chgData name="Ahmed Raza" userId="a235c68a6b6f2893" providerId="LiveId" clId="{6FB89966-19AF-40F7-973B-858521A4CA82}" dt="2019-04-30T23:37:41.728" v="1740" actId="164"/>
          <ac:spMkLst>
            <pc:docMk/>
            <pc:sldMk cId="891685820" sldId="263"/>
            <ac:spMk id="14" creationId="{92C445E3-05C7-41FD-B92B-071A63BC8346}"/>
          </ac:spMkLst>
        </pc:spChg>
        <pc:spChg chg="add mod">
          <ac:chgData name="Ahmed Raza" userId="a235c68a6b6f2893" providerId="LiveId" clId="{6FB89966-19AF-40F7-973B-858521A4CA82}" dt="2019-04-30T23:37:41.728" v="1740" actId="164"/>
          <ac:spMkLst>
            <pc:docMk/>
            <pc:sldMk cId="891685820" sldId="263"/>
            <ac:spMk id="15" creationId="{06B73D88-FA13-477A-BC48-173539A29A5D}"/>
          </ac:spMkLst>
        </pc:spChg>
        <pc:spChg chg="add mod">
          <ac:chgData name="Ahmed Raza" userId="a235c68a6b6f2893" providerId="LiveId" clId="{6FB89966-19AF-40F7-973B-858521A4CA82}" dt="2019-04-30T23:37:41.728" v="1740" actId="164"/>
          <ac:spMkLst>
            <pc:docMk/>
            <pc:sldMk cId="891685820" sldId="263"/>
            <ac:spMk id="16" creationId="{038A7344-C40B-4D02-AA9C-6E0058BCF1EB}"/>
          </ac:spMkLst>
        </pc:spChg>
        <pc:spChg chg="add mod">
          <ac:chgData name="Ahmed Raza" userId="a235c68a6b6f2893" providerId="LiveId" clId="{6FB89966-19AF-40F7-973B-858521A4CA82}" dt="2019-04-30T23:37:41.728" v="1740" actId="164"/>
          <ac:spMkLst>
            <pc:docMk/>
            <pc:sldMk cId="891685820" sldId="263"/>
            <ac:spMk id="17" creationId="{F3C36558-C1B6-47EA-8448-B89114B98591}"/>
          </ac:spMkLst>
        </pc:spChg>
        <pc:spChg chg="add mod">
          <ac:chgData name="Ahmed Raza" userId="a235c68a6b6f2893" providerId="LiveId" clId="{6FB89966-19AF-40F7-973B-858521A4CA82}" dt="2019-04-30T23:37:41.728" v="1740" actId="164"/>
          <ac:spMkLst>
            <pc:docMk/>
            <pc:sldMk cId="891685820" sldId="263"/>
            <ac:spMk id="37" creationId="{12AC041A-BD21-45F6-A44E-EDC3759115BF}"/>
          </ac:spMkLst>
        </pc:spChg>
        <pc:spChg chg="add mod">
          <ac:chgData name="Ahmed Raza" userId="a235c68a6b6f2893" providerId="LiveId" clId="{6FB89966-19AF-40F7-973B-858521A4CA82}" dt="2019-04-30T23:37:41.728" v="1740" actId="164"/>
          <ac:spMkLst>
            <pc:docMk/>
            <pc:sldMk cId="891685820" sldId="263"/>
            <ac:spMk id="38" creationId="{7879823B-412C-4B2B-9BF6-2C96ADB56BFE}"/>
          </ac:spMkLst>
        </pc:spChg>
        <pc:spChg chg="add mod">
          <ac:chgData name="Ahmed Raza" userId="a235c68a6b6f2893" providerId="LiveId" clId="{6FB89966-19AF-40F7-973B-858521A4CA82}" dt="2019-04-30T23:37:41.728" v="1740" actId="164"/>
          <ac:spMkLst>
            <pc:docMk/>
            <pc:sldMk cId="891685820" sldId="263"/>
            <ac:spMk id="39" creationId="{D25869C0-F64D-4A34-80C5-D7D582B313F1}"/>
          </ac:spMkLst>
        </pc:spChg>
        <pc:spChg chg="add mod">
          <ac:chgData name="Ahmed Raza" userId="a235c68a6b6f2893" providerId="LiveId" clId="{6FB89966-19AF-40F7-973B-858521A4CA82}" dt="2019-04-30T23:37:41.728" v="1740" actId="164"/>
          <ac:spMkLst>
            <pc:docMk/>
            <pc:sldMk cId="891685820" sldId="263"/>
            <ac:spMk id="40" creationId="{EBB1318B-C7E8-4FF3-9948-E88654F7D6D6}"/>
          </ac:spMkLst>
        </pc:spChg>
        <pc:spChg chg="add mod">
          <ac:chgData name="Ahmed Raza" userId="a235c68a6b6f2893" providerId="LiveId" clId="{6FB89966-19AF-40F7-973B-858521A4CA82}" dt="2019-04-30T23:37:41.728" v="1740" actId="164"/>
          <ac:spMkLst>
            <pc:docMk/>
            <pc:sldMk cId="891685820" sldId="263"/>
            <ac:spMk id="41" creationId="{373E00F9-90EF-413C-A5CF-BC82BDA4861D}"/>
          </ac:spMkLst>
        </pc:spChg>
        <pc:spChg chg="add mod">
          <ac:chgData name="Ahmed Raza" userId="a235c68a6b6f2893" providerId="LiveId" clId="{6FB89966-19AF-40F7-973B-858521A4CA82}" dt="2019-04-30T23:37:41.728" v="1740" actId="164"/>
          <ac:spMkLst>
            <pc:docMk/>
            <pc:sldMk cId="891685820" sldId="263"/>
            <ac:spMk id="42" creationId="{93F89BD8-5CC6-49AF-909A-BA39087ADCEB}"/>
          </ac:spMkLst>
        </pc:spChg>
        <pc:spChg chg="add mod">
          <ac:chgData name="Ahmed Raza" userId="a235c68a6b6f2893" providerId="LiveId" clId="{6FB89966-19AF-40F7-973B-858521A4CA82}" dt="2019-04-30T23:39:31.373" v="1806" actId="207"/>
          <ac:spMkLst>
            <pc:docMk/>
            <pc:sldMk cId="891685820" sldId="263"/>
            <ac:spMk id="44" creationId="{93E273AF-FA71-4A76-9CF4-9B6CBA441DB4}"/>
          </ac:spMkLst>
        </pc:spChg>
        <pc:grpChg chg="add mod">
          <ac:chgData name="Ahmed Raza" userId="a235c68a6b6f2893" providerId="LiveId" clId="{6FB89966-19AF-40F7-973B-858521A4CA82}" dt="2019-04-30T23:37:42.840" v="1752" actId="1036"/>
          <ac:grpSpMkLst>
            <pc:docMk/>
            <pc:sldMk cId="891685820" sldId="263"/>
            <ac:grpSpMk id="43" creationId="{B23CDABC-28F1-47F4-AFD9-2CFDEE90B5F5}"/>
          </ac:grpSpMkLst>
        </pc:grpChg>
        <pc:cxnChg chg="add del mod">
          <ac:chgData name="Ahmed Raza" userId="a235c68a6b6f2893" providerId="LiveId" clId="{6FB89966-19AF-40F7-973B-858521A4CA82}" dt="2019-04-30T23:34:37.807" v="1705" actId="478"/>
          <ac:cxnSpMkLst>
            <pc:docMk/>
            <pc:sldMk cId="891685820" sldId="263"/>
            <ac:cxnSpMk id="19" creationId="{80FCE24E-B19A-4C6A-B6D8-3CC3CFEC1D4D}"/>
          </ac:cxnSpMkLst>
        </pc:cxnChg>
        <pc:cxnChg chg="add del mod">
          <ac:chgData name="Ahmed Raza" userId="a235c68a6b6f2893" providerId="LiveId" clId="{6FB89966-19AF-40F7-973B-858521A4CA82}" dt="2019-04-30T23:34:47.207" v="1707" actId="478"/>
          <ac:cxnSpMkLst>
            <pc:docMk/>
            <pc:sldMk cId="891685820" sldId="263"/>
            <ac:cxnSpMk id="21" creationId="{76C948B8-B06F-4AA8-842C-45E6965520C2}"/>
          </ac:cxnSpMkLst>
        </pc:cxnChg>
        <pc:cxnChg chg="add mod">
          <ac:chgData name="Ahmed Raza" userId="a235c68a6b6f2893" providerId="LiveId" clId="{6FB89966-19AF-40F7-973B-858521A4CA82}" dt="2019-04-30T23:37:41.728" v="1740" actId="164"/>
          <ac:cxnSpMkLst>
            <pc:docMk/>
            <pc:sldMk cId="891685820" sldId="263"/>
            <ac:cxnSpMk id="23" creationId="{B9F9198E-B074-43A8-898D-A8F6E0C342E5}"/>
          </ac:cxnSpMkLst>
        </pc:cxnChg>
        <pc:cxnChg chg="add mod">
          <ac:chgData name="Ahmed Raza" userId="a235c68a6b6f2893" providerId="LiveId" clId="{6FB89966-19AF-40F7-973B-858521A4CA82}" dt="2019-04-30T23:37:41.728" v="1740" actId="164"/>
          <ac:cxnSpMkLst>
            <pc:docMk/>
            <pc:sldMk cId="891685820" sldId="263"/>
            <ac:cxnSpMk id="25" creationId="{997EF98E-4B20-4F28-8CA8-7DDF1AB1944F}"/>
          </ac:cxnSpMkLst>
        </pc:cxnChg>
        <pc:cxnChg chg="add mod">
          <ac:chgData name="Ahmed Raza" userId="a235c68a6b6f2893" providerId="LiveId" clId="{6FB89966-19AF-40F7-973B-858521A4CA82}" dt="2019-04-30T23:37:41.728" v="1740" actId="164"/>
          <ac:cxnSpMkLst>
            <pc:docMk/>
            <pc:sldMk cId="891685820" sldId="263"/>
            <ac:cxnSpMk id="27" creationId="{4A7F0C79-79C0-4193-98E7-1A238048E181}"/>
          </ac:cxnSpMkLst>
        </pc:cxnChg>
        <pc:cxnChg chg="add mod">
          <ac:chgData name="Ahmed Raza" userId="a235c68a6b6f2893" providerId="LiveId" clId="{6FB89966-19AF-40F7-973B-858521A4CA82}" dt="2019-04-30T23:37:41.728" v="1740" actId="164"/>
          <ac:cxnSpMkLst>
            <pc:docMk/>
            <pc:sldMk cId="891685820" sldId="263"/>
            <ac:cxnSpMk id="30" creationId="{E8E96E9B-E4EA-4340-BC40-A0AA2442560D}"/>
          </ac:cxnSpMkLst>
        </pc:cxnChg>
        <pc:cxnChg chg="add mod">
          <ac:chgData name="Ahmed Raza" userId="a235c68a6b6f2893" providerId="LiveId" clId="{6FB89966-19AF-40F7-973B-858521A4CA82}" dt="2019-04-30T23:37:41.728" v="1740" actId="164"/>
          <ac:cxnSpMkLst>
            <pc:docMk/>
            <pc:sldMk cId="891685820" sldId="263"/>
            <ac:cxnSpMk id="32" creationId="{967506D0-2C0B-4E5C-B3BC-DA12B2DD41FD}"/>
          </ac:cxnSpMkLst>
        </pc:cxnChg>
        <pc:cxnChg chg="add mod">
          <ac:chgData name="Ahmed Raza" userId="a235c68a6b6f2893" providerId="LiveId" clId="{6FB89966-19AF-40F7-973B-858521A4CA82}" dt="2019-04-30T23:37:41.728" v="1740" actId="164"/>
          <ac:cxnSpMkLst>
            <pc:docMk/>
            <pc:sldMk cId="891685820" sldId="263"/>
            <ac:cxnSpMk id="34" creationId="{B3886FCC-176A-4E31-A8FD-E9BF4F36285E}"/>
          </ac:cxnSpMkLst>
        </pc:cxnChg>
        <pc:cxnChg chg="add mod">
          <ac:chgData name="Ahmed Raza" userId="a235c68a6b6f2893" providerId="LiveId" clId="{6FB89966-19AF-40F7-973B-858521A4CA82}" dt="2019-04-30T23:37:41.728" v="1740" actId="164"/>
          <ac:cxnSpMkLst>
            <pc:docMk/>
            <pc:sldMk cId="891685820" sldId="263"/>
            <ac:cxnSpMk id="36" creationId="{01CD28D2-07BC-466F-81AB-4849A232F3E7}"/>
          </ac:cxnSpMkLst>
        </pc:cxnChg>
      </pc:sldChg>
      <pc:sldChg chg="addSp delSp modSp add">
        <pc:chgData name="Ahmed Raza" userId="a235c68a6b6f2893" providerId="LiveId" clId="{6FB89966-19AF-40F7-973B-858521A4CA82}" dt="2019-05-01T00:18:50.198" v="2803" actId="313"/>
        <pc:sldMkLst>
          <pc:docMk/>
          <pc:sldMk cId="1215400133" sldId="264"/>
        </pc:sldMkLst>
        <pc:spChg chg="mod">
          <ac:chgData name="Ahmed Raza" userId="a235c68a6b6f2893" providerId="LiveId" clId="{6FB89966-19AF-40F7-973B-858521A4CA82}" dt="2019-05-01T00:15:24.309" v="2626" actId="14100"/>
          <ac:spMkLst>
            <pc:docMk/>
            <pc:sldMk cId="1215400133" sldId="264"/>
            <ac:spMk id="2" creationId="{54388BAE-C86C-45D9-8793-3CEE2CD519C7}"/>
          </ac:spMkLst>
        </pc:spChg>
        <pc:spChg chg="mod">
          <ac:chgData name="Ahmed Raza" userId="a235c68a6b6f2893" providerId="LiveId" clId="{6FB89966-19AF-40F7-973B-858521A4CA82}" dt="2019-05-01T00:14:50.862" v="2621" actId="313"/>
          <ac:spMkLst>
            <pc:docMk/>
            <pc:sldMk cId="1215400133" sldId="264"/>
            <ac:spMk id="3" creationId="{56E90572-E9CF-456E-8852-9D9D50ED0345}"/>
          </ac:spMkLst>
        </pc:spChg>
        <pc:spChg chg="add mod">
          <ac:chgData name="Ahmed Raza" userId="a235c68a6b6f2893" providerId="LiveId" clId="{6FB89966-19AF-40F7-973B-858521A4CA82}" dt="2019-05-01T00:18:50.198" v="2803" actId="313"/>
          <ac:spMkLst>
            <pc:docMk/>
            <pc:sldMk cId="1215400133" sldId="264"/>
            <ac:spMk id="4" creationId="{46D913FF-E982-4D73-B878-37B6FC85D19A}"/>
          </ac:spMkLst>
        </pc:spChg>
        <pc:picChg chg="add del mod">
          <ac:chgData name="Ahmed Raza" userId="a235c68a6b6f2893" providerId="LiveId" clId="{6FB89966-19AF-40F7-973B-858521A4CA82}" dt="2019-05-01T00:17:36.543" v="2767" actId="478"/>
          <ac:picMkLst>
            <pc:docMk/>
            <pc:sldMk cId="1215400133" sldId="264"/>
            <ac:picMk id="3074" creationId="{F4FE8FF2-66CE-490A-87C2-B6F4DD5B8395}"/>
          </ac:picMkLst>
        </pc:picChg>
        <pc:picChg chg="add del mod">
          <ac:chgData name="Ahmed Raza" userId="a235c68a6b6f2893" providerId="LiveId" clId="{6FB89966-19AF-40F7-973B-858521A4CA82}" dt="2019-05-01T00:17:58.407" v="2769" actId="478"/>
          <ac:picMkLst>
            <pc:docMk/>
            <pc:sldMk cId="1215400133" sldId="264"/>
            <ac:picMk id="3076" creationId="{3EE30DC1-647E-47F4-A858-A77FC6C84518}"/>
          </ac:picMkLst>
        </pc:picChg>
        <pc:picChg chg="add mod">
          <ac:chgData name="Ahmed Raza" userId="a235c68a6b6f2893" providerId="LiveId" clId="{6FB89966-19AF-40F7-973B-858521A4CA82}" dt="2019-05-01T00:18:30.083" v="2801" actId="1076"/>
          <ac:picMkLst>
            <pc:docMk/>
            <pc:sldMk cId="1215400133" sldId="264"/>
            <ac:picMk id="3078" creationId="{5B791550-D116-457B-82CE-B052961EC64D}"/>
          </ac:picMkLst>
        </pc:picChg>
      </pc:sldChg>
      <pc:sldChg chg="add del">
        <pc:chgData name="Ahmed Raza" userId="a235c68a6b6f2893" providerId="LiveId" clId="{6FB89966-19AF-40F7-973B-858521A4CA82}" dt="2019-04-30T23:37:03.595" v="1732"/>
        <pc:sldMkLst>
          <pc:docMk/>
          <pc:sldMk cId="2444674918" sldId="264"/>
        </pc:sldMkLst>
      </pc:sldChg>
      <pc:sldChg chg="addSp delSp modSp add">
        <pc:chgData name="Ahmed Raza" userId="a235c68a6b6f2893" providerId="LiveId" clId="{6FB89966-19AF-40F7-973B-858521A4CA82}" dt="2019-05-01T01:25:47.480" v="2807" actId="571"/>
        <pc:sldMkLst>
          <pc:docMk/>
          <pc:sldMk cId="1032290338" sldId="265"/>
        </pc:sldMkLst>
        <pc:spChg chg="mod">
          <ac:chgData name="Ahmed Raza" userId="a235c68a6b6f2893" providerId="LiveId" clId="{6FB89966-19AF-40F7-973B-858521A4CA82}" dt="2019-04-30T23:52:31.056" v="2011" actId="14100"/>
          <ac:spMkLst>
            <pc:docMk/>
            <pc:sldMk cId="1032290338" sldId="265"/>
            <ac:spMk id="2" creationId="{51CD8D8D-534C-44EF-A518-1EFA8F268B50}"/>
          </ac:spMkLst>
        </pc:spChg>
        <pc:spChg chg="del mod topLvl">
          <ac:chgData name="Ahmed Raza" userId="a235c68a6b6f2893" providerId="LiveId" clId="{6FB89966-19AF-40F7-973B-858521A4CA82}" dt="2019-04-30T23:44:51.517" v="1858" actId="478"/>
          <ac:spMkLst>
            <pc:docMk/>
            <pc:sldMk cId="1032290338" sldId="265"/>
            <ac:spMk id="7" creationId="{F73421F1-D427-48E9-A761-85E34520777B}"/>
          </ac:spMkLst>
        </pc:spChg>
        <pc:spChg chg="mod topLvl">
          <ac:chgData name="Ahmed Raza" userId="a235c68a6b6f2893" providerId="LiveId" clId="{6FB89966-19AF-40F7-973B-858521A4CA82}" dt="2019-04-30T23:54:43.187" v="2082" actId="1582"/>
          <ac:spMkLst>
            <pc:docMk/>
            <pc:sldMk cId="1032290338" sldId="265"/>
            <ac:spMk id="11" creationId="{8FC27B39-2097-4033-9E80-23817E720F31}"/>
          </ac:spMkLst>
        </pc:spChg>
        <pc:spChg chg="del mod topLvl">
          <ac:chgData name="Ahmed Raza" userId="a235c68a6b6f2893" providerId="LiveId" clId="{6FB89966-19AF-40F7-973B-858521A4CA82}" dt="2019-04-30T23:44:58.152" v="1862" actId="478"/>
          <ac:spMkLst>
            <pc:docMk/>
            <pc:sldMk cId="1032290338" sldId="265"/>
            <ac:spMk id="12" creationId="{9E4A87DE-099A-4553-B717-1E376BE83F3C}"/>
          </ac:spMkLst>
        </pc:spChg>
        <pc:spChg chg="del mod topLvl">
          <ac:chgData name="Ahmed Raza" userId="a235c68a6b6f2893" providerId="LiveId" clId="{6FB89966-19AF-40F7-973B-858521A4CA82}" dt="2019-04-30T23:44:38.641" v="1851" actId="478"/>
          <ac:spMkLst>
            <pc:docMk/>
            <pc:sldMk cId="1032290338" sldId="265"/>
            <ac:spMk id="13" creationId="{CD350697-B9A4-40D2-91E0-DDEAFC39A705}"/>
          </ac:spMkLst>
        </pc:spChg>
        <pc:spChg chg="del mod topLvl">
          <ac:chgData name="Ahmed Raza" userId="a235c68a6b6f2893" providerId="LiveId" clId="{6FB89966-19AF-40F7-973B-858521A4CA82}" dt="2019-04-30T23:44:38.641" v="1851" actId="478"/>
          <ac:spMkLst>
            <pc:docMk/>
            <pc:sldMk cId="1032290338" sldId="265"/>
            <ac:spMk id="14" creationId="{92C445E3-05C7-41FD-B92B-071A63BC8346}"/>
          </ac:spMkLst>
        </pc:spChg>
        <pc:spChg chg="del mod topLvl">
          <ac:chgData name="Ahmed Raza" userId="a235c68a6b6f2893" providerId="LiveId" clId="{6FB89966-19AF-40F7-973B-858521A4CA82}" dt="2019-04-30T23:44:43.030" v="1854" actId="478"/>
          <ac:spMkLst>
            <pc:docMk/>
            <pc:sldMk cId="1032290338" sldId="265"/>
            <ac:spMk id="15" creationId="{06B73D88-FA13-477A-BC48-173539A29A5D}"/>
          </ac:spMkLst>
        </pc:spChg>
        <pc:spChg chg="del mod topLvl">
          <ac:chgData name="Ahmed Raza" userId="a235c68a6b6f2893" providerId="LiveId" clId="{6FB89966-19AF-40F7-973B-858521A4CA82}" dt="2019-04-30T23:44:57.044" v="1861" actId="478"/>
          <ac:spMkLst>
            <pc:docMk/>
            <pc:sldMk cId="1032290338" sldId="265"/>
            <ac:spMk id="16" creationId="{038A7344-C40B-4D02-AA9C-6E0058BCF1EB}"/>
          </ac:spMkLst>
        </pc:spChg>
        <pc:spChg chg="del mod topLvl">
          <ac:chgData name="Ahmed Raza" userId="a235c68a6b6f2893" providerId="LiveId" clId="{6FB89966-19AF-40F7-973B-858521A4CA82}" dt="2019-04-30T23:44:38.641" v="1851" actId="478"/>
          <ac:spMkLst>
            <pc:docMk/>
            <pc:sldMk cId="1032290338" sldId="265"/>
            <ac:spMk id="17" creationId="{F3C36558-C1B6-47EA-8448-B89114B98591}"/>
          </ac:spMkLst>
        </pc:spChg>
        <pc:spChg chg="add mod">
          <ac:chgData name="Ahmed Raza" userId="a235c68a6b6f2893" providerId="LiveId" clId="{6FB89966-19AF-40F7-973B-858521A4CA82}" dt="2019-04-30T23:54:43.187" v="2082" actId="1582"/>
          <ac:spMkLst>
            <pc:docMk/>
            <pc:sldMk cId="1032290338" sldId="265"/>
            <ac:spMk id="28" creationId="{86533C09-B1D1-4FAB-BE72-686F5B67844D}"/>
          </ac:spMkLst>
        </pc:spChg>
        <pc:spChg chg="add mod">
          <ac:chgData name="Ahmed Raza" userId="a235c68a6b6f2893" providerId="LiveId" clId="{6FB89966-19AF-40F7-973B-858521A4CA82}" dt="2019-04-30T23:54:43.187" v="2082" actId="1582"/>
          <ac:spMkLst>
            <pc:docMk/>
            <pc:sldMk cId="1032290338" sldId="265"/>
            <ac:spMk id="33" creationId="{C039DCBD-112D-4850-ABEE-E01F18E2044A}"/>
          </ac:spMkLst>
        </pc:spChg>
        <pc:spChg chg="del mod topLvl">
          <ac:chgData name="Ahmed Raza" userId="a235c68a6b6f2893" providerId="LiveId" clId="{6FB89966-19AF-40F7-973B-858521A4CA82}" dt="2019-04-30T23:44:49.338" v="1856" actId="478"/>
          <ac:spMkLst>
            <pc:docMk/>
            <pc:sldMk cId="1032290338" sldId="265"/>
            <ac:spMk id="37" creationId="{12AC041A-BD21-45F6-A44E-EDC3759115BF}"/>
          </ac:spMkLst>
        </pc:spChg>
        <pc:spChg chg="del mod topLvl">
          <ac:chgData name="Ahmed Raza" userId="a235c68a6b6f2893" providerId="LiveId" clId="{6FB89966-19AF-40F7-973B-858521A4CA82}" dt="2019-04-30T23:44:38.641" v="1851" actId="478"/>
          <ac:spMkLst>
            <pc:docMk/>
            <pc:sldMk cId="1032290338" sldId="265"/>
            <ac:spMk id="38" creationId="{7879823B-412C-4B2B-9BF6-2C96ADB56BFE}"/>
          </ac:spMkLst>
        </pc:spChg>
        <pc:spChg chg="del mod topLvl">
          <ac:chgData name="Ahmed Raza" userId="a235c68a6b6f2893" providerId="LiveId" clId="{6FB89966-19AF-40F7-973B-858521A4CA82}" dt="2019-04-30T23:44:56.014" v="1860" actId="478"/>
          <ac:spMkLst>
            <pc:docMk/>
            <pc:sldMk cId="1032290338" sldId="265"/>
            <ac:spMk id="39" creationId="{D25869C0-F64D-4A34-80C5-D7D582B313F1}"/>
          </ac:spMkLst>
        </pc:spChg>
        <pc:spChg chg="mod topLvl">
          <ac:chgData name="Ahmed Raza" userId="a235c68a6b6f2893" providerId="LiveId" clId="{6FB89966-19AF-40F7-973B-858521A4CA82}" dt="2019-04-30T23:54:43.187" v="2082" actId="1582"/>
          <ac:spMkLst>
            <pc:docMk/>
            <pc:sldMk cId="1032290338" sldId="265"/>
            <ac:spMk id="40" creationId="{EBB1318B-C7E8-4FF3-9948-E88654F7D6D6}"/>
          </ac:spMkLst>
        </pc:spChg>
        <pc:spChg chg="del mod topLvl">
          <ac:chgData name="Ahmed Raza" userId="a235c68a6b6f2893" providerId="LiveId" clId="{6FB89966-19AF-40F7-973B-858521A4CA82}" dt="2019-04-30T23:44:38.641" v="1851" actId="478"/>
          <ac:spMkLst>
            <pc:docMk/>
            <pc:sldMk cId="1032290338" sldId="265"/>
            <ac:spMk id="41" creationId="{373E00F9-90EF-413C-A5CF-BC82BDA4861D}"/>
          </ac:spMkLst>
        </pc:spChg>
        <pc:spChg chg="del mod topLvl">
          <ac:chgData name="Ahmed Raza" userId="a235c68a6b6f2893" providerId="LiveId" clId="{6FB89966-19AF-40F7-973B-858521A4CA82}" dt="2019-04-30T23:44:38.641" v="1851" actId="478"/>
          <ac:spMkLst>
            <pc:docMk/>
            <pc:sldMk cId="1032290338" sldId="265"/>
            <ac:spMk id="42" creationId="{93F89BD8-5CC6-49AF-909A-BA39087ADCEB}"/>
          </ac:spMkLst>
        </pc:spChg>
        <pc:spChg chg="mod">
          <ac:chgData name="Ahmed Raza" userId="a235c68a6b6f2893" providerId="LiveId" clId="{6FB89966-19AF-40F7-973B-858521A4CA82}" dt="2019-05-01T00:53:02.067" v="2804"/>
          <ac:spMkLst>
            <pc:docMk/>
            <pc:sldMk cId="1032290338" sldId="265"/>
            <ac:spMk id="44" creationId="{93E273AF-FA71-4A76-9CF4-9B6CBA441DB4}"/>
          </ac:spMkLst>
        </pc:spChg>
        <pc:spChg chg="add mod">
          <ac:chgData name="Ahmed Raza" userId="a235c68a6b6f2893" providerId="LiveId" clId="{6FB89966-19AF-40F7-973B-858521A4CA82}" dt="2019-04-30T23:54:43.187" v="2082" actId="1582"/>
          <ac:spMkLst>
            <pc:docMk/>
            <pc:sldMk cId="1032290338" sldId="265"/>
            <ac:spMk id="45" creationId="{C217E6F5-4B32-493B-B683-1D81FB2D82C9}"/>
          </ac:spMkLst>
        </pc:spChg>
        <pc:spChg chg="add mod">
          <ac:chgData name="Ahmed Raza" userId="a235c68a6b6f2893" providerId="LiveId" clId="{6FB89966-19AF-40F7-973B-858521A4CA82}" dt="2019-04-30T23:54:43.187" v="2082" actId="1582"/>
          <ac:spMkLst>
            <pc:docMk/>
            <pc:sldMk cId="1032290338" sldId="265"/>
            <ac:spMk id="46" creationId="{23CF9B6F-794E-4806-82FB-19913B0F5C89}"/>
          </ac:spMkLst>
        </pc:spChg>
        <pc:spChg chg="add mod">
          <ac:chgData name="Ahmed Raza" userId="a235c68a6b6f2893" providerId="LiveId" clId="{6FB89966-19AF-40F7-973B-858521A4CA82}" dt="2019-04-30T23:54:43.187" v="2082" actId="1582"/>
          <ac:spMkLst>
            <pc:docMk/>
            <pc:sldMk cId="1032290338" sldId="265"/>
            <ac:spMk id="47" creationId="{EE11C5E5-D80D-463C-9BD5-BF764E47B424}"/>
          </ac:spMkLst>
        </pc:spChg>
        <pc:spChg chg="add mod">
          <ac:chgData name="Ahmed Raza" userId="a235c68a6b6f2893" providerId="LiveId" clId="{6FB89966-19AF-40F7-973B-858521A4CA82}" dt="2019-04-30T23:54:43.187" v="2082" actId="1582"/>
          <ac:spMkLst>
            <pc:docMk/>
            <pc:sldMk cId="1032290338" sldId="265"/>
            <ac:spMk id="48" creationId="{057F0477-E8DD-4354-9074-5E4A9C179F50}"/>
          </ac:spMkLst>
        </pc:spChg>
        <pc:spChg chg="add mod">
          <ac:chgData name="Ahmed Raza" userId="a235c68a6b6f2893" providerId="LiveId" clId="{6FB89966-19AF-40F7-973B-858521A4CA82}" dt="2019-04-30T23:49:47.490" v="1950" actId="571"/>
          <ac:spMkLst>
            <pc:docMk/>
            <pc:sldMk cId="1032290338" sldId="265"/>
            <ac:spMk id="52" creationId="{40148E3C-B367-4493-8566-18B63D68E726}"/>
          </ac:spMkLst>
        </pc:spChg>
        <pc:spChg chg="add mod">
          <ac:chgData name="Ahmed Raza" userId="a235c68a6b6f2893" providerId="LiveId" clId="{6FB89966-19AF-40F7-973B-858521A4CA82}" dt="2019-04-30T23:54:43.187" v="2082" actId="1582"/>
          <ac:spMkLst>
            <pc:docMk/>
            <pc:sldMk cId="1032290338" sldId="265"/>
            <ac:spMk id="53" creationId="{B91CA926-DA00-4E8F-9BC7-7985963C883D}"/>
          </ac:spMkLst>
        </pc:spChg>
        <pc:spChg chg="add mod">
          <ac:chgData name="Ahmed Raza" userId="a235c68a6b6f2893" providerId="LiveId" clId="{6FB89966-19AF-40F7-973B-858521A4CA82}" dt="2019-04-30T23:54:43.187" v="2082" actId="1582"/>
          <ac:spMkLst>
            <pc:docMk/>
            <pc:sldMk cId="1032290338" sldId="265"/>
            <ac:spMk id="54" creationId="{59C30A11-73A8-4353-9F95-4204A422E16B}"/>
          </ac:spMkLst>
        </pc:spChg>
        <pc:spChg chg="add mod">
          <ac:chgData name="Ahmed Raza" userId="a235c68a6b6f2893" providerId="LiveId" clId="{6FB89966-19AF-40F7-973B-858521A4CA82}" dt="2019-04-30T23:54:43.187" v="2082" actId="1582"/>
          <ac:spMkLst>
            <pc:docMk/>
            <pc:sldMk cId="1032290338" sldId="265"/>
            <ac:spMk id="61" creationId="{110FB7A9-E1AD-433C-9FD8-35E8C47B9989}"/>
          </ac:spMkLst>
        </pc:spChg>
        <pc:spChg chg="add mod">
          <ac:chgData name="Ahmed Raza" userId="a235c68a6b6f2893" providerId="LiveId" clId="{6FB89966-19AF-40F7-973B-858521A4CA82}" dt="2019-04-30T23:54:43.187" v="2082" actId="1582"/>
          <ac:spMkLst>
            <pc:docMk/>
            <pc:sldMk cId="1032290338" sldId="265"/>
            <ac:spMk id="62" creationId="{9BEFC7B3-C4E3-4C9E-A221-3CEB52B0A9A5}"/>
          </ac:spMkLst>
        </pc:spChg>
        <pc:spChg chg="add mod">
          <ac:chgData name="Ahmed Raza" userId="a235c68a6b6f2893" providerId="LiveId" clId="{6FB89966-19AF-40F7-973B-858521A4CA82}" dt="2019-04-30T23:54:43.187" v="2082" actId="1582"/>
          <ac:spMkLst>
            <pc:docMk/>
            <pc:sldMk cId="1032290338" sldId="265"/>
            <ac:spMk id="63" creationId="{6EA6340A-EBA4-40D0-9EC9-23E553546F4B}"/>
          </ac:spMkLst>
        </pc:spChg>
        <pc:spChg chg="add mod">
          <ac:chgData name="Ahmed Raza" userId="a235c68a6b6f2893" providerId="LiveId" clId="{6FB89966-19AF-40F7-973B-858521A4CA82}" dt="2019-04-30T23:54:43.187" v="2082" actId="1582"/>
          <ac:spMkLst>
            <pc:docMk/>
            <pc:sldMk cId="1032290338" sldId="265"/>
            <ac:spMk id="64" creationId="{1BA3058C-CBE3-4520-96AF-9D7A88BE0173}"/>
          </ac:spMkLst>
        </pc:spChg>
        <pc:spChg chg="add mod">
          <ac:chgData name="Ahmed Raza" userId="a235c68a6b6f2893" providerId="LiveId" clId="{6FB89966-19AF-40F7-973B-858521A4CA82}" dt="2019-04-30T23:54:43.187" v="2082" actId="1582"/>
          <ac:spMkLst>
            <pc:docMk/>
            <pc:sldMk cId="1032290338" sldId="265"/>
            <ac:spMk id="69" creationId="{45B86D54-3016-42BA-A239-79FC35FCCD31}"/>
          </ac:spMkLst>
        </pc:spChg>
        <pc:spChg chg="add mod">
          <ac:chgData name="Ahmed Raza" userId="a235c68a6b6f2893" providerId="LiveId" clId="{6FB89966-19AF-40F7-973B-858521A4CA82}" dt="2019-04-30T23:54:43.187" v="2082" actId="1582"/>
          <ac:spMkLst>
            <pc:docMk/>
            <pc:sldMk cId="1032290338" sldId="265"/>
            <ac:spMk id="70" creationId="{62DFB845-3DCB-458F-8206-C0F168CEA7C0}"/>
          </ac:spMkLst>
        </pc:spChg>
        <pc:spChg chg="add mod">
          <ac:chgData name="Ahmed Raza" userId="a235c68a6b6f2893" providerId="LiveId" clId="{6FB89966-19AF-40F7-973B-858521A4CA82}" dt="2019-04-30T23:54:43.187" v="2082" actId="1582"/>
          <ac:spMkLst>
            <pc:docMk/>
            <pc:sldMk cId="1032290338" sldId="265"/>
            <ac:spMk id="74" creationId="{9638868C-3846-4671-BBAC-45ACC03B6DB5}"/>
          </ac:spMkLst>
        </pc:spChg>
        <pc:spChg chg="add mod">
          <ac:chgData name="Ahmed Raza" userId="a235c68a6b6f2893" providerId="LiveId" clId="{6FB89966-19AF-40F7-973B-858521A4CA82}" dt="2019-04-30T23:54:43.187" v="2082" actId="1582"/>
          <ac:spMkLst>
            <pc:docMk/>
            <pc:sldMk cId="1032290338" sldId="265"/>
            <ac:spMk id="75" creationId="{CB47D046-3CCC-4539-BBDE-FAE259DA41BD}"/>
          </ac:spMkLst>
        </pc:spChg>
        <pc:spChg chg="add mod">
          <ac:chgData name="Ahmed Raza" userId="a235c68a6b6f2893" providerId="LiveId" clId="{6FB89966-19AF-40F7-973B-858521A4CA82}" dt="2019-04-30T23:54:43.187" v="2082" actId="1582"/>
          <ac:spMkLst>
            <pc:docMk/>
            <pc:sldMk cId="1032290338" sldId="265"/>
            <ac:spMk id="80" creationId="{56C5E37C-7011-41D7-ACCE-1F1C0B07B4BE}"/>
          </ac:spMkLst>
        </pc:spChg>
        <pc:spChg chg="add mod">
          <ac:chgData name="Ahmed Raza" userId="a235c68a6b6f2893" providerId="LiveId" clId="{6FB89966-19AF-40F7-973B-858521A4CA82}" dt="2019-04-30T23:54:43.187" v="2082" actId="1582"/>
          <ac:spMkLst>
            <pc:docMk/>
            <pc:sldMk cId="1032290338" sldId="265"/>
            <ac:spMk id="81" creationId="{07218B1A-BACF-4416-A6EF-D69C041C03D0}"/>
          </ac:spMkLst>
        </pc:spChg>
        <pc:spChg chg="add del">
          <ac:chgData name="Ahmed Raza" userId="a235c68a6b6f2893" providerId="LiveId" clId="{6FB89966-19AF-40F7-973B-858521A4CA82}" dt="2019-04-30T23:56:24.851" v="2089"/>
          <ac:spMkLst>
            <pc:docMk/>
            <pc:sldMk cId="1032290338" sldId="265"/>
            <ac:spMk id="83" creationId="{221BDB70-2BCE-495B-9CCE-1E4D5FA0FA10}"/>
          </ac:spMkLst>
        </pc:spChg>
        <pc:spChg chg="add del">
          <ac:chgData name="Ahmed Raza" userId="a235c68a6b6f2893" providerId="LiveId" clId="{6FB89966-19AF-40F7-973B-858521A4CA82}" dt="2019-04-30T23:56:23.770" v="2088"/>
          <ac:spMkLst>
            <pc:docMk/>
            <pc:sldMk cId="1032290338" sldId="265"/>
            <ac:spMk id="84" creationId="{E47CC6AB-A674-45D0-9153-87CEB4FD67FA}"/>
          </ac:spMkLst>
        </pc:spChg>
        <pc:spChg chg="add mod">
          <ac:chgData name="Ahmed Raza" userId="a235c68a6b6f2893" providerId="LiveId" clId="{6FB89966-19AF-40F7-973B-858521A4CA82}" dt="2019-05-01T01:25:47.480" v="2807" actId="571"/>
          <ac:spMkLst>
            <pc:docMk/>
            <pc:sldMk cId="1032290338" sldId="265"/>
            <ac:spMk id="87" creationId="{F0C8BEBD-DA6E-4814-B074-5AD16CFAB6E2}"/>
          </ac:spMkLst>
        </pc:spChg>
        <pc:grpChg chg="del mod">
          <ac:chgData name="Ahmed Raza" userId="a235c68a6b6f2893" providerId="LiveId" clId="{6FB89966-19AF-40F7-973B-858521A4CA82}" dt="2019-04-30T23:44:30.908" v="1850" actId="165"/>
          <ac:grpSpMkLst>
            <pc:docMk/>
            <pc:sldMk cId="1032290338" sldId="265"/>
            <ac:grpSpMk id="43" creationId="{B23CDABC-28F1-47F4-AFD9-2CFDEE90B5F5}"/>
          </ac:grpSpMkLst>
        </pc:grpChg>
        <pc:grpChg chg="add mod">
          <ac:chgData name="Ahmed Raza" userId="a235c68a6b6f2893" providerId="LiveId" clId="{6FB89966-19AF-40F7-973B-858521A4CA82}" dt="2019-04-30T23:54:28.810" v="2035" actId="164"/>
          <ac:grpSpMkLst>
            <pc:docMk/>
            <pc:sldMk cId="1032290338" sldId="265"/>
            <ac:grpSpMk id="73" creationId="{6C718B7D-F770-40C1-BDFA-2FCA22BF3C49}"/>
          </ac:grpSpMkLst>
        </pc:grpChg>
        <pc:grpChg chg="add mod">
          <ac:chgData name="Ahmed Raza" userId="a235c68a6b6f2893" providerId="LiveId" clId="{6FB89966-19AF-40F7-973B-858521A4CA82}" dt="2019-05-01T01:25:47.480" v="2807" actId="571"/>
          <ac:grpSpMkLst>
            <pc:docMk/>
            <pc:sldMk cId="1032290338" sldId="265"/>
            <ac:grpSpMk id="82" creationId="{20DF7968-9A01-4440-84AA-21CE613558D4}"/>
          </ac:grpSpMkLst>
        </pc:grpChg>
        <pc:cxnChg chg="add mod">
          <ac:chgData name="Ahmed Raza" userId="a235c68a6b6f2893" providerId="LiveId" clId="{6FB89966-19AF-40F7-973B-858521A4CA82}" dt="2019-04-30T23:55:20.029" v="2083" actId="1582"/>
          <ac:cxnSpMkLst>
            <pc:docMk/>
            <pc:sldMk cId="1032290338" sldId="265"/>
            <ac:cxnSpMk id="5" creationId="{C4B8EB79-853C-429D-8160-860C8869912F}"/>
          </ac:cxnSpMkLst>
        </pc:cxnChg>
        <pc:cxnChg chg="add mod">
          <ac:chgData name="Ahmed Raza" userId="a235c68a6b6f2893" providerId="LiveId" clId="{6FB89966-19AF-40F7-973B-858521A4CA82}" dt="2019-04-30T23:55:20.029" v="2083" actId="1582"/>
          <ac:cxnSpMkLst>
            <pc:docMk/>
            <pc:sldMk cId="1032290338" sldId="265"/>
            <ac:cxnSpMk id="8" creationId="{5E2533FE-B950-4384-9475-AAC29190CDD6}"/>
          </ac:cxnSpMkLst>
        </pc:cxnChg>
        <pc:cxnChg chg="add mod">
          <ac:chgData name="Ahmed Raza" userId="a235c68a6b6f2893" providerId="LiveId" clId="{6FB89966-19AF-40F7-973B-858521A4CA82}" dt="2019-04-30T23:55:20.029" v="2083" actId="1582"/>
          <ac:cxnSpMkLst>
            <pc:docMk/>
            <pc:sldMk cId="1032290338" sldId="265"/>
            <ac:cxnSpMk id="19" creationId="{AEF14D60-517F-4D36-B038-3D09A7CBFDBD}"/>
          </ac:cxnSpMkLst>
        </pc:cxnChg>
        <pc:cxnChg chg="add mod">
          <ac:chgData name="Ahmed Raza" userId="a235c68a6b6f2893" providerId="LiveId" clId="{6FB89966-19AF-40F7-973B-858521A4CA82}" dt="2019-04-30T23:55:20.029" v="2083" actId="1582"/>
          <ac:cxnSpMkLst>
            <pc:docMk/>
            <pc:sldMk cId="1032290338" sldId="265"/>
            <ac:cxnSpMk id="21" creationId="{2C290E5C-F1D3-4320-B296-5D35B002DF8D}"/>
          </ac:cxnSpMkLst>
        </pc:cxnChg>
        <pc:cxnChg chg="del mod topLvl">
          <ac:chgData name="Ahmed Raza" userId="a235c68a6b6f2893" providerId="LiveId" clId="{6FB89966-19AF-40F7-973B-858521A4CA82}" dt="2019-04-30T23:44:44.126" v="1855" actId="478"/>
          <ac:cxnSpMkLst>
            <pc:docMk/>
            <pc:sldMk cId="1032290338" sldId="265"/>
            <ac:cxnSpMk id="23" creationId="{B9F9198E-B074-43A8-898D-A8F6E0C342E5}"/>
          </ac:cxnSpMkLst>
        </pc:cxnChg>
        <pc:cxnChg chg="add del mod">
          <ac:chgData name="Ahmed Raza" userId="a235c68a6b6f2893" providerId="LiveId" clId="{6FB89966-19AF-40F7-973B-858521A4CA82}" dt="2019-04-30T23:47:55.890" v="1922" actId="11529"/>
          <ac:cxnSpMkLst>
            <pc:docMk/>
            <pc:sldMk cId="1032290338" sldId="265"/>
            <ac:cxnSpMk id="24" creationId="{24D5C22C-BF99-40D2-A19B-83536684671C}"/>
          </ac:cxnSpMkLst>
        </pc:cxnChg>
        <pc:cxnChg chg="del mod topLvl">
          <ac:chgData name="Ahmed Raza" userId="a235c68a6b6f2893" providerId="LiveId" clId="{6FB89966-19AF-40F7-973B-858521A4CA82}" dt="2019-04-30T23:44:52.488" v="1859" actId="478"/>
          <ac:cxnSpMkLst>
            <pc:docMk/>
            <pc:sldMk cId="1032290338" sldId="265"/>
            <ac:cxnSpMk id="25" creationId="{997EF98E-4B20-4F28-8CA8-7DDF1AB1944F}"/>
          </ac:cxnSpMkLst>
        </pc:cxnChg>
        <pc:cxnChg chg="del mod topLvl">
          <ac:chgData name="Ahmed Raza" userId="a235c68a6b6f2893" providerId="LiveId" clId="{6FB89966-19AF-40F7-973B-858521A4CA82}" dt="2019-04-30T23:44:41.897" v="1853" actId="478"/>
          <ac:cxnSpMkLst>
            <pc:docMk/>
            <pc:sldMk cId="1032290338" sldId="265"/>
            <ac:cxnSpMk id="27" creationId="{4A7F0C79-79C0-4193-98E7-1A238048E181}"/>
          </ac:cxnSpMkLst>
        </pc:cxnChg>
        <pc:cxnChg chg="add mod">
          <ac:chgData name="Ahmed Raza" userId="a235c68a6b6f2893" providerId="LiveId" clId="{6FB89966-19AF-40F7-973B-858521A4CA82}" dt="2019-04-30T23:55:39.225" v="2084" actId="1582"/>
          <ac:cxnSpMkLst>
            <pc:docMk/>
            <pc:sldMk cId="1032290338" sldId="265"/>
            <ac:cxnSpMk id="29" creationId="{F6455D19-23C2-41E2-A83A-2B6E290C1BFE}"/>
          </ac:cxnSpMkLst>
        </pc:cxnChg>
        <pc:cxnChg chg="del mod topLvl">
          <ac:chgData name="Ahmed Raza" userId="a235c68a6b6f2893" providerId="LiveId" clId="{6FB89966-19AF-40F7-973B-858521A4CA82}" dt="2019-04-30T23:44:40.264" v="1852" actId="478"/>
          <ac:cxnSpMkLst>
            <pc:docMk/>
            <pc:sldMk cId="1032290338" sldId="265"/>
            <ac:cxnSpMk id="30" creationId="{E8E96E9B-E4EA-4340-BC40-A0AA2442560D}"/>
          </ac:cxnSpMkLst>
        </pc:cxnChg>
        <pc:cxnChg chg="del mod topLvl">
          <ac:chgData name="Ahmed Raza" userId="a235c68a6b6f2893" providerId="LiveId" clId="{6FB89966-19AF-40F7-973B-858521A4CA82}" dt="2019-04-30T23:44:38.641" v="1851" actId="478"/>
          <ac:cxnSpMkLst>
            <pc:docMk/>
            <pc:sldMk cId="1032290338" sldId="265"/>
            <ac:cxnSpMk id="32" creationId="{967506D0-2C0B-4E5C-B3BC-DA12B2DD41FD}"/>
          </ac:cxnSpMkLst>
        </pc:cxnChg>
        <pc:cxnChg chg="del mod topLvl">
          <ac:chgData name="Ahmed Raza" userId="a235c68a6b6f2893" providerId="LiveId" clId="{6FB89966-19AF-40F7-973B-858521A4CA82}" dt="2019-04-30T23:44:38.641" v="1851" actId="478"/>
          <ac:cxnSpMkLst>
            <pc:docMk/>
            <pc:sldMk cId="1032290338" sldId="265"/>
            <ac:cxnSpMk id="34" creationId="{B3886FCC-176A-4E31-A8FD-E9BF4F36285E}"/>
          </ac:cxnSpMkLst>
        </pc:cxnChg>
        <pc:cxnChg chg="add del mod">
          <ac:chgData name="Ahmed Raza" userId="a235c68a6b6f2893" providerId="LiveId" clId="{6FB89966-19AF-40F7-973B-858521A4CA82}" dt="2019-04-30T23:49:14.993" v="1941" actId="11529"/>
          <ac:cxnSpMkLst>
            <pc:docMk/>
            <pc:sldMk cId="1032290338" sldId="265"/>
            <ac:cxnSpMk id="35" creationId="{9C59AA35-0666-43C0-AC8F-34A24074AC70}"/>
          </ac:cxnSpMkLst>
        </pc:cxnChg>
        <pc:cxnChg chg="del mod topLvl">
          <ac:chgData name="Ahmed Raza" userId="a235c68a6b6f2893" providerId="LiveId" clId="{6FB89966-19AF-40F7-973B-858521A4CA82}" dt="2019-04-30T23:44:50.829" v="1857" actId="478"/>
          <ac:cxnSpMkLst>
            <pc:docMk/>
            <pc:sldMk cId="1032290338" sldId="265"/>
            <ac:cxnSpMk id="36" creationId="{01CD28D2-07BC-466F-81AB-4849A232F3E7}"/>
          </ac:cxnSpMkLst>
        </pc:cxnChg>
        <pc:cxnChg chg="add mod">
          <ac:chgData name="Ahmed Raza" userId="a235c68a6b6f2893" providerId="LiveId" clId="{6FB89966-19AF-40F7-973B-858521A4CA82}" dt="2019-04-30T23:55:39.225" v="2084" actId="1582"/>
          <ac:cxnSpMkLst>
            <pc:docMk/>
            <pc:sldMk cId="1032290338" sldId="265"/>
            <ac:cxnSpMk id="50" creationId="{B0BCAA99-6536-41D4-8992-6EB072C88F3C}"/>
          </ac:cxnSpMkLst>
        </pc:cxnChg>
        <pc:cxnChg chg="add mod">
          <ac:chgData name="Ahmed Raza" userId="a235c68a6b6f2893" providerId="LiveId" clId="{6FB89966-19AF-40F7-973B-858521A4CA82}" dt="2019-04-30T23:55:39.225" v="2084" actId="1582"/>
          <ac:cxnSpMkLst>
            <pc:docMk/>
            <pc:sldMk cId="1032290338" sldId="265"/>
            <ac:cxnSpMk id="56" creationId="{32EDE10D-6EE7-424D-A6C9-C90AEA303002}"/>
          </ac:cxnSpMkLst>
        </pc:cxnChg>
        <pc:cxnChg chg="add mod">
          <ac:chgData name="Ahmed Raza" userId="a235c68a6b6f2893" providerId="LiveId" clId="{6FB89966-19AF-40F7-973B-858521A4CA82}" dt="2019-04-30T23:55:39.225" v="2084" actId="1582"/>
          <ac:cxnSpMkLst>
            <pc:docMk/>
            <pc:sldMk cId="1032290338" sldId="265"/>
            <ac:cxnSpMk id="58" creationId="{C0F1AB98-9940-4A98-ACFC-0B1FE48196BB}"/>
          </ac:cxnSpMkLst>
        </pc:cxnChg>
        <pc:cxnChg chg="add mod">
          <ac:chgData name="Ahmed Raza" userId="a235c68a6b6f2893" providerId="LiveId" clId="{6FB89966-19AF-40F7-973B-858521A4CA82}" dt="2019-04-30T23:55:39.225" v="2084" actId="1582"/>
          <ac:cxnSpMkLst>
            <pc:docMk/>
            <pc:sldMk cId="1032290338" sldId="265"/>
            <ac:cxnSpMk id="60" creationId="{A0EF3DFB-CBA6-46CA-BBD2-77E345B7DD94}"/>
          </ac:cxnSpMkLst>
        </pc:cxnChg>
        <pc:cxnChg chg="add mod">
          <ac:chgData name="Ahmed Raza" userId="a235c68a6b6f2893" providerId="LiveId" clId="{6FB89966-19AF-40F7-973B-858521A4CA82}" dt="2019-04-30T23:55:39.225" v="2084" actId="1582"/>
          <ac:cxnSpMkLst>
            <pc:docMk/>
            <pc:sldMk cId="1032290338" sldId="265"/>
            <ac:cxnSpMk id="72" creationId="{30827344-A2CF-47C5-8045-DA4F513A6242}"/>
          </ac:cxnSpMkLst>
        </pc:cxnChg>
        <pc:cxnChg chg="add mod">
          <ac:chgData name="Ahmed Raza" userId="a235c68a6b6f2893" providerId="LiveId" clId="{6FB89966-19AF-40F7-973B-858521A4CA82}" dt="2019-04-30T23:55:52.247" v="2085" actId="1582"/>
          <ac:cxnSpMkLst>
            <pc:docMk/>
            <pc:sldMk cId="1032290338" sldId="265"/>
            <ac:cxnSpMk id="77" creationId="{E72D4699-0F79-47B6-BD53-C53FB6345DC3}"/>
          </ac:cxnSpMkLst>
        </pc:cxnChg>
        <pc:cxnChg chg="add mod">
          <ac:chgData name="Ahmed Raza" userId="a235c68a6b6f2893" providerId="LiveId" clId="{6FB89966-19AF-40F7-973B-858521A4CA82}" dt="2019-04-30T23:55:52.247" v="2085" actId="1582"/>
          <ac:cxnSpMkLst>
            <pc:docMk/>
            <pc:sldMk cId="1032290338" sldId="265"/>
            <ac:cxnSpMk id="79" creationId="{E46F6EAA-918A-41A8-9061-21E00BC87A74}"/>
          </ac:cxnSpMkLst>
        </pc:cxnChg>
        <pc:cxnChg chg="add mod">
          <ac:chgData name="Ahmed Raza" userId="a235c68a6b6f2893" providerId="LiveId" clId="{6FB89966-19AF-40F7-973B-858521A4CA82}" dt="2019-05-01T00:53:25.444" v="2806" actId="1582"/>
          <ac:cxnSpMkLst>
            <pc:docMk/>
            <pc:sldMk cId="1032290338" sldId="265"/>
            <ac:cxnSpMk id="86" creationId="{002975C7-EF2A-451D-93C2-2EE2A37CF617}"/>
          </ac:cxnSpMkLst>
        </pc:cxnChg>
      </pc:sldChg>
      <pc:sldChg chg="addSp delSp modSp add">
        <pc:chgData name="Ahmed Raza" userId="a235c68a6b6f2893" providerId="LiveId" clId="{6FB89966-19AF-40F7-973B-858521A4CA82}" dt="2019-05-01T00:11:08.672" v="2281" actId="123"/>
        <pc:sldMkLst>
          <pc:docMk/>
          <pc:sldMk cId="2584198049" sldId="266"/>
        </pc:sldMkLst>
        <pc:spChg chg="mod">
          <ac:chgData name="Ahmed Raza" userId="a235c68a6b6f2893" providerId="LiveId" clId="{6FB89966-19AF-40F7-973B-858521A4CA82}" dt="2019-04-30T23:56:44.287" v="2124" actId="20577"/>
          <ac:spMkLst>
            <pc:docMk/>
            <pc:sldMk cId="2584198049" sldId="266"/>
            <ac:spMk id="2" creationId="{51CD8D8D-534C-44EF-A518-1EFA8F268B50}"/>
          </ac:spMkLst>
        </pc:spChg>
        <pc:spChg chg="del">
          <ac:chgData name="Ahmed Raza" userId="a235c68a6b6f2893" providerId="LiveId" clId="{6FB89966-19AF-40F7-973B-858521A4CA82}" dt="2019-04-30T23:56:56.676" v="2125" actId="478"/>
          <ac:spMkLst>
            <pc:docMk/>
            <pc:sldMk cId="2584198049" sldId="266"/>
            <ac:spMk id="3" creationId="{1ADEA5A8-0D1D-461C-A5F8-102FE284CC2C}"/>
          </ac:spMkLst>
        </pc:spChg>
        <pc:spChg chg="add del mod">
          <ac:chgData name="Ahmed Raza" userId="a235c68a6b6f2893" providerId="LiveId" clId="{6FB89966-19AF-40F7-973B-858521A4CA82}" dt="2019-04-30T23:57:03.710" v="2126" actId="478"/>
          <ac:spMkLst>
            <pc:docMk/>
            <pc:sldMk cId="2584198049" sldId="266"/>
            <ac:spMk id="6" creationId="{70100827-812D-4048-B45C-C79D54F695CF}"/>
          </ac:spMkLst>
        </pc:spChg>
        <pc:spChg chg="add mod">
          <ac:chgData name="Ahmed Raza" userId="a235c68a6b6f2893" providerId="LiveId" clId="{6FB89966-19AF-40F7-973B-858521A4CA82}" dt="2019-05-01T00:00:10.950" v="2145" actId="1076"/>
          <ac:spMkLst>
            <pc:docMk/>
            <pc:sldMk cId="2584198049" sldId="266"/>
            <ac:spMk id="7" creationId="{2A58E749-D950-4645-A7A2-87CD323A5DEF}"/>
          </ac:spMkLst>
        </pc:spChg>
        <pc:spChg chg="add mod">
          <ac:chgData name="Ahmed Raza" userId="a235c68a6b6f2893" providerId="LiveId" clId="{6FB89966-19AF-40F7-973B-858521A4CA82}" dt="2019-05-01T00:11:08.672" v="2281" actId="123"/>
          <ac:spMkLst>
            <pc:docMk/>
            <pc:sldMk cId="2584198049" sldId="266"/>
            <ac:spMk id="9" creationId="{6564EBDB-B76B-42D2-8214-8B69608F806B}"/>
          </ac:spMkLst>
        </pc:spChg>
        <pc:spChg chg="add mod">
          <ac:chgData name="Ahmed Raza" userId="a235c68a6b6f2893" providerId="LiveId" clId="{6FB89966-19AF-40F7-973B-858521A4CA82}" dt="2019-05-01T00:09:59.613" v="2263" actId="20577"/>
          <ac:spMkLst>
            <pc:docMk/>
            <pc:sldMk cId="2584198049" sldId="266"/>
            <ac:spMk id="10" creationId="{738DACAD-4075-4C0C-AB71-34C92819C8C5}"/>
          </ac:spMkLst>
        </pc:spChg>
        <pc:spChg chg="del">
          <ac:chgData name="Ahmed Raza" userId="a235c68a6b6f2893" providerId="LiveId" clId="{6FB89966-19AF-40F7-973B-858521A4CA82}" dt="2019-04-30T23:57:03.710" v="2126" actId="478"/>
          <ac:spMkLst>
            <pc:docMk/>
            <pc:sldMk cId="2584198049" sldId="266"/>
            <ac:spMk id="44" creationId="{93E273AF-FA71-4A76-9CF4-9B6CBA441DB4}"/>
          </ac:spMkLst>
        </pc:spChg>
        <pc:grpChg chg="del">
          <ac:chgData name="Ahmed Raza" userId="a235c68a6b6f2893" providerId="LiveId" clId="{6FB89966-19AF-40F7-973B-858521A4CA82}" dt="2019-04-30T23:57:03.710" v="2126" actId="478"/>
          <ac:grpSpMkLst>
            <pc:docMk/>
            <pc:sldMk cId="2584198049" sldId="266"/>
            <ac:grpSpMk id="82" creationId="{20DF7968-9A01-4440-84AA-21CE613558D4}"/>
          </ac:grpSpMkLst>
        </pc:grpChg>
        <pc:picChg chg="add mod">
          <ac:chgData name="Ahmed Raza" userId="a235c68a6b6f2893" providerId="LiveId" clId="{6FB89966-19AF-40F7-973B-858521A4CA82}" dt="2019-05-01T00:08:35.247" v="2220" actId="1076"/>
          <ac:picMkLst>
            <pc:docMk/>
            <pc:sldMk cId="2584198049" sldId="266"/>
            <ac:picMk id="2050" creationId="{D8011B1F-3328-465E-922F-40B49892C35E}"/>
          </ac:picMkLst>
        </pc:picChg>
        <pc:picChg chg="add del mod">
          <ac:chgData name="Ahmed Raza" userId="a235c68a6b6f2893" providerId="LiveId" clId="{6FB89966-19AF-40F7-973B-858521A4CA82}" dt="2019-05-01T00:09:16.062" v="2223"/>
          <ac:picMkLst>
            <pc:docMk/>
            <pc:sldMk cId="2584198049" sldId="266"/>
            <ac:picMk id="2052" creationId="{B4A79168-11B1-4079-9FFD-9FFA4E28FC57}"/>
          </ac:picMkLst>
        </pc:picChg>
        <pc:picChg chg="add mod">
          <ac:chgData name="Ahmed Raza" userId="a235c68a6b6f2893" providerId="LiveId" clId="{6FB89966-19AF-40F7-973B-858521A4CA82}" dt="2019-05-01T00:10:06.177" v="2278" actId="1037"/>
          <ac:picMkLst>
            <pc:docMk/>
            <pc:sldMk cId="2584198049" sldId="266"/>
            <ac:picMk id="2054" creationId="{488B5947-45EA-4204-8D6A-49F30E20B596}"/>
          </ac:picMkLst>
        </pc:picChg>
        <pc:cxnChg chg="mod">
          <ac:chgData name="Ahmed Raza" userId="a235c68a6b6f2893" providerId="LiveId" clId="{6FB89966-19AF-40F7-973B-858521A4CA82}" dt="2019-04-30T23:57:03.710" v="2126" actId="478"/>
          <ac:cxnSpMkLst>
            <pc:docMk/>
            <pc:sldMk cId="2584198049" sldId="266"/>
            <ac:cxnSpMk id="5" creationId="{C4B8EB79-853C-429D-8160-860C8869912F}"/>
          </ac:cxnSpMkLst>
        </pc:cxnChg>
        <pc:cxnChg chg="mod">
          <ac:chgData name="Ahmed Raza" userId="a235c68a6b6f2893" providerId="LiveId" clId="{6FB89966-19AF-40F7-973B-858521A4CA82}" dt="2019-04-30T23:57:03.710" v="2126" actId="478"/>
          <ac:cxnSpMkLst>
            <pc:docMk/>
            <pc:sldMk cId="2584198049" sldId="266"/>
            <ac:cxnSpMk id="8" creationId="{5E2533FE-B950-4384-9475-AAC29190CDD6}"/>
          </ac:cxnSpMkLst>
        </pc:cxnChg>
        <pc:cxnChg chg="mod">
          <ac:chgData name="Ahmed Raza" userId="a235c68a6b6f2893" providerId="LiveId" clId="{6FB89966-19AF-40F7-973B-858521A4CA82}" dt="2019-04-30T23:57:03.710" v="2126" actId="478"/>
          <ac:cxnSpMkLst>
            <pc:docMk/>
            <pc:sldMk cId="2584198049" sldId="266"/>
            <ac:cxnSpMk id="19" creationId="{AEF14D60-517F-4D36-B038-3D09A7CBFDBD}"/>
          </ac:cxnSpMkLst>
        </pc:cxnChg>
        <pc:cxnChg chg="mod">
          <ac:chgData name="Ahmed Raza" userId="a235c68a6b6f2893" providerId="LiveId" clId="{6FB89966-19AF-40F7-973B-858521A4CA82}" dt="2019-04-30T23:57:03.710" v="2126" actId="478"/>
          <ac:cxnSpMkLst>
            <pc:docMk/>
            <pc:sldMk cId="2584198049" sldId="266"/>
            <ac:cxnSpMk id="21" creationId="{2C290E5C-F1D3-4320-B296-5D35B002DF8D}"/>
          </ac:cxnSpMkLst>
        </pc:cxnChg>
        <pc:cxnChg chg="mod">
          <ac:chgData name="Ahmed Raza" userId="a235c68a6b6f2893" providerId="LiveId" clId="{6FB89966-19AF-40F7-973B-858521A4CA82}" dt="2019-04-30T23:57:03.710" v="2126" actId="478"/>
          <ac:cxnSpMkLst>
            <pc:docMk/>
            <pc:sldMk cId="2584198049" sldId="266"/>
            <ac:cxnSpMk id="29" creationId="{F6455D19-23C2-41E2-A83A-2B6E290C1BFE}"/>
          </ac:cxnSpMkLst>
        </pc:cxnChg>
        <pc:cxnChg chg="mod">
          <ac:chgData name="Ahmed Raza" userId="a235c68a6b6f2893" providerId="LiveId" clId="{6FB89966-19AF-40F7-973B-858521A4CA82}" dt="2019-04-30T23:57:03.710" v="2126" actId="478"/>
          <ac:cxnSpMkLst>
            <pc:docMk/>
            <pc:sldMk cId="2584198049" sldId="266"/>
            <ac:cxnSpMk id="50" creationId="{B0BCAA99-6536-41D4-8992-6EB072C88F3C}"/>
          </ac:cxnSpMkLst>
        </pc:cxnChg>
        <pc:cxnChg chg="mod">
          <ac:chgData name="Ahmed Raza" userId="a235c68a6b6f2893" providerId="LiveId" clId="{6FB89966-19AF-40F7-973B-858521A4CA82}" dt="2019-04-30T23:57:03.710" v="2126" actId="478"/>
          <ac:cxnSpMkLst>
            <pc:docMk/>
            <pc:sldMk cId="2584198049" sldId="266"/>
            <ac:cxnSpMk id="56" creationId="{32EDE10D-6EE7-424D-A6C9-C90AEA303002}"/>
          </ac:cxnSpMkLst>
        </pc:cxnChg>
        <pc:cxnChg chg="mod">
          <ac:chgData name="Ahmed Raza" userId="a235c68a6b6f2893" providerId="LiveId" clId="{6FB89966-19AF-40F7-973B-858521A4CA82}" dt="2019-04-30T23:57:03.710" v="2126" actId="478"/>
          <ac:cxnSpMkLst>
            <pc:docMk/>
            <pc:sldMk cId="2584198049" sldId="266"/>
            <ac:cxnSpMk id="58" creationId="{C0F1AB98-9940-4A98-ACFC-0B1FE48196BB}"/>
          </ac:cxnSpMkLst>
        </pc:cxnChg>
        <pc:cxnChg chg="mod">
          <ac:chgData name="Ahmed Raza" userId="a235c68a6b6f2893" providerId="LiveId" clId="{6FB89966-19AF-40F7-973B-858521A4CA82}" dt="2019-04-30T23:57:03.710" v="2126" actId="478"/>
          <ac:cxnSpMkLst>
            <pc:docMk/>
            <pc:sldMk cId="2584198049" sldId="266"/>
            <ac:cxnSpMk id="60" creationId="{A0EF3DFB-CBA6-46CA-BBD2-77E345B7DD94}"/>
          </ac:cxnSpMkLst>
        </pc:cxnChg>
        <pc:cxnChg chg="mod">
          <ac:chgData name="Ahmed Raza" userId="a235c68a6b6f2893" providerId="LiveId" clId="{6FB89966-19AF-40F7-973B-858521A4CA82}" dt="2019-04-30T23:57:03.710" v="2126" actId="478"/>
          <ac:cxnSpMkLst>
            <pc:docMk/>
            <pc:sldMk cId="2584198049" sldId="266"/>
            <ac:cxnSpMk id="72" creationId="{30827344-A2CF-47C5-8045-DA4F513A6242}"/>
          </ac:cxnSpMkLst>
        </pc:cxnChg>
        <pc:cxnChg chg="mod">
          <ac:chgData name="Ahmed Raza" userId="a235c68a6b6f2893" providerId="LiveId" clId="{6FB89966-19AF-40F7-973B-858521A4CA82}" dt="2019-04-30T23:57:03.710" v="2126" actId="478"/>
          <ac:cxnSpMkLst>
            <pc:docMk/>
            <pc:sldMk cId="2584198049" sldId="266"/>
            <ac:cxnSpMk id="77" creationId="{E72D4699-0F79-47B6-BD53-C53FB6345DC3}"/>
          </ac:cxnSpMkLst>
        </pc:cxnChg>
        <pc:cxnChg chg="mod">
          <ac:chgData name="Ahmed Raza" userId="a235c68a6b6f2893" providerId="LiveId" clId="{6FB89966-19AF-40F7-973B-858521A4CA82}" dt="2019-04-30T23:57:03.710" v="2126" actId="478"/>
          <ac:cxnSpMkLst>
            <pc:docMk/>
            <pc:sldMk cId="2584198049" sldId="266"/>
            <ac:cxnSpMk id="79" creationId="{E46F6EAA-918A-41A8-9061-21E00BC87A74}"/>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4/30/2019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NOBOL" TargetMode="External"/><Relationship Id="rId3" Type="http://schemas.openxmlformats.org/officeDocument/2006/relationships/hyperlink" Target="https://en.wikipedia.org/wiki/Regular_language" TargetMode="External"/><Relationship Id="rId7" Type="http://schemas.openxmlformats.org/officeDocument/2006/relationships/hyperlink" Target="https://en.wikipedia.org/wiki/Pattern_matching" TargetMode="External"/><Relationship Id="rId2" Type="http://schemas.openxmlformats.org/officeDocument/2006/relationships/hyperlink" Target="https://en.wikipedia.org/wiki/Stephen_Cole_Kleene" TargetMode="External"/><Relationship Id="rId1" Type="http://schemas.openxmlformats.org/officeDocument/2006/relationships/slideLayout" Target="../slideLayouts/slideLayout2.xml"/><Relationship Id="rId6" Type="http://schemas.openxmlformats.org/officeDocument/2006/relationships/hyperlink" Target="https://en.wikipedia.org/wiki/Formal_language" TargetMode="External"/><Relationship Id="rId5" Type="http://schemas.openxmlformats.org/officeDocument/2006/relationships/hyperlink" Target="https://en.wikipedia.org/wiki/Automata_theory" TargetMode="External"/><Relationship Id="rId4" Type="http://schemas.openxmlformats.org/officeDocument/2006/relationships/hyperlink" Target="https://en.wikipedia.org/wiki/Theoretical_computer_science" TargetMode="Externa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xalead" TargetMode="External"/><Relationship Id="rId2" Type="http://schemas.openxmlformats.org/officeDocument/2006/relationships/hyperlink" Target="https://en.wikipedia.org/wiki/Google_Code_Search"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osceles Triangle 16">
            <a:extLst>
              <a:ext uri="{FF2B5EF4-FFF2-40B4-BE49-F238E27FC236}">
                <a16:creationId xmlns:a16="http://schemas.microsoft.com/office/drawing/2014/main" id="{F50B4DF2-2835-4C15-896A-FF51724FF0B8}"/>
              </a:ext>
            </a:extLst>
          </p:cNvPr>
          <p:cNvSpPr/>
          <p:nvPr/>
        </p:nvSpPr>
        <p:spPr>
          <a:xfrm>
            <a:off x="4338597" y="1366726"/>
            <a:ext cx="3110266" cy="2927718"/>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TextBox 3">
            <a:extLst>
              <a:ext uri="{FF2B5EF4-FFF2-40B4-BE49-F238E27FC236}">
                <a16:creationId xmlns:a16="http://schemas.microsoft.com/office/drawing/2014/main" id="{92E2EEA8-4140-4839-BA24-63D9DEA684F1}"/>
              </a:ext>
            </a:extLst>
          </p:cNvPr>
          <p:cNvSpPr txBox="1"/>
          <p:nvPr/>
        </p:nvSpPr>
        <p:spPr>
          <a:xfrm>
            <a:off x="3551582" y="834887"/>
            <a:ext cx="4684296" cy="584775"/>
          </a:xfrm>
          <a:prstGeom prst="rect">
            <a:avLst/>
          </a:prstGeom>
          <a:noFill/>
        </p:spPr>
        <p:txBody>
          <a:bodyPr wrap="none" rtlCol="0">
            <a:spAutoFit/>
          </a:bodyPr>
          <a:lstStyle/>
          <a:p>
            <a:r>
              <a:rPr lang="en-US" sz="3200" dirty="0">
                <a:latin typeface="+mj-lt"/>
              </a:rPr>
              <a:t>REGULAR EXPRESSIONS</a:t>
            </a:r>
          </a:p>
        </p:txBody>
      </p:sp>
      <p:grpSp>
        <p:nvGrpSpPr>
          <p:cNvPr id="15" name="Group 14">
            <a:extLst>
              <a:ext uri="{FF2B5EF4-FFF2-40B4-BE49-F238E27FC236}">
                <a16:creationId xmlns:a16="http://schemas.microsoft.com/office/drawing/2014/main" id="{517F95D0-5FAA-4736-9A44-DDDC0FF22BCD}"/>
              </a:ext>
            </a:extLst>
          </p:cNvPr>
          <p:cNvGrpSpPr/>
          <p:nvPr/>
        </p:nvGrpSpPr>
        <p:grpSpPr>
          <a:xfrm>
            <a:off x="867668" y="1733583"/>
            <a:ext cx="10052123" cy="2194004"/>
            <a:chOff x="867668" y="2329932"/>
            <a:chExt cx="10052123" cy="2194004"/>
          </a:xfrm>
        </p:grpSpPr>
        <p:sp>
          <p:nvSpPr>
            <p:cNvPr id="5" name="TextBox 4">
              <a:extLst>
                <a:ext uri="{FF2B5EF4-FFF2-40B4-BE49-F238E27FC236}">
                  <a16:creationId xmlns:a16="http://schemas.microsoft.com/office/drawing/2014/main" id="{2B4FF3E8-ED4D-4592-8E81-568928BFEDC8}"/>
                </a:ext>
              </a:extLst>
            </p:cNvPr>
            <p:cNvSpPr txBox="1"/>
            <p:nvPr/>
          </p:nvSpPr>
          <p:spPr>
            <a:xfrm>
              <a:off x="4787173" y="2329932"/>
              <a:ext cx="2213113" cy="369332"/>
            </a:xfrm>
            <a:prstGeom prst="rect">
              <a:avLst/>
            </a:prstGeom>
            <a:noFill/>
          </p:spPr>
          <p:txBody>
            <a:bodyPr wrap="square" rtlCol="0">
              <a:spAutoFit/>
            </a:bodyPr>
            <a:lstStyle/>
            <a:p>
              <a:r>
                <a:rPr lang="en-US" dirty="0">
                  <a:latin typeface="+mj-lt"/>
                </a:rPr>
                <a:t>Regular language</a:t>
              </a:r>
            </a:p>
          </p:txBody>
        </p:sp>
        <p:sp>
          <p:nvSpPr>
            <p:cNvPr id="6" name="TextBox 5">
              <a:extLst>
                <a:ext uri="{FF2B5EF4-FFF2-40B4-BE49-F238E27FC236}">
                  <a16:creationId xmlns:a16="http://schemas.microsoft.com/office/drawing/2014/main" id="{E40AF447-45DC-4333-A66A-D5F831350F07}"/>
                </a:ext>
              </a:extLst>
            </p:cNvPr>
            <p:cNvSpPr txBox="1"/>
            <p:nvPr/>
          </p:nvSpPr>
          <p:spPr>
            <a:xfrm>
              <a:off x="4729106" y="4154604"/>
              <a:ext cx="2329245" cy="369332"/>
            </a:xfrm>
            <a:prstGeom prst="rect">
              <a:avLst/>
            </a:prstGeom>
            <a:noFill/>
          </p:spPr>
          <p:txBody>
            <a:bodyPr wrap="square" rtlCol="0">
              <a:spAutoFit/>
            </a:bodyPr>
            <a:lstStyle/>
            <a:p>
              <a:r>
                <a:rPr lang="en-US" dirty="0">
                  <a:latin typeface="+mj-lt"/>
                </a:rPr>
                <a:t>Regular Expression</a:t>
              </a:r>
            </a:p>
          </p:txBody>
        </p:sp>
        <p:sp>
          <p:nvSpPr>
            <p:cNvPr id="7" name="TextBox 6">
              <a:extLst>
                <a:ext uri="{FF2B5EF4-FFF2-40B4-BE49-F238E27FC236}">
                  <a16:creationId xmlns:a16="http://schemas.microsoft.com/office/drawing/2014/main" id="{096ED79F-8D4B-4D70-AEA6-F50543C39DCB}"/>
                </a:ext>
              </a:extLst>
            </p:cNvPr>
            <p:cNvSpPr txBox="1"/>
            <p:nvPr/>
          </p:nvSpPr>
          <p:spPr>
            <a:xfrm>
              <a:off x="8590546" y="2329932"/>
              <a:ext cx="2329245" cy="369332"/>
            </a:xfrm>
            <a:prstGeom prst="rect">
              <a:avLst/>
            </a:prstGeom>
            <a:noFill/>
          </p:spPr>
          <p:txBody>
            <a:bodyPr wrap="square" rtlCol="0">
              <a:spAutoFit/>
            </a:bodyPr>
            <a:lstStyle/>
            <a:p>
              <a:r>
                <a:rPr lang="en-US" dirty="0">
                  <a:latin typeface="+mj-lt"/>
                </a:rPr>
                <a:t>Regular Grammar</a:t>
              </a:r>
            </a:p>
          </p:txBody>
        </p:sp>
        <p:sp>
          <p:nvSpPr>
            <p:cNvPr id="8" name="TextBox 7">
              <a:extLst>
                <a:ext uri="{FF2B5EF4-FFF2-40B4-BE49-F238E27FC236}">
                  <a16:creationId xmlns:a16="http://schemas.microsoft.com/office/drawing/2014/main" id="{DE29590F-4BB3-4239-A8AF-8BD4A40C46FE}"/>
                </a:ext>
              </a:extLst>
            </p:cNvPr>
            <p:cNvSpPr txBox="1"/>
            <p:nvPr/>
          </p:nvSpPr>
          <p:spPr>
            <a:xfrm>
              <a:off x="867668" y="2329932"/>
              <a:ext cx="2329245" cy="369332"/>
            </a:xfrm>
            <a:prstGeom prst="rect">
              <a:avLst/>
            </a:prstGeom>
            <a:noFill/>
          </p:spPr>
          <p:txBody>
            <a:bodyPr wrap="square" rtlCol="0">
              <a:spAutoFit/>
            </a:bodyPr>
            <a:lstStyle/>
            <a:p>
              <a:r>
                <a:rPr lang="en-US" dirty="0">
                  <a:latin typeface="+mj-lt"/>
                </a:rPr>
                <a:t>Finite Automata</a:t>
              </a:r>
            </a:p>
          </p:txBody>
        </p:sp>
        <p:cxnSp>
          <p:nvCxnSpPr>
            <p:cNvPr id="10" name="Straight Arrow Connector 9">
              <a:extLst>
                <a:ext uri="{FF2B5EF4-FFF2-40B4-BE49-F238E27FC236}">
                  <a16:creationId xmlns:a16="http://schemas.microsoft.com/office/drawing/2014/main" id="{B62728EB-88C5-4268-8B8A-B360C86E0F9B}"/>
                </a:ext>
              </a:extLst>
            </p:cNvPr>
            <p:cNvCxnSpPr>
              <a:stCxn id="5" idx="3"/>
              <a:endCxn id="7" idx="1"/>
            </p:cNvCxnSpPr>
            <p:nvPr/>
          </p:nvCxnSpPr>
          <p:spPr>
            <a:xfrm>
              <a:off x="7000286" y="2514598"/>
              <a:ext cx="159026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3FC85D-EEBF-438C-BB57-939AA5112A05}"/>
                </a:ext>
              </a:extLst>
            </p:cNvPr>
            <p:cNvCxnSpPr>
              <a:stCxn id="5" idx="1"/>
              <a:endCxn id="8" idx="3"/>
            </p:cNvCxnSpPr>
            <p:nvPr/>
          </p:nvCxnSpPr>
          <p:spPr>
            <a:xfrm flipH="1">
              <a:off x="3196913" y="2514598"/>
              <a:ext cx="159026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F468BB-1D5B-4DE9-9CEE-F8F7C2FE4170}"/>
                </a:ext>
              </a:extLst>
            </p:cNvPr>
            <p:cNvCxnSpPr>
              <a:stCxn id="5" idx="2"/>
              <a:endCxn id="6" idx="0"/>
            </p:cNvCxnSpPr>
            <p:nvPr/>
          </p:nvCxnSpPr>
          <p:spPr>
            <a:xfrm flipH="1">
              <a:off x="5893729" y="2699264"/>
              <a:ext cx="1" cy="145534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92FA0298-EDBD-4E9E-9ECC-445F3848C58E}"/>
              </a:ext>
            </a:extLst>
          </p:cNvPr>
          <p:cNvSpPr/>
          <p:nvPr/>
        </p:nvSpPr>
        <p:spPr>
          <a:xfrm>
            <a:off x="3196913" y="4383915"/>
            <a:ext cx="6096000" cy="1200329"/>
          </a:xfrm>
          <a:prstGeom prst="rect">
            <a:avLst/>
          </a:prstGeom>
        </p:spPr>
        <p:txBody>
          <a:bodyPr>
            <a:spAutoFit/>
          </a:bodyPr>
          <a:lstStyle/>
          <a:p>
            <a:r>
              <a:rPr lang="en-US" dirty="0">
                <a:latin typeface="+mj-lt"/>
              </a:rPr>
              <a:t>In theoretical computer science and formal language theory, a regular language is a formal language that can be expressed using a regular expression, regular grammar, and Finite automata</a:t>
            </a:r>
          </a:p>
        </p:txBody>
      </p:sp>
      <p:sp>
        <p:nvSpPr>
          <p:cNvPr id="19" name="TextBox 18">
            <a:extLst>
              <a:ext uri="{FF2B5EF4-FFF2-40B4-BE49-F238E27FC236}">
                <a16:creationId xmlns:a16="http://schemas.microsoft.com/office/drawing/2014/main" id="{E9BA90AB-0F93-413E-92C6-B724DAB81BE7}"/>
              </a:ext>
            </a:extLst>
          </p:cNvPr>
          <p:cNvSpPr txBox="1"/>
          <p:nvPr/>
        </p:nvSpPr>
        <p:spPr>
          <a:xfrm>
            <a:off x="313808" y="6344338"/>
            <a:ext cx="11564384" cy="369332"/>
          </a:xfrm>
          <a:prstGeom prst="rect">
            <a:avLst/>
          </a:prstGeom>
          <a:noFill/>
        </p:spPr>
        <p:txBody>
          <a:bodyPr wrap="none" rtlCol="0">
            <a:spAutoFit/>
          </a:bodyPr>
          <a:lstStyle/>
          <a:p>
            <a:r>
              <a:rPr lang="en-US" dirty="0">
                <a:latin typeface="+mj-lt"/>
              </a:rPr>
              <a:t>Submitted By : Ahmed Raza, A04775175. a_r904, 2</a:t>
            </a:r>
            <a:r>
              <a:rPr lang="en-US" baseline="30000" dirty="0">
                <a:latin typeface="+mj-lt"/>
              </a:rPr>
              <a:t>nd</a:t>
            </a:r>
            <a:r>
              <a:rPr lang="en-US" dirty="0">
                <a:latin typeface="+mj-lt"/>
              </a:rPr>
              <a:t> Semester Graduate student, Texas State University</a:t>
            </a:r>
          </a:p>
        </p:txBody>
      </p:sp>
    </p:spTree>
    <p:extLst>
      <p:ext uri="{BB962C8B-B14F-4D97-AF65-F5344CB8AC3E}">
        <p14:creationId xmlns:p14="http://schemas.microsoft.com/office/powerpoint/2010/main" val="40859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8BAE-C86C-45D9-8793-3CEE2CD519C7}"/>
              </a:ext>
            </a:extLst>
          </p:cNvPr>
          <p:cNvSpPr>
            <a:spLocks noGrp="1"/>
          </p:cNvSpPr>
          <p:nvPr>
            <p:ph type="title"/>
          </p:nvPr>
        </p:nvSpPr>
        <p:spPr>
          <a:xfrm>
            <a:off x="685800" y="737869"/>
            <a:ext cx="5145158" cy="1293028"/>
          </a:xfrm>
        </p:spPr>
        <p:txBody>
          <a:bodyPr/>
          <a:lstStyle/>
          <a:p>
            <a:pPr algn="ctr"/>
            <a:r>
              <a:rPr lang="en-US" dirty="0"/>
              <a:t>SUMMARY</a:t>
            </a:r>
          </a:p>
        </p:txBody>
      </p:sp>
      <p:sp>
        <p:nvSpPr>
          <p:cNvPr id="3" name="Content Placeholder 2">
            <a:extLst>
              <a:ext uri="{FF2B5EF4-FFF2-40B4-BE49-F238E27FC236}">
                <a16:creationId xmlns:a16="http://schemas.microsoft.com/office/drawing/2014/main" id="{56E90572-E9CF-456E-8852-9D9D50ED0345}"/>
              </a:ext>
            </a:extLst>
          </p:cNvPr>
          <p:cNvSpPr>
            <a:spLocks noGrp="1"/>
          </p:cNvSpPr>
          <p:nvPr>
            <p:ph idx="1"/>
          </p:nvPr>
        </p:nvSpPr>
        <p:spPr/>
        <p:txBody>
          <a:bodyPr/>
          <a:lstStyle/>
          <a:p>
            <a:pPr marL="0" indent="0">
              <a:buNone/>
            </a:pPr>
            <a:r>
              <a:rPr lang="en-US" dirty="0"/>
              <a:t>In this presentation, we discussed the</a:t>
            </a:r>
          </a:p>
          <a:p>
            <a:r>
              <a:rPr lang="en-US" dirty="0"/>
              <a:t>Definition</a:t>
            </a:r>
          </a:p>
          <a:p>
            <a:r>
              <a:rPr lang="en-US" dirty="0"/>
              <a:t>Properties</a:t>
            </a:r>
          </a:p>
          <a:p>
            <a:r>
              <a:rPr lang="en-US" dirty="0"/>
              <a:t>Frequently used operations</a:t>
            </a:r>
          </a:p>
          <a:p>
            <a:r>
              <a:rPr lang="en-US" dirty="0"/>
              <a:t>Relation with Finite Automata</a:t>
            </a:r>
          </a:p>
          <a:p>
            <a:r>
              <a:rPr lang="en-US" dirty="0"/>
              <a:t>And the Applications of REGULAR EXPRESSION.</a:t>
            </a:r>
          </a:p>
        </p:txBody>
      </p:sp>
      <p:sp>
        <p:nvSpPr>
          <p:cNvPr id="4" name="TextBox 3">
            <a:extLst>
              <a:ext uri="{FF2B5EF4-FFF2-40B4-BE49-F238E27FC236}">
                <a16:creationId xmlns:a16="http://schemas.microsoft.com/office/drawing/2014/main" id="{46D913FF-E982-4D73-B878-37B6FC85D19A}"/>
              </a:ext>
            </a:extLst>
          </p:cNvPr>
          <p:cNvSpPr txBox="1"/>
          <p:nvPr/>
        </p:nvSpPr>
        <p:spPr>
          <a:xfrm>
            <a:off x="9122214" y="3356363"/>
            <a:ext cx="2622834" cy="3170099"/>
          </a:xfrm>
          <a:prstGeom prst="rect">
            <a:avLst/>
          </a:prstGeom>
          <a:noFill/>
        </p:spPr>
        <p:txBody>
          <a:bodyPr wrap="none" rtlCol="0">
            <a:spAutoFit/>
          </a:bodyPr>
          <a:lstStyle/>
          <a:p>
            <a:r>
              <a:rPr lang="en-US" sz="2000" dirty="0"/>
              <a:t>THANK YOU,</a:t>
            </a:r>
          </a:p>
          <a:p>
            <a:endParaRPr lang="en-US" sz="2000" dirty="0"/>
          </a:p>
          <a:p>
            <a:r>
              <a:rPr lang="en-US" sz="2000" dirty="0"/>
              <a:t>Presented By</a:t>
            </a:r>
          </a:p>
          <a:p>
            <a:endParaRPr lang="en-US" sz="2000" dirty="0"/>
          </a:p>
          <a:p>
            <a:r>
              <a:rPr lang="en-US" sz="2000" dirty="0"/>
              <a:t>Ahmed Raza</a:t>
            </a:r>
          </a:p>
          <a:p>
            <a:r>
              <a:rPr lang="en-US" sz="2000" dirty="0"/>
              <a:t>A04775175</a:t>
            </a:r>
          </a:p>
          <a:p>
            <a:r>
              <a:rPr lang="en-US" sz="2000" dirty="0"/>
              <a:t>A_r904@txstate.edu</a:t>
            </a:r>
          </a:p>
          <a:p>
            <a:r>
              <a:rPr lang="en-US" sz="2000" dirty="0"/>
              <a:t>Graduate Student</a:t>
            </a:r>
          </a:p>
          <a:p>
            <a:r>
              <a:rPr lang="en-US" sz="2000" dirty="0" err="1"/>
              <a:t>TxState</a:t>
            </a:r>
            <a:r>
              <a:rPr lang="en-US" sz="2000" dirty="0"/>
              <a:t> University, </a:t>
            </a:r>
          </a:p>
          <a:p>
            <a:r>
              <a:rPr lang="en-US" sz="2000" dirty="0"/>
              <a:t>San Marcos, TX</a:t>
            </a:r>
          </a:p>
        </p:txBody>
      </p:sp>
      <p:pic>
        <p:nvPicPr>
          <p:cNvPr id="3078" name="Picture 6" descr="Image result for bobcat logo texas state png">
            <a:extLst>
              <a:ext uri="{FF2B5EF4-FFF2-40B4-BE49-F238E27FC236}">
                <a16:creationId xmlns:a16="http://schemas.microsoft.com/office/drawing/2014/main" id="{5B791550-D116-457B-82CE-B052961EC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569" y="4575742"/>
            <a:ext cx="2926080" cy="195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40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9A2A-8226-47D9-907B-F174A95CC1EC}"/>
              </a:ext>
            </a:extLst>
          </p:cNvPr>
          <p:cNvSpPr>
            <a:spLocks noGrp="1"/>
          </p:cNvSpPr>
          <p:nvPr>
            <p:ph type="title"/>
          </p:nvPr>
        </p:nvSpPr>
        <p:spPr>
          <a:xfrm>
            <a:off x="1790700" y="764373"/>
            <a:ext cx="8610600" cy="1293028"/>
          </a:xfrm>
        </p:spPr>
        <p:txBody>
          <a:bodyPr>
            <a:normAutofit/>
          </a:bodyPr>
          <a:lstStyle/>
          <a:p>
            <a:pPr algn="ctr"/>
            <a:r>
              <a:rPr lang="en-US" sz="3200" dirty="0"/>
              <a:t>HISTORY OF REGULAR EXPRESSIONS</a:t>
            </a:r>
          </a:p>
        </p:txBody>
      </p:sp>
      <p:sp>
        <p:nvSpPr>
          <p:cNvPr id="3" name="Content Placeholder 2">
            <a:extLst>
              <a:ext uri="{FF2B5EF4-FFF2-40B4-BE49-F238E27FC236}">
                <a16:creationId xmlns:a16="http://schemas.microsoft.com/office/drawing/2014/main" id="{0B35014F-E3BF-47E4-88E1-79DF5A792A57}"/>
              </a:ext>
            </a:extLst>
          </p:cNvPr>
          <p:cNvSpPr>
            <a:spLocks noGrp="1"/>
          </p:cNvSpPr>
          <p:nvPr>
            <p:ph idx="1"/>
          </p:nvPr>
        </p:nvSpPr>
        <p:spPr>
          <a:xfrm>
            <a:off x="685800" y="2194560"/>
            <a:ext cx="4747591" cy="4024125"/>
          </a:xfrm>
        </p:spPr>
        <p:txBody>
          <a:bodyPr>
            <a:normAutofit lnSpcReduction="10000"/>
          </a:bodyPr>
          <a:lstStyle/>
          <a:p>
            <a:r>
              <a:rPr lang="en-US" sz="1800" dirty="0">
                <a:latin typeface="+mj-lt"/>
              </a:rPr>
              <a:t>Regular expressions originated in 1951, when mathematician </a:t>
            </a:r>
            <a:r>
              <a:rPr lang="en-US" sz="1800" dirty="0">
                <a:latin typeface="+mj-lt"/>
                <a:hlinkClick r:id="rId2" tooltip="Stephen Cole Kleene">
                  <a:extLst>
                    <a:ext uri="{A12FA001-AC4F-418D-AE19-62706E023703}">
                      <ahyp:hlinkClr xmlns:ahyp="http://schemas.microsoft.com/office/drawing/2018/hyperlinkcolor" val="tx"/>
                    </a:ext>
                  </a:extLst>
                </a:hlinkClick>
              </a:rPr>
              <a:t>Stephen Cole Kleene</a:t>
            </a:r>
            <a:r>
              <a:rPr lang="en-US" sz="1800" dirty="0">
                <a:latin typeface="+mj-lt"/>
              </a:rPr>
              <a:t> described </a:t>
            </a:r>
            <a:r>
              <a:rPr lang="en-US" sz="1800" dirty="0">
                <a:latin typeface="+mj-lt"/>
                <a:hlinkClick r:id="rId3" tooltip="Regular language">
                  <a:extLst>
                    <a:ext uri="{A12FA001-AC4F-418D-AE19-62706E023703}">
                      <ahyp:hlinkClr xmlns:ahyp="http://schemas.microsoft.com/office/drawing/2018/hyperlinkcolor" val="tx"/>
                    </a:ext>
                  </a:extLst>
                </a:hlinkClick>
              </a:rPr>
              <a:t>regular languages</a:t>
            </a:r>
            <a:r>
              <a:rPr lang="en-US" sz="1800" dirty="0">
                <a:latin typeface="+mj-lt"/>
              </a:rPr>
              <a:t> using his mathematical notation called </a:t>
            </a:r>
            <a:r>
              <a:rPr lang="en-US" sz="1800" i="1" dirty="0">
                <a:latin typeface="+mj-lt"/>
              </a:rPr>
              <a:t>regular sets</a:t>
            </a:r>
            <a:r>
              <a:rPr lang="en-US" sz="1800" dirty="0">
                <a:latin typeface="+mj-lt"/>
              </a:rPr>
              <a:t>. These arose in </a:t>
            </a:r>
            <a:r>
              <a:rPr lang="en-US" sz="1800" dirty="0">
                <a:latin typeface="+mj-lt"/>
                <a:hlinkClick r:id="rId4" tooltip="Theoretical computer science">
                  <a:extLst>
                    <a:ext uri="{A12FA001-AC4F-418D-AE19-62706E023703}">
                      <ahyp:hlinkClr xmlns:ahyp="http://schemas.microsoft.com/office/drawing/2018/hyperlinkcolor" val="tx"/>
                    </a:ext>
                  </a:extLst>
                </a:hlinkClick>
              </a:rPr>
              <a:t>theoretical computer science</a:t>
            </a:r>
            <a:r>
              <a:rPr lang="en-US" sz="1800" dirty="0">
                <a:latin typeface="+mj-lt"/>
              </a:rPr>
              <a:t>, in the subfields of </a:t>
            </a:r>
            <a:r>
              <a:rPr lang="en-US" sz="1800" dirty="0">
                <a:latin typeface="+mj-lt"/>
                <a:hlinkClick r:id="rId5" tooltip="Automata theory">
                  <a:extLst>
                    <a:ext uri="{A12FA001-AC4F-418D-AE19-62706E023703}">
                      <ahyp:hlinkClr xmlns:ahyp="http://schemas.microsoft.com/office/drawing/2018/hyperlinkcolor" val="tx"/>
                    </a:ext>
                  </a:extLst>
                </a:hlinkClick>
              </a:rPr>
              <a:t>automata theory</a:t>
            </a:r>
            <a:r>
              <a:rPr lang="en-US" sz="1800" dirty="0">
                <a:latin typeface="+mj-lt"/>
              </a:rPr>
              <a:t> (models of computation) and the description and classification of </a:t>
            </a:r>
            <a:r>
              <a:rPr lang="en-US" sz="1800" dirty="0">
                <a:latin typeface="+mj-lt"/>
                <a:hlinkClick r:id="rId6" tooltip="Formal language">
                  <a:extLst>
                    <a:ext uri="{A12FA001-AC4F-418D-AE19-62706E023703}">
                      <ahyp:hlinkClr xmlns:ahyp="http://schemas.microsoft.com/office/drawing/2018/hyperlinkcolor" val="tx"/>
                    </a:ext>
                  </a:extLst>
                </a:hlinkClick>
              </a:rPr>
              <a:t>formal languages</a:t>
            </a:r>
            <a:r>
              <a:rPr lang="en-US" sz="1800" dirty="0">
                <a:latin typeface="+mj-lt"/>
              </a:rPr>
              <a:t>. Other early implementations of </a:t>
            </a:r>
            <a:r>
              <a:rPr lang="en-US" sz="1800" dirty="0">
                <a:latin typeface="+mj-lt"/>
                <a:hlinkClick r:id="rId7" tooltip="Pattern matching">
                  <a:extLst>
                    <a:ext uri="{A12FA001-AC4F-418D-AE19-62706E023703}">
                      <ahyp:hlinkClr xmlns:ahyp="http://schemas.microsoft.com/office/drawing/2018/hyperlinkcolor" val="tx"/>
                    </a:ext>
                  </a:extLst>
                </a:hlinkClick>
              </a:rPr>
              <a:t>pattern matching</a:t>
            </a:r>
            <a:r>
              <a:rPr lang="en-US" sz="1800" dirty="0">
                <a:latin typeface="+mj-lt"/>
              </a:rPr>
              <a:t> include the </a:t>
            </a:r>
            <a:r>
              <a:rPr lang="en-US" sz="1800" dirty="0">
                <a:latin typeface="+mj-lt"/>
                <a:hlinkClick r:id="rId8" tooltip="SNOBOL">
                  <a:extLst>
                    <a:ext uri="{A12FA001-AC4F-418D-AE19-62706E023703}">
                      <ahyp:hlinkClr xmlns:ahyp="http://schemas.microsoft.com/office/drawing/2018/hyperlinkcolor" val="tx"/>
                    </a:ext>
                  </a:extLst>
                </a:hlinkClick>
              </a:rPr>
              <a:t>SNOBOL</a:t>
            </a:r>
            <a:r>
              <a:rPr lang="en-US" sz="1800" dirty="0">
                <a:latin typeface="+mj-lt"/>
              </a:rPr>
              <a:t> language, which did not use regular expressions, but instead its own pattern matching constructs.</a:t>
            </a:r>
          </a:p>
          <a:p>
            <a:r>
              <a:rPr lang="en-US" sz="1800" dirty="0">
                <a:latin typeface="+mj-lt"/>
              </a:rPr>
              <a:t>Source: Wikipedia</a:t>
            </a:r>
          </a:p>
        </p:txBody>
      </p:sp>
      <p:pic>
        <p:nvPicPr>
          <p:cNvPr id="1026" name="Picture 2" descr="Kleene.jpg">
            <a:extLst>
              <a:ext uri="{FF2B5EF4-FFF2-40B4-BE49-F238E27FC236}">
                <a16:creationId xmlns:a16="http://schemas.microsoft.com/office/drawing/2014/main" id="{73DF8D1C-EAD3-48C9-8D23-1352360D9D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45677" y="2057401"/>
            <a:ext cx="2095500" cy="2981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E29430-FCAA-4D62-8AD8-93561F06B4C5}"/>
              </a:ext>
            </a:extLst>
          </p:cNvPr>
          <p:cNvSpPr/>
          <p:nvPr/>
        </p:nvSpPr>
        <p:spPr>
          <a:xfrm>
            <a:off x="7414070" y="5038726"/>
            <a:ext cx="2558714" cy="646331"/>
          </a:xfrm>
          <a:prstGeom prst="rect">
            <a:avLst/>
          </a:prstGeom>
        </p:spPr>
        <p:txBody>
          <a:bodyPr wrap="none">
            <a:spAutoFit/>
          </a:bodyPr>
          <a:lstStyle/>
          <a:p>
            <a:pPr algn="ctr"/>
            <a:r>
              <a:rPr lang="en-US" dirty="0">
                <a:hlinkClick r:id="rId2" tooltip="Stephen Cole Kleene">
                  <a:extLst>
                    <a:ext uri="{A12FA001-AC4F-418D-AE19-62706E023703}">
                      <ahyp:hlinkClr xmlns:ahyp="http://schemas.microsoft.com/office/drawing/2018/hyperlinkcolor" val="tx"/>
                    </a:ext>
                  </a:extLst>
                </a:hlinkClick>
              </a:rPr>
              <a:t>Stephen Cole Kleene</a:t>
            </a:r>
            <a:endParaRPr lang="en-US" dirty="0"/>
          </a:p>
          <a:p>
            <a:pPr algn="ctr"/>
            <a:r>
              <a:rPr lang="en-US" dirty="0"/>
              <a:t>1909-1994</a:t>
            </a:r>
          </a:p>
        </p:txBody>
      </p:sp>
    </p:spTree>
    <p:extLst>
      <p:ext uri="{BB962C8B-B14F-4D97-AF65-F5344CB8AC3E}">
        <p14:creationId xmlns:p14="http://schemas.microsoft.com/office/powerpoint/2010/main" val="212203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89C3F9-9E82-42C3-973A-5EC5EE53CCB1}"/>
              </a:ext>
            </a:extLst>
          </p:cNvPr>
          <p:cNvSpPr txBox="1"/>
          <p:nvPr/>
        </p:nvSpPr>
        <p:spPr>
          <a:xfrm>
            <a:off x="2885994" y="569844"/>
            <a:ext cx="6672019" cy="584775"/>
          </a:xfrm>
          <a:prstGeom prst="rect">
            <a:avLst/>
          </a:prstGeom>
          <a:noFill/>
        </p:spPr>
        <p:txBody>
          <a:bodyPr wrap="none" rtlCol="0">
            <a:spAutoFit/>
          </a:bodyPr>
          <a:lstStyle/>
          <a:p>
            <a:r>
              <a:rPr lang="en-US" sz="3200" dirty="0">
                <a:latin typeface="Century Gothic (Body)"/>
              </a:rPr>
              <a:t>DEFINING REGULAR EXPRESSIONS</a:t>
            </a:r>
          </a:p>
        </p:txBody>
      </p:sp>
      <p:sp>
        <p:nvSpPr>
          <p:cNvPr id="5" name="TextBox 4">
            <a:extLst>
              <a:ext uri="{FF2B5EF4-FFF2-40B4-BE49-F238E27FC236}">
                <a16:creationId xmlns:a16="http://schemas.microsoft.com/office/drawing/2014/main" id="{119A447B-1A42-4E1F-94E9-73FA7B69EAB8}"/>
              </a:ext>
            </a:extLst>
          </p:cNvPr>
          <p:cNvSpPr txBox="1"/>
          <p:nvPr/>
        </p:nvSpPr>
        <p:spPr>
          <a:xfrm>
            <a:off x="1228299" y="1362601"/>
            <a:ext cx="9735402" cy="1200329"/>
          </a:xfrm>
          <a:prstGeom prst="rect">
            <a:avLst/>
          </a:prstGeom>
          <a:noFill/>
        </p:spPr>
        <p:txBody>
          <a:bodyPr wrap="square" rtlCol="0">
            <a:spAutoFit/>
          </a:bodyPr>
          <a:lstStyle/>
          <a:p>
            <a:r>
              <a:rPr lang="en-US" dirty="0">
                <a:latin typeface="Century Gothic (Body)"/>
              </a:rPr>
              <a:t>Any terminal symbol </a:t>
            </a:r>
            <a:r>
              <a:rPr lang="en-US" dirty="0" err="1">
                <a:latin typeface="Century Gothic (Body)"/>
              </a:rPr>
              <a:t>i.e</a:t>
            </a:r>
            <a:r>
              <a:rPr lang="en-US" dirty="0">
                <a:latin typeface="Century Gothic (Body)"/>
              </a:rPr>
              <a:t> symbols</a:t>
            </a:r>
            <a:r>
              <a:rPr lang="el-GR" dirty="0">
                <a:latin typeface="Century Gothic (Body)"/>
              </a:rPr>
              <a:t> ∈ Σ</a:t>
            </a:r>
            <a:r>
              <a:rPr lang="en-US" dirty="0">
                <a:latin typeface="Century Gothic (Body)"/>
              </a:rPr>
              <a:t> including </a:t>
            </a:r>
            <a:r>
              <a:rPr lang="el-GR" dirty="0">
                <a:latin typeface="Century Gothic (Body)"/>
              </a:rPr>
              <a:t>ε </a:t>
            </a:r>
            <a:r>
              <a:rPr lang="en-US" dirty="0">
                <a:latin typeface="Century Gothic (Body)"/>
              </a:rPr>
              <a:t>and Ø are regular expressions. Regular expression is said to be valid if and only if it can be derived from the primitive regular expression by a finite number of application of either just one, or the combination of the following rules</a:t>
            </a:r>
          </a:p>
        </p:txBody>
      </p:sp>
      <p:sp>
        <p:nvSpPr>
          <p:cNvPr id="6" name="Rectangle 5">
            <a:extLst>
              <a:ext uri="{FF2B5EF4-FFF2-40B4-BE49-F238E27FC236}">
                <a16:creationId xmlns:a16="http://schemas.microsoft.com/office/drawing/2014/main" id="{90DBEB91-00E8-4C48-B5F5-827DBB8939EE}"/>
              </a:ext>
            </a:extLst>
          </p:cNvPr>
          <p:cNvSpPr/>
          <p:nvPr/>
        </p:nvSpPr>
        <p:spPr>
          <a:xfrm>
            <a:off x="1228299" y="2651873"/>
            <a:ext cx="2224585" cy="3286399"/>
          </a:xfrm>
          <a:prstGeom prst="rect">
            <a:avLst/>
          </a:prstGeom>
          <a:solidFill>
            <a:schemeClr val="accent1">
              <a:lumMod val="5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entury Gothic (Body)"/>
              </a:rPr>
              <a:t>Kleen Closure</a:t>
            </a:r>
            <a:r>
              <a:rPr lang="en-US" dirty="0">
                <a:latin typeface="Century Gothic (Body)"/>
              </a:rPr>
              <a:t> </a:t>
            </a:r>
          </a:p>
          <a:p>
            <a:pPr algn="ctr"/>
            <a:r>
              <a:rPr lang="en-US" dirty="0">
                <a:latin typeface="Century Gothic (Body)"/>
              </a:rPr>
              <a:t>[a*]</a:t>
            </a:r>
          </a:p>
          <a:p>
            <a:pPr algn="ctr"/>
            <a:r>
              <a:rPr lang="en-US" dirty="0">
                <a:latin typeface="Century Gothic (Body)"/>
              </a:rPr>
              <a:t>=</a:t>
            </a:r>
          </a:p>
          <a:p>
            <a:pPr algn="ct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p:txBody>
      </p:sp>
      <p:sp>
        <p:nvSpPr>
          <p:cNvPr id="8" name="Rectangle 7">
            <a:extLst>
              <a:ext uri="{FF2B5EF4-FFF2-40B4-BE49-F238E27FC236}">
                <a16:creationId xmlns:a16="http://schemas.microsoft.com/office/drawing/2014/main" id="{8BA9EE63-4FDC-4C98-B73D-9226C0CC6A23}"/>
              </a:ext>
            </a:extLst>
          </p:cNvPr>
          <p:cNvSpPr/>
          <p:nvPr/>
        </p:nvSpPr>
        <p:spPr>
          <a:xfrm>
            <a:off x="3745411" y="2651872"/>
            <a:ext cx="2224585" cy="3286399"/>
          </a:xfrm>
          <a:prstGeom prst="rect">
            <a:avLst/>
          </a:prstGeom>
          <a:solidFill>
            <a:schemeClr val="accent1">
              <a:lumMod val="5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entury Gothic (Body)"/>
              </a:rPr>
              <a:t>Positive Closure</a:t>
            </a:r>
            <a:r>
              <a:rPr lang="en-US" dirty="0">
                <a:latin typeface="Century Gothic (Body)"/>
              </a:rPr>
              <a:t> [a+]</a:t>
            </a:r>
          </a:p>
          <a:p>
            <a:pPr algn="ctr"/>
            <a:r>
              <a:rPr lang="en-US" dirty="0">
                <a:latin typeface="Century Gothic (Body)"/>
              </a:rPr>
              <a:t>=</a:t>
            </a:r>
          </a:p>
          <a:p>
            <a:pPr algn="ctr"/>
            <a:r>
              <a:rPr lang="en-US" dirty="0" err="1">
                <a:latin typeface="Century Gothic (Body)"/>
              </a:rPr>
              <a:t>a,aa,aaa</a:t>
            </a:r>
            <a:r>
              <a:rPr lang="en-US" dirty="0">
                <a:latin typeface="Century Gothic (Body)"/>
              </a:rPr>
              <a:t>,….. ∞</a:t>
            </a:r>
          </a:p>
        </p:txBody>
      </p:sp>
      <p:sp>
        <p:nvSpPr>
          <p:cNvPr id="9" name="Rectangle 8">
            <a:extLst>
              <a:ext uri="{FF2B5EF4-FFF2-40B4-BE49-F238E27FC236}">
                <a16:creationId xmlns:a16="http://schemas.microsoft.com/office/drawing/2014/main" id="{6187D1BE-2D4C-4EAF-9882-14E89D316FEE}"/>
              </a:ext>
            </a:extLst>
          </p:cNvPr>
          <p:cNvSpPr/>
          <p:nvPr/>
        </p:nvSpPr>
        <p:spPr>
          <a:xfrm>
            <a:off x="6222004" y="2651872"/>
            <a:ext cx="2224585" cy="3286399"/>
          </a:xfrm>
          <a:prstGeom prst="rect">
            <a:avLst/>
          </a:prstGeom>
          <a:solidFill>
            <a:schemeClr val="accent1">
              <a:lumMod val="5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entury Gothic (Body)"/>
              </a:rPr>
              <a:t>Concatenation</a:t>
            </a:r>
            <a:r>
              <a:rPr lang="en-US" dirty="0">
                <a:latin typeface="Century Gothic (Body)"/>
              </a:rPr>
              <a:t> [</a:t>
            </a:r>
            <a:r>
              <a:rPr lang="en-US" dirty="0" err="1">
                <a:latin typeface="Century Gothic (Body)"/>
              </a:rPr>
              <a:t>a.b</a:t>
            </a:r>
            <a:r>
              <a:rPr lang="en-US" dirty="0">
                <a:latin typeface="Century Gothic (Body)"/>
              </a:rPr>
              <a:t>]</a:t>
            </a:r>
          </a:p>
          <a:p>
            <a:pPr algn="ctr"/>
            <a:r>
              <a:rPr lang="en-US" dirty="0">
                <a:latin typeface="Century Gothic (Body)"/>
              </a:rPr>
              <a:t>=&gt;</a:t>
            </a:r>
          </a:p>
          <a:p>
            <a:pPr algn="ctr"/>
            <a:r>
              <a:rPr lang="en-US" dirty="0">
                <a:latin typeface="Century Gothic (Body)"/>
              </a:rPr>
              <a:t>[</a:t>
            </a:r>
            <a:r>
              <a:rPr lang="en-US" dirty="0" err="1">
                <a:latin typeface="Century Gothic (Body)"/>
              </a:rPr>
              <a:t>abc.cdc</a:t>
            </a:r>
            <a:r>
              <a:rPr lang="en-US" dirty="0">
                <a:latin typeface="Century Gothic (Body)"/>
              </a:rPr>
              <a:t>]= </a:t>
            </a:r>
            <a:r>
              <a:rPr lang="en-US" dirty="0" err="1">
                <a:latin typeface="Century Gothic (Body)"/>
              </a:rPr>
              <a:t>abccdc</a:t>
            </a:r>
            <a:endParaRPr lang="en-US" dirty="0">
              <a:latin typeface="Century Gothic (Body)"/>
            </a:endParaRPr>
          </a:p>
        </p:txBody>
      </p:sp>
      <p:sp>
        <p:nvSpPr>
          <p:cNvPr id="10" name="Rectangle 9">
            <a:extLst>
              <a:ext uri="{FF2B5EF4-FFF2-40B4-BE49-F238E27FC236}">
                <a16:creationId xmlns:a16="http://schemas.microsoft.com/office/drawing/2014/main" id="{D3CBA53E-99F9-4563-AAA0-68311561F047}"/>
              </a:ext>
            </a:extLst>
          </p:cNvPr>
          <p:cNvSpPr/>
          <p:nvPr/>
        </p:nvSpPr>
        <p:spPr>
          <a:xfrm>
            <a:off x="8739116" y="2651871"/>
            <a:ext cx="2224585" cy="3286399"/>
          </a:xfrm>
          <a:prstGeom prst="rect">
            <a:avLst/>
          </a:prstGeom>
          <a:solidFill>
            <a:schemeClr val="accent1">
              <a:lumMod val="5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entury Gothic (Body)"/>
              </a:rPr>
              <a:t>Union</a:t>
            </a:r>
            <a:r>
              <a:rPr lang="en-US" dirty="0">
                <a:latin typeface="Century Gothic (Body)"/>
              </a:rPr>
              <a:t> [</a:t>
            </a:r>
            <a:r>
              <a:rPr lang="en-US" dirty="0" err="1">
                <a:latin typeface="Century Gothic (Body)"/>
              </a:rPr>
              <a:t>a+b</a:t>
            </a:r>
            <a:r>
              <a:rPr lang="en-US" dirty="0">
                <a:latin typeface="Century Gothic (Body)"/>
              </a:rPr>
              <a:t>]</a:t>
            </a:r>
          </a:p>
          <a:p>
            <a:pPr algn="ctr"/>
            <a:r>
              <a:rPr lang="en-US" dirty="0">
                <a:latin typeface="Century Gothic (Body)"/>
              </a:rPr>
              <a:t>=</a:t>
            </a:r>
          </a:p>
          <a:p>
            <a:pPr algn="ctr"/>
            <a:r>
              <a:rPr lang="en-US" dirty="0" err="1">
                <a:latin typeface="Century Gothic (Body)"/>
              </a:rPr>
              <a:t>a,b</a:t>
            </a:r>
            <a:endParaRPr lang="en-US" dirty="0">
              <a:latin typeface="Century Gothic (Body)"/>
            </a:endParaRPr>
          </a:p>
          <a:p>
            <a:pPr algn="ctr"/>
            <a:r>
              <a:rPr lang="en-US" dirty="0">
                <a:latin typeface="Century Gothic (Body)"/>
              </a:rPr>
              <a:t>(either a, or b)</a:t>
            </a:r>
          </a:p>
          <a:p>
            <a:pPr algn="ctr"/>
            <a:endParaRPr lang="en-US" dirty="0">
              <a:latin typeface="Century Gothic (Body)"/>
            </a:endParaRPr>
          </a:p>
        </p:txBody>
      </p:sp>
    </p:spTree>
    <p:extLst>
      <p:ext uri="{BB962C8B-B14F-4D97-AF65-F5344CB8AC3E}">
        <p14:creationId xmlns:p14="http://schemas.microsoft.com/office/powerpoint/2010/main" val="24797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406564"/>
            <a:ext cx="12192000" cy="1293028"/>
          </a:xfrm>
        </p:spPr>
        <p:txBody>
          <a:bodyPr>
            <a:normAutofit/>
          </a:bodyPr>
          <a:lstStyle/>
          <a:p>
            <a:pPr algn="ctr"/>
            <a:r>
              <a:rPr lang="en-US" sz="3200" dirty="0"/>
              <a:t>FREQUENTLY USED OPERATONS IN REGULAR EXPRESSIONS</a:t>
            </a:r>
          </a:p>
        </p:txBody>
      </p:sp>
      <p:sp>
        <p:nvSpPr>
          <p:cNvPr id="3" name="Content Placeholder 2">
            <a:extLst>
              <a:ext uri="{FF2B5EF4-FFF2-40B4-BE49-F238E27FC236}">
                <a16:creationId xmlns:a16="http://schemas.microsoft.com/office/drawing/2014/main" id="{1ADEA5A8-0D1D-461C-A5F8-102FE284CC2C}"/>
              </a:ext>
            </a:extLst>
          </p:cNvPr>
          <p:cNvSpPr>
            <a:spLocks noGrp="1"/>
          </p:cNvSpPr>
          <p:nvPr>
            <p:ph idx="1"/>
          </p:nvPr>
        </p:nvSpPr>
        <p:spPr>
          <a:xfrm>
            <a:off x="685800" y="1416937"/>
            <a:ext cx="10820400" cy="438367"/>
          </a:xfrm>
        </p:spPr>
        <p:txBody>
          <a:bodyPr/>
          <a:lstStyle/>
          <a:p>
            <a:pPr marL="0" indent="0">
              <a:buNone/>
            </a:pPr>
            <a:r>
              <a:rPr lang="en-US" dirty="0"/>
              <a:t>Using “R=a” as a regular expression, for the following examples, </a:t>
            </a:r>
          </a:p>
        </p:txBody>
      </p:sp>
      <p:sp>
        <p:nvSpPr>
          <p:cNvPr id="4" name="Content Placeholder 2">
            <a:extLst>
              <a:ext uri="{FF2B5EF4-FFF2-40B4-BE49-F238E27FC236}">
                <a16:creationId xmlns:a16="http://schemas.microsoft.com/office/drawing/2014/main" id="{B27CF997-E5AC-4BA0-A5C5-E52DA674FD47}"/>
              </a:ext>
            </a:extLst>
          </p:cNvPr>
          <p:cNvSpPr txBox="1">
            <a:spLocks/>
          </p:cNvSpPr>
          <p:nvPr/>
        </p:nvSpPr>
        <p:spPr>
          <a:xfrm>
            <a:off x="685800" y="1855303"/>
            <a:ext cx="2739887"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Union R* = R*</a:t>
            </a:r>
          </a:p>
          <a:p>
            <a:pPr marL="0" indent="0" algn="just">
              <a:buNone/>
            </a:pPr>
            <a:r>
              <a:rPr lang="en-US" dirty="0"/>
              <a:t>Explanation:</a:t>
            </a:r>
          </a:p>
          <a:p>
            <a:pPr marL="0" indent="0" algn="just">
              <a:buNone/>
            </a:pPr>
            <a:r>
              <a:rPr lang="en-US" dirty="0"/>
              <a:t>Since R* = the string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a:p>
            <a:pPr marL="0" indent="0" algn="just">
              <a:buNone/>
            </a:pPr>
            <a:r>
              <a:rPr lang="en-US" dirty="0"/>
              <a:t>And, R+ = </a:t>
            </a:r>
            <a:r>
              <a:rPr lang="en-US" dirty="0" err="1">
                <a:latin typeface="Century Gothic (Body)"/>
              </a:rPr>
              <a:t>a,aa,aaa</a:t>
            </a:r>
            <a:r>
              <a:rPr lang="en-US" dirty="0">
                <a:latin typeface="Century Gothic (Body)"/>
              </a:rPr>
              <a:t>,….. ∞,</a:t>
            </a:r>
          </a:p>
          <a:p>
            <a:pPr marL="0" indent="0" algn="just">
              <a:buNone/>
            </a:pPr>
            <a:r>
              <a:rPr lang="en-US" dirty="0">
                <a:latin typeface="Century Gothic (Body)"/>
              </a:rPr>
              <a:t>By performing union operation the resulting expression will be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 </a:t>
            </a:r>
          </a:p>
        </p:txBody>
      </p:sp>
      <p:sp>
        <p:nvSpPr>
          <p:cNvPr id="5" name="Content Placeholder 2">
            <a:extLst>
              <a:ext uri="{FF2B5EF4-FFF2-40B4-BE49-F238E27FC236}">
                <a16:creationId xmlns:a16="http://schemas.microsoft.com/office/drawing/2014/main" id="{A5868B17-96F5-41EB-BB97-129BA445C83C}"/>
              </a:ext>
            </a:extLst>
          </p:cNvPr>
          <p:cNvSpPr txBox="1">
            <a:spLocks/>
          </p:cNvSpPr>
          <p:nvPr/>
        </p:nvSpPr>
        <p:spPr>
          <a:xfrm>
            <a:off x="3943349" y="1881806"/>
            <a:ext cx="3548270"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Intersection R* = R+</a:t>
            </a:r>
          </a:p>
          <a:p>
            <a:pPr marL="0" indent="0" algn="just">
              <a:buNone/>
            </a:pPr>
            <a:r>
              <a:rPr lang="en-US" dirty="0"/>
              <a:t>Explanation:</a:t>
            </a:r>
          </a:p>
          <a:p>
            <a:pPr marL="0" indent="0" algn="just">
              <a:buNone/>
            </a:pPr>
            <a:r>
              <a:rPr lang="en-US" dirty="0"/>
              <a:t>Since R* = the string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a:p>
            <a:pPr marL="0" indent="0" algn="just">
              <a:buNone/>
            </a:pPr>
            <a:r>
              <a:rPr lang="en-US" dirty="0"/>
              <a:t>And, R+ = </a:t>
            </a:r>
            <a:r>
              <a:rPr lang="en-US" dirty="0" err="1">
                <a:latin typeface="Century Gothic (Body)"/>
              </a:rPr>
              <a:t>a,aa,aaa</a:t>
            </a:r>
            <a:r>
              <a:rPr lang="en-US" dirty="0">
                <a:latin typeface="Century Gothic (Body)"/>
              </a:rPr>
              <a:t>,….. ∞,</a:t>
            </a:r>
          </a:p>
          <a:p>
            <a:pPr marL="0" indent="0" algn="just">
              <a:buNone/>
            </a:pPr>
            <a:r>
              <a:rPr lang="en-US" dirty="0">
                <a:latin typeface="Century Gothic (Body)"/>
              </a:rPr>
              <a:t>By performing union operation the resulting expression will be </a:t>
            </a:r>
            <a:r>
              <a:rPr lang="en-US" dirty="0" err="1">
                <a:latin typeface="Century Gothic (Body)"/>
              </a:rPr>
              <a:t>a,aa,aaa</a:t>
            </a:r>
            <a:r>
              <a:rPr lang="en-US" dirty="0">
                <a:latin typeface="Century Gothic (Body)"/>
              </a:rPr>
              <a:t>,….. ∞ </a:t>
            </a:r>
          </a:p>
        </p:txBody>
      </p:sp>
      <p:sp>
        <p:nvSpPr>
          <p:cNvPr id="6" name="Content Placeholder 2">
            <a:extLst>
              <a:ext uri="{FF2B5EF4-FFF2-40B4-BE49-F238E27FC236}">
                <a16:creationId xmlns:a16="http://schemas.microsoft.com/office/drawing/2014/main" id="{FECB3DBE-F629-44D1-B53C-18040099B5AE}"/>
              </a:ext>
            </a:extLst>
          </p:cNvPr>
          <p:cNvSpPr txBox="1">
            <a:spLocks/>
          </p:cNvSpPr>
          <p:nvPr/>
        </p:nvSpPr>
        <p:spPr>
          <a:xfrm>
            <a:off x="8009281" y="1855303"/>
            <a:ext cx="3703984"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a:t>
            </a:r>
            <a:r>
              <a:rPr lang="en-US" u="sng" dirty="0" err="1">
                <a:solidFill>
                  <a:schemeClr val="accent1"/>
                </a:solidFill>
                <a:highlight>
                  <a:srgbClr val="FFFF00"/>
                </a:highlight>
              </a:rPr>
              <a:t>Concatinate</a:t>
            </a:r>
            <a:r>
              <a:rPr lang="en-US" u="sng" dirty="0">
                <a:solidFill>
                  <a:schemeClr val="accent1"/>
                </a:solidFill>
                <a:highlight>
                  <a:srgbClr val="FFFF00"/>
                </a:highlight>
              </a:rPr>
              <a:t> R* = R+</a:t>
            </a:r>
          </a:p>
          <a:p>
            <a:pPr marL="0" indent="0" algn="just">
              <a:buNone/>
            </a:pPr>
            <a:r>
              <a:rPr lang="en-US" dirty="0"/>
              <a:t>Explanation:</a:t>
            </a:r>
          </a:p>
          <a:p>
            <a:pPr marL="0" indent="0" algn="just">
              <a:buNone/>
            </a:pPr>
            <a:r>
              <a:rPr lang="en-US" dirty="0"/>
              <a:t>Since R* = the string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a:p>
            <a:pPr marL="0" indent="0" algn="just">
              <a:buNone/>
            </a:pPr>
            <a:r>
              <a:rPr lang="en-US" dirty="0"/>
              <a:t>And, R+ = </a:t>
            </a:r>
            <a:r>
              <a:rPr lang="en-US" dirty="0" err="1">
                <a:latin typeface="Century Gothic (Body)"/>
              </a:rPr>
              <a:t>a,aa,aaa</a:t>
            </a:r>
            <a:r>
              <a:rPr lang="en-US" dirty="0">
                <a:latin typeface="Century Gothic (Body)"/>
              </a:rPr>
              <a:t>,….. ∞,</a:t>
            </a:r>
          </a:p>
          <a:p>
            <a:pPr marL="0" indent="0" algn="just">
              <a:buNone/>
            </a:pPr>
            <a:r>
              <a:rPr lang="en-US" dirty="0">
                <a:latin typeface="Century Gothic (Body)"/>
              </a:rPr>
              <a:t>To do concatenation, we need to do Cartesian product between these two expressions, and the first product of </a:t>
            </a:r>
            <a:r>
              <a:rPr lang="el-GR" dirty="0">
                <a:latin typeface="Century Gothic (Body)"/>
              </a:rPr>
              <a:t>ε</a:t>
            </a:r>
            <a:r>
              <a:rPr lang="en-US" dirty="0">
                <a:latin typeface="Century Gothic (Body)"/>
              </a:rPr>
              <a:t> and a is a.</a:t>
            </a:r>
          </a:p>
        </p:txBody>
      </p:sp>
    </p:spTree>
    <p:extLst>
      <p:ext uri="{BB962C8B-B14F-4D97-AF65-F5344CB8AC3E}">
        <p14:creationId xmlns:p14="http://schemas.microsoft.com/office/powerpoint/2010/main" val="188482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406564"/>
            <a:ext cx="12192000" cy="1293028"/>
          </a:xfrm>
        </p:spPr>
        <p:txBody>
          <a:bodyPr>
            <a:normAutofit/>
          </a:bodyPr>
          <a:lstStyle/>
          <a:p>
            <a:pPr algn="ctr"/>
            <a:r>
              <a:rPr lang="en-US" sz="3200" dirty="0"/>
              <a:t>FREQUENTLY USED OPERATONS IN REGULAR EXPRESSIONS</a:t>
            </a:r>
          </a:p>
        </p:txBody>
      </p:sp>
      <p:sp>
        <p:nvSpPr>
          <p:cNvPr id="3" name="Content Placeholder 2">
            <a:extLst>
              <a:ext uri="{FF2B5EF4-FFF2-40B4-BE49-F238E27FC236}">
                <a16:creationId xmlns:a16="http://schemas.microsoft.com/office/drawing/2014/main" id="{1ADEA5A8-0D1D-461C-A5F8-102FE284CC2C}"/>
              </a:ext>
            </a:extLst>
          </p:cNvPr>
          <p:cNvSpPr>
            <a:spLocks noGrp="1"/>
          </p:cNvSpPr>
          <p:nvPr>
            <p:ph idx="1"/>
          </p:nvPr>
        </p:nvSpPr>
        <p:spPr>
          <a:xfrm>
            <a:off x="685800" y="1416937"/>
            <a:ext cx="10820400" cy="438367"/>
          </a:xfrm>
        </p:spPr>
        <p:txBody>
          <a:bodyPr/>
          <a:lstStyle/>
          <a:p>
            <a:pPr marL="0" indent="0">
              <a:buNone/>
            </a:pPr>
            <a:r>
              <a:rPr lang="en-US" dirty="0"/>
              <a:t>Using “R=a” as a regular expression, for the following examples, </a:t>
            </a:r>
          </a:p>
        </p:txBody>
      </p:sp>
      <p:sp>
        <p:nvSpPr>
          <p:cNvPr id="4" name="Content Placeholder 2">
            <a:extLst>
              <a:ext uri="{FF2B5EF4-FFF2-40B4-BE49-F238E27FC236}">
                <a16:creationId xmlns:a16="http://schemas.microsoft.com/office/drawing/2014/main" id="{B27CF997-E5AC-4BA0-A5C5-E52DA674FD47}"/>
              </a:ext>
            </a:extLst>
          </p:cNvPr>
          <p:cNvSpPr txBox="1">
            <a:spLocks/>
          </p:cNvSpPr>
          <p:nvPr/>
        </p:nvSpPr>
        <p:spPr>
          <a:xfrm>
            <a:off x="685800" y="1855303"/>
            <a:ext cx="2739887"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 R*</a:t>
            </a:r>
          </a:p>
          <a:p>
            <a:pPr marL="0" indent="0" algn="just">
              <a:buNone/>
            </a:pPr>
            <a:r>
              <a:rPr lang="en-US" dirty="0"/>
              <a:t>Explanation:</a:t>
            </a:r>
          </a:p>
          <a:p>
            <a:pPr marL="0" indent="0" algn="just">
              <a:buNone/>
            </a:pPr>
            <a:r>
              <a:rPr lang="en-US" dirty="0"/>
              <a:t>R*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a:p>
            <a:pPr marL="0" indent="0" algn="just">
              <a:buNone/>
            </a:pPr>
            <a:r>
              <a:rPr lang="en-US" dirty="0"/>
              <a:t>(R*)* ={</a:t>
            </a:r>
            <a:r>
              <a:rPr lang="el-GR" dirty="0">
                <a:latin typeface="Century Gothic (Body)"/>
              </a:rPr>
              <a:t>ε</a:t>
            </a:r>
            <a:r>
              <a:rPr lang="en-US" dirty="0">
                <a:latin typeface="Century Gothic (Body)"/>
              </a:rPr>
              <a:t>,</a:t>
            </a:r>
            <a:r>
              <a:rPr lang="en-US" dirty="0" err="1">
                <a:latin typeface="Century Gothic (Body)"/>
              </a:rPr>
              <a:t>a,aa</a:t>
            </a:r>
            <a:r>
              <a:rPr lang="en-US" dirty="0">
                <a:latin typeface="Century Gothic (Body)"/>
              </a:rPr>
              <a:t>,. ∞}*</a:t>
            </a:r>
          </a:p>
          <a:p>
            <a:pPr marL="0" indent="0" algn="just">
              <a:buNone/>
            </a:pPr>
            <a:r>
              <a:rPr lang="en-US" dirty="0">
                <a:latin typeface="Century Gothic (Body)"/>
              </a:rPr>
              <a:t>, above here in any case </a:t>
            </a:r>
            <a:r>
              <a:rPr lang="el-GR" dirty="0">
                <a:latin typeface="Century Gothic (Body)"/>
              </a:rPr>
              <a:t>ε</a:t>
            </a:r>
            <a:r>
              <a:rPr lang="en-US" dirty="0">
                <a:latin typeface="Century Gothic (Body)"/>
              </a:rPr>
              <a:t> string can be obtained by the expression</a:t>
            </a:r>
          </a:p>
          <a:p>
            <a:pPr marL="0" indent="0" algn="just">
              <a:buNone/>
            </a:pPr>
            <a:endParaRPr lang="en-US" dirty="0"/>
          </a:p>
          <a:p>
            <a:pPr marL="0" indent="0" algn="just">
              <a:buNone/>
            </a:pPr>
            <a:endParaRPr lang="en-US" dirty="0"/>
          </a:p>
        </p:txBody>
      </p:sp>
      <p:sp>
        <p:nvSpPr>
          <p:cNvPr id="5" name="Content Placeholder 2">
            <a:extLst>
              <a:ext uri="{FF2B5EF4-FFF2-40B4-BE49-F238E27FC236}">
                <a16:creationId xmlns:a16="http://schemas.microsoft.com/office/drawing/2014/main" id="{A5868B17-96F5-41EB-BB97-129BA445C83C}"/>
              </a:ext>
            </a:extLst>
          </p:cNvPr>
          <p:cNvSpPr txBox="1">
            <a:spLocks/>
          </p:cNvSpPr>
          <p:nvPr/>
        </p:nvSpPr>
        <p:spPr>
          <a:xfrm>
            <a:off x="3943349" y="1881806"/>
            <a:ext cx="3548270"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 R*</a:t>
            </a:r>
          </a:p>
          <a:p>
            <a:pPr marL="0" indent="0" algn="just">
              <a:buNone/>
            </a:pPr>
            <a:r>
              <a:rPr lang="en-US" dirty="0"/>
              <a:t>Explanation:</a:t>
            </a:r>
          </a:p>
          <a:p>
            <a:pPr marL="0" indent="0" algn="just">
              <a:buNone/>
            </a:pPr>
            <a:r>
              <a:rPr lang="en-US" dirty="0"/>
              <a:t>R+ =</a:t>
            </a:r>
            <a:r>
              <a:rPr lang="en-US" dirty="0" err="1">
                <a:latin typeface="Century Gothic (Body)"/>
              </a:rPr>
              <a:t>a,aa,aaa</a:t>
            </a:r>
            <a:r>
              <a:rPr lang="en-US" dirty="0">
                <a:latin typeface="Century Gothic (Body)"/>
              </a:rPr>
              <a:t>,.. ∞</a:t>
            </a:r>
          </a:p>
          <a:p>
            <a:pPr marL="0" indent="0" algn="just">
              <a:buNone/>
            </a:pPr>
            <a:r>
              <a:rPr lang="en-US" dirty="0"/>
              <a:t>(R+)* ={</a:t>
            </a:r>
            <a:r>
              <a:rPr lang="el-GR" dirty="0">
                <a:latin typeface="Century Gothic (Body)"/>
              </a:rPr>
              <a:t>ε</a:t>
            </a:r>
            <a:r>
              <a:rPr lang="en-US" dirty="0">
                <a:latin typeface="Century Gothic (Body)"/>
              </a:rPr>
              <a:t>,</a:t>
            </a:r>
            <a:r>
              <a:rPr lang="en-US" dirty="0" err="1">
                <a:latin typeface="Century Gothic (Body)"/>
              </a:rPr>
              <a:t>a,aa</a:t>
            </a:r>
            <a:r>
              <a:rPr lang="en-US" dirty="0">
                <a:latin typeface="Century Gothic (Body)"/>
              </a:rPr>
              <a:t>,. ∞}</a:t>
            </a:r>
          </a:p>
          <a:p>
            <a:pPr marL="0" indent="0" algn="just">
              <a:buNone/>
            </a:pPr>
            <a:r>
              <a:rPr lang="en-US" dirty="0">
                <a:latin typeface="Century Gothic (Body)"/>
              </a:rPr>
              <a:t>, using the * operation, </a:t>
            </a:r>
            <a:r>
              <a:rPr lang="el-GR" dirty="0">
                <a:latin typeface="Century Gothic (Body)"/>
              </a:rPr>
              <a:t>ε</a:t>
            </a:r>
            <a:r>
              <a:rPr lang="en-US" dirty="0">
                <a:latin typeface="Century Gothic (Body)"/>
              </a:rPr>
              <a:t> string can be obtained by the expression</a:t>
            </a:r>
          </a:p>
        </p:txBody>
      </p:sp>
      <p:sp>
        <p:nvSpPr>
          <p:cNvPr id="6" name="Content Placeholder 2">
            <a:extLst>
              <a:ext uri="{FF2B5EF4-FFF2-40B4-BE49-F238E27FC236}">
                <a16:creationId xmlns:a16="http://schemas.microsoft.com/office/drawing/2014/main" id="{FECB3DBE-F629-44D1-B53C-18040099B5AE}"/>
              </a:ext>
            </a:extLst>
          </p:cNvPr>
          <p:cNvSpPr txBox="1">
            <a:spLocks/>
          </p:cNvSpPr>
          <p:nvPr/>
        </p:nvSpPr>
        <p:spPr>
          <a:xfrm>
            <a:off x="8009281" y="1855303"/>
            <a:ext cx="3703984"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 R*</a:t>
            </a:r>
          </a:p>
          <a:p>
            <a:pPr marL="0" indent="0" algn="just">
              <a:buNone/>
            </a:pPr>
            <a:r>
              <a:rPr lang="en-US" dirty="0"/>
              <a:t>Explanation:</a:t>
            </a:r>
          </a:p>
          <a:p>
            <a:pPr marL="0" indent="0" algn="just">
              <a:buNone/>
            </a:pPr>
            <a:r>
              <a:rPr lang="en-US" dirty="0"/>
              <a:t>R* =</a:t>
            </a:r>
            <a:r>
              <a:rPr lang="el-GR" dirty="0">
                <a:latin typeface="Century Gothic (Body)"/>
              </a:rPr>
              <a:t>ε</a:t>
            </a:r>
            <a:r>
              <a:rPr lang="en-US" dirty="0">
                <a:latin typeface="Century Gothic (Body)"/>
              </a:rPr>
              <a:t>,</a:t>
            </a:r>
            <a:r>
              <a:rPr lang="en-US" dirty="0" err="1">
                <a:latin typeface="Century Gothic (Body)"/>
              </a:rPr>
              <a:t>a,aa,aaa</a:t>
            </a:r>
            <a:r>
              <a:rPr lang="en-US" dirty="0">
                <a:latin typeface="Century Gothic (Body)"/>
              </a:rPr>
              <a:t>,.. ∞</a:t>
            </a:r>
          </a:p>
          <a:p>
            <a:pPr marL="0" indent="0" algn="just">
              <a:buNone/>
            </a:pPr>
            <a:r>
              <a:rPr lang="en-US" dirty="0"/>
              <a:t>(R*)+ ={</a:t>
            </a:r>
            <a:r>
              <a:rPr lang="el-GR" dirty="0">
                <a:latin typeface="Century Gothic (Body)"/>
              </a:rPr>
              <a:t>ε</a:t>
            </a:r>
            <a:r>
              <a:rPr lang="en-US" dirty="0">
                <a:latin typeface="Century Gothic (Body)"/>
              </a:rPr>
              <a:t>,</a:t>
            </a:r>
            <a:r>
              <a:rPr lang="en-US" dirty="0" err="1">
                <a:latin typeface="Century Gothic (Body)"/>
              </a:rPr>
              <a:t>a,aa</a:t>
            </a:r>
            <a:r>
              <a:rPr lang="en-US" dirty="0">
                <a:latin typeface="Century Gothic (Body)"/>
              </a:rPr>
              <a:t>,. ∞}</a:t>
            </a:r>
          </a:p>
          <a:p>
            <a:pPr marL="0" indent="0" algn="just">
              <a:buNone/>
            </a:pPr>
            <a:r>
              <a:rPr lang="en-US" dirty="0">
                <a:latin typeface="Century Gothic (Body)"/>
              </a:rPr>
              <a:t>, above here in any case </a:t>
            </a:r>
            <a:r>
              <a:rPr lang="el-GR" dirty="0">
                <a:latin typeface="Century Gothic (Body)"/>
              </a:rPr>
              <a:t>ε</a:t>
            </a:r>
            <a:r>
              <a:rPr lang="en-US" dirty="0">
                <a:latin typeface="Century Gothic (Body)"/>
              </a:rPr>
              <a:t> string can be obtained by the expression</a:t>
            </a:r>
          </a:p>
        </p:txBody>
      </p:sp>
      <p:sp>
        <p:nvSpPr>
          <p:cNvPr id="7" name="Content Placeholder 2">
            <a:extLst>
              <a:ext uri="{FF2B5EF4-FFF2-40B4-BE49-F238E27FC236}">
                <a16:creationId xmlns:a16="http://schemas.microsoft.com/office/drawing/2014/main" id="{DA815A4C-F3D2-4C83-A904-EAF9E33E3507}"/>
              </a:ext>
            </a:extLst>
          </p:cNvPr>
          <p:cNvSpPr txBox="1">
            <a:spLocks/>
          </p:cNvSpPr>
          <p:nvPr/>
        </p:nvSpPr>
        <p:spPr>
          <a:xfrm>
            <a:off x="685799" y="5221879"/>
            <a:ext cx="10820400" cy="768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((R*)+)* = R*</a:t>
            </a:r>
            <a:r>
              <a:rPr lang="en-US" dirty="0"/>
              <a:t> </a:t>
            </a:r>
          </a:p>
          <a:p>
            <a:pPr marL="0" indent="0" algn="ctr">
              <a:buNone/>
            </a:pPr>
            <a:r>
              <a:rPr lang="en-US" dirty="0"/>
              <a:t>Hack: for all operations, if the statement contains a *, </a:t>
            </a:r>
            <a:r>
              <a:rPr lang="el-GR" dirty="0">
                <a:latin typeface="Century Gothic (Body)"/>
              </a:rPr>
              <a:t>ε</a:t>
            </a:r>
            <a:r>
              <a:rPr lang="en-US" dirty="0">
                <a:latin typeface="Century Gothic (Body)"/>
              </a:rPr>
              <a:t> can be obtained.</a:t>
            </a:r>
            <a:r>
              <a:rPr lang="en-US" dirty="0"/>
              <a:t>  </a:t>
            </a:r>
          </a:p>
        </p:txBody>
      </p:sp>
    </p:spTree>
    <p:extLst>
      <p:ext uri="{BB962C8B-B14F-4D97-AF65-F5344CB8AC3E}">
        <p14:creationId xmlns:p14="http://schemas.microsoft.com/office/powerpoint/2010/main" val="270818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406564"/>
            <a:ext cx="12192000" cy="1293028"/>
          </a:xfrm>
        </p:spPr>
        <p:txBody>
          <a:bodyPr>
            <a:normAutofit/>
          </a:bodyPr>
          <a:lstStyle/>
          <a:p>
            <a:pPr algn="ctr"/>
            <a:r>
              <a:rPr lang="en-US" sz="3200" dirty="0"/>
              <a:t>WRITING REGULAR EXPRESSIONS FOR REGULAR LANGUAGES</a:t>
            </a:r>
          </a:p>
        </p:txBody>
      </p:sp>
      <p:sp>
        <p:nvSpPr>
          <p:cNvPr id="3" name="Content Placeholder 2">
            <a:extLst>
              <a:ext uri="{FF2B5EF4-FFF2-40B4-BE49-F238E27FC236}">
                <a16:creationId xmlns:a16="http://schemas.microsoft.com/office/drawing/2014/main" id="{1ADEA5A8-0D1D-461C-A5F8-102FE284CC2C}"/>
              </a:ext>
            </a:extLst>
          </p:cNvPr>
          <p:cNvSpPr>
            <a:spLocks noGrp="1"/>
          </p:cNvSpPr>
          <p:nvPr>
            <p:ph idx="1"/>
          </p:nvPr>
        </p:nvSpPr>
        <p:spPr>
          <a:xfrm>
            <a:off x="685800" y="1416937"/>
            <a:ext cx="10820400" cy="438367"/>
          </a:xfrm>
        </p:spPr>
        <p:txBody>
          <a:bodyPr>
            <a:normAutofit/>
          </a:bodyPr>
          <a:lstStyle/>
          <a:p>
            <a:pPr marL="0" indent="0" algn="ctr">
              <a:buNone/>
            </a:pPr>
            <a:r>
              <a:rPr lang="en-US" dirty="0"/>
              <a:t>EXAMPLES, </a:t>
            </a:r>
            <a:r>
              <a:rPr lang="el-GR" dirty="0">
                <a:latin typeface="Century Gothic (Body)"/>
              </a:rPr>
              <a:t>Σ</a:t>
            </a:r>
            <a:r>
              <a:rPr lang="en-US" dirty="0">
                <a:latin typeface="Century Gothic (Body)"/>
              </a:rPr>
              <a:t> = {</a:t>
            </a:r>
            <a:r>
              <a:rPr lang="en-US" dirty="0" err="1">
                <a:latin typeface="Century Gothic (Body)"/>
              </a:rPr>
              <a:t>a,b</a:t>
            </a:r>
            <a:r>
              <a:rPr lang="en-US" dirty="0">
                <a:latin typeface="Century Gothic (Body)"/>
              </a:rPr>
              <a:t>}</a:t>
            </a:r>
            <a:endParaRPr lang="en-US" dirty="0"/>
          </a:p>
        </p:txBody>
      </p:sp>
      <p:sp>
        <p:nvSpPr>
          <p:cNvPr id="4" name="Content Placeholder 2">
            <a:extLst>
              <a:ext uri="{FF2B5EF4-FFF2-40B4-BE49-F238E27FC236}">
                <a16:creationId xmlns:a16="http://schemas.microsoft.com/office/drawing/2014/main" id="{B27CF997-E5AC-4BA0-A5C5-E52DA674FD47}"/>
              </a:ext>
            </a:extLst>
          </p:cNvPr>
          <p:cNvSpPr txBox="1">
            <a:spLocks/>
          </p:cNvSpPr>
          <p:nvPr/>
        </p:nvSpPr>
        <p:spPr>
          <a:xfrm>
            <a:off x="685800" y="2332382"/>
            <a:ext cx="2739887"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Starts with ab</a:t>
            </a:r>
          </a:p>
          <a:p>
            <a:pPr marL="0" indent="0" algn="ctr">
              <a:buNone/>
            </a:pPr>
            <a:r>
              <a:rPr lang="en-US" dirty="0"/>
              <a:t>ab(</a:t>
            </a:r>
            <a:r>
              <a:rPr lang="en-US" dirty="0" err="1"/>
              <a:t>a+b</a:t>
            </a:r>
            <a:r>
              <a:rPr lang="en-US" dirty="0"/>
              <a:t>)*</a:t>
            </a:r>
          </a:p>
        </p:txBody>
      </p:sp>
      <p:sp>
        <p:nvSpPr>
          <p:cNvPr id="5" name="Content Placeholder 2">
            <a:extLst>
              <a:ext uri="{FF2B5EF4-FFF2-40B4-BE49-F238E27FC236}">
                <a16:creationId xmlns:a16="http://schemas.microsoft.com/office/drawing/2014/main" id="{A5868B17-96F5-41EB-BB97-129BA445C83C}"/>
              </a:ext>
            </a:extLst>
          </p:cNvPr>
          <p:cNvSpPr txBox="1">
            <a:spLocks/>
          </p:cNvSpPr>
          <p:nvPr/>
        </p:nvSpPr>
        <p:spPr>
          <a:xfrm>
            <a:off x="3943349" y="2358885"/>
            <a:ext cx="3548270"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Start and ends with a</a:t>
            </a:r>
          </a:p>
          <a:p>
            <a:pPr marL="0" indent="0" algn="ctr">
              <a:buNone/>
            </a:pPr>
            <a:r>
              <a:rPr lang="en-US" dirty="0" err="1"/>
              <a:t>a+a</a:t>
            </a:r>
            <a:r>
              <a:rPr lang="en-US" dirty="0"/>
              <a:t>(</a:t>
            </a:r>
            <a:r>
              <a:rPr lang="en-US" dirty="0" err="1"/>
              <a:t>a+b</a:t>
            </a:r>
            <a:r>
              <a:rPr lang="en-US" dirty="0"/>
              <a:t>)*a</a:t>
            </a:r>
            <a:endParaRPr lang="en-US" dirty="0">
              <a:latin typeface="Century Gothic (Body)"/>
            </a:endParaRPr>
          </a:p>
        </p:txBody>
      </p:sp>
      <p:sp>
        <p:nvSpPr>
          <p:cNvPr id="6" name="Content Placeholder 2">
            <a:extLst>
              <a:ext uri="{FF2B5EF4-FFF2-40B4-BE49-F238E27FC236}">
                <a16:creationId xmlns:a16="http://schemas.microsoft.com/office/drawing/2014/main" id="{FECB3DBE-F629-44D1-B53C-18040099B5AE}"/>
              </a:ext>
            </a:extLst>
          </p:cNvPr>
          <p:cNvSpPr txBox="1">
            <a:spLocks/>
          </p:cNvSpPr>
          <p:nvPr/>
        </p:nvSpPr>
        <p:spPr>
          <a:xfrm>
            <a:off x="8009281" y="2332382"/>
            <a:ext cx="3703984"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|w|&lt;=3</a:t>
            </a:r>
          </a:p>
          <a:p>
            <a:pPr marL="0" indent="0" algn="ctr">
              <a:buNone/>
            </a:pPr>
            <a:r>
              <a:rPr lang="el-GR" dirty="0">
                <a:latin typeface="Century Gothic (Body)"/>
              </a:rPr>
              <a:t>ε</a:t>
            </a:r>
            <a:r>
              <a:rPr lang="en-US" dirty="0"/>
              <a:t>+(</a:t>
            </a:r>
            <a:r>
              <a:rPr lang="en-US" dirty="0" err="1"/>
              <a:t>a+b</a:t>
            </a:r>
            <a:r>
              <a:rPr lang="en-US" dirty="0"/>
              <a:t>) +(</a:t>
            </a:r>
            <a:r>
              <a:rPr lang="en-US" dirty="0" err="1"/>
              <a:t>a+b</a:t>
            </a:r>
            <a:r>
              <a:rPr lang="en-US" dirty="0"/>
              <a:t>)^2 +(</a:t>
            </a:r>
            <a:r>
              <a:rPr lang="en-US" dirty="0" err="1"/>
              <a:t>a+b</a:t>
            </a:r>
            <a:r>
              <a:rPr lang="en-US" dirty="0"/>
              <a:t>)^3</a:t>
            </a:r>
          </a:p>
          <a:p>
            <a:pPr marL="0" indent="0" algn="ctr">
              <a:buNone/>
            </a:pPr>
            <a:r>
              <a:rPr lang="en-US" dirty="0">
                <a:latin typeface="Century Gothic (Body)"/>
              </a:rPr>
              <a:t>Can also be written as</a:t>
            </a:r>
          </a:p>
          <a:p>
            <a:pPr marL="0" indent="0" algn="ctr">
              <a:buNone/>
            </a:pPr>
            <a:r>
              <a:rPr lang="en-US" dirty="0">
                <a:latin typeface="Century Gothic (Body)"/>
              </a:rPr>
              <a:t>(</a:t>
            </a:r>
            <a:r>
              <a:rPr lang="en-US" dirty="0" err="1">
                <a:latin typeface="Century Gothic (Body)"/>
              </a:rPr>
              <a:t>a+b</a:t>
            </a:r>
            <a:r>
              <a:rPr lang="en-US" dirty="0">
                <a:latin typeface="Century Gothic (Body)"/>
              </a:rPr>
              <a:t>+</a:t>
            </a:r>
            <a:r>
              <a:rPr lang="el-GR" dirty="0">
                <a:latin typeface="Century Gothic (Body)"/>
              </a:rPr>
              <a:t> ε</a:t>
            </a:r>
            <a:r>
              <a:rPr lang="en-US" dirty="0">
                <a:latin typeface="Century Gothic (Body)"/>
              </a:rPr>
              <a:t>)^3</a:t>
            </a:r>
          </a:p>
        </p:txBody>
      </p:sp>
      <p:sp>
        <p:nvSpPr>
          <p:cNvPr id="8" name="Content Placeholder 2">
            <a:extLst>
              <a:ext uri="{FF2B5EF4-FFF2-40B4-BE49-F238E27FC236}">
                <a16:creationId xmlns:a16="http://schemas.microsoft.com/office/drawing/2014/main" id="{AB18AC95-C3D9-47B1-8934-6488F1A56C12}"/>
              </a:ext>
            </a:extLst>
          </p:cNvPr>
          <p:cNvSpPr txBox="1">
            <a:spLocks/>
          </p:cNvSpPr>
          <p:nvPr/>
        </p:nvSpPr>
        <p:spPr>
          <a:xfrm>
            <a:off x="203751" y="4707730"/>
            <a:ext cx="3703984"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a:t>
            </a:r>
            <a:r>
              <a:rPr lang="en-US" u="sng" dirty="0" err="1">
                <a:solidFill>
                  <a:schemeClr val="accent1"/>
                </a:solidFill>
                <a:highlight>
                  <a:srgbClr val="FFFF00"/>
                </a:highlight>
              </a:rPr>
              <a:t>w|a</a:t>
            </a:r>
            <a:r>
              <a:rPr lang="en-US" u="sng" dirty="0">
                <a:solidFill>
                  <a:schemeClr val="accent1"/>
                </a:solidFill>
                <a:highlight>
                  <a:srgbClr val="FFFF00"/>
                </a:highlight>
              </a:rPr>
              <a:t> =2</a:t>
            </a:r>
          </a:p>
          <a:p>
            <a:pPr marL="0" indent="0" algn="ctr">
              <a:buNone/>
            </a:pPr>
            <a:r>
              <a:rPr lang="en-US" dirty="0"/>
              <a:t>b*ab*ab*</a:t>
            </a:r>
            <a:endParaRPr lang="en-US" dirty="0">
              <a:latin typeface="Century Gothic (Body)"/>
            </a:endParaRPr>
          </a:p>
        </p:txBody>
      </p:sp>
      <p:sp>
        <p:nvSpPr>
          <p:cNvPr id="9" name="Content Placeholder 2">
            <a:extLst>
              <a:ext uri="{FF2B5EF4-FFF2-40B4-BE49-F238E27FC236}">
                <a16:creationId xmlns:a16="http://schemas.microsoft.com/office/drawing/2014/main" id="{772AB96C-0295-41BA-9589-38EFB6498A9F}"/>
              </a:ext>
            </a:extLst>
          </p:cNvPr>
          <p:cNvSpPr txBox="1">
            <a:spLocks/>
          </p:cNvSpPr>
          <p:nvPr/>
        </p:nvSpPr>
        <p:spPr>
          <a:xfrm>
            <a:off x="3600863" y="4707730"/>
            <a:ext cx="4233242"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28</a:t>
            </a:r>
            <a:r>
              <a:rPr lang="en-US" u="sng" baseline="30000" dirty="0">
                <a:solidFill>
                  <a:schemeClr val="accent1"/>
                </a:solidFill>
                <a:highlight>
                  <a:srgbClr val="FFFF00"/>
                </a:highlight>
              </a:rPr>
              <a:t>th</a:t>
            </a:r>
            <a:r>
              <a:rPr lang="en-US" u="sng" dirty="0">
                <a:solidFill>
                  <a:schemeClr val="accent1"/>
                </a:solidFill>
                <a:highlight>
                  <a:srgbClr val="FFFF00"/>
                </a:highlight>
              </a:rPr>
              <a:t> symbol from right end is a</a:t>
            </a:r>
          </a:p>
          <a:p>
            <a:pPr marL="0" indent="0" algn="ctr">
              <a:buNone/>
            </a:pPr>
            <a:r>
              <a:rPr lang="en-US" dirty="0"/>
              <a:t>(</a:t>
            </a:r>
            <a:r>
              <a:rPr lang="en-US" dirty="0" err="1"/>
              <a:t>a+b</a:t>
            </a:r>
            <a:r>
              <a:rPr lang="en-US" dirty="0"/>
              <a:t>)*a(</a:t>
            </a:r>
            <a:r>
              <a:rPr lang="en-US" dirty="0" err="1"/>
              <a:t>a+b</a:t>
            </a:r>
            <a:r>
              <a:rPr lang="en-US" dirty="0"/>
              <a:t>)^27</a:t>
            </a:r>
            <a:endParaRPr lang="en-US" dirty="0">
              <a:latin typeface="Century Gothic (Body)"/>
            </a:endParaRPr>
          </a:p>
        </p:txBody>
      </p:sp>
      <p:sp>
        <p:nvSpPr>
          <p:cNvPr id="10" name="Content Placeholder 2">
            <a:extLst>
              <a:ext uri="{FF2B5EF4-FFF2-40B4-BE49-F238E27FC236}">
                <a16:creationId xmlns:a16="http://schemas.microsoft.com/office/drawing/2014/main" id="{F6230F03-27FD-4B39-8BCB-1413FC5A0A75}"/>
              </a:ext>
            </a:extLst>
          </p:cNvPr>
          <p:cNvSpPr txBox="1">
            <a:spLocks/>
          </p:cNvSpPr>
          <p:nvPr/>
        </p:nvSpPr>
        <p:spPr>
          <a:xfrm>
            <a:off x="8009281" y="4707730"/>
            <a:ext cx="3703984" cy="438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u="sng" dirty="0">
                <a:solidFill>
                  <a:schemeClr val="accent1"/>
                </a:solidFill>
                <a:highlight>
                  <a:srgbClr val="FFFF00"/>
                </a:highlight>
              </a:rPr>
              <a:t>|</a:t>
            </a:r>
            <a:r>
              <a:rPr lang="en-US" u="sng" dirty="0" err="1">
                <a:solidFill>
                  <a:schemeClr val="accent1"/>
                </a:solidFill>
                <a:highlight>
                  <a:srgbClr val="FFFF00"/>
                </a:highlight>
              </a:rPr>
              <a:t>w|b</a:t>
            </a:r>
            <a:r>
              <a:rPr lang="en-US" u="sng" dirty="0">
                <a:solidFill>
                  <a:schemeClr val="accent1"/>
                </a:solidFill>
                <a:highlight>
                  <a:srgbClr val="FFFF00"/>
                </a:highlight>
              </a:rPr>
              <a:t> =2(mod 3)</a:t>
            </a:r>
          </a:p>
          <a:p>
            <a:pPr marL="0" indent="0" algn="ctr">
              <a:buNone/>
            </a:pPr>
            <a:r>
              <a:rPr lang="en-US" dirty="0"/>
              <a:t>a*</a:t>
            </a:r>
            <a:r>
              <a:rPr lang="en-US" dirty="0" err="1"/>
              <a:t>ba</a:t>
            </a:r>
            <a:r>
              <a:rPr lang="en-US" dirty="0"/>
              <a:t>*</a:t>
            </a:r>
            <a:r>
              <a:rPr lang="en-US" dirty="0" err="1"/>
              <a:t>ba</a:t>
            </a:r>
            <a:r>
              <a:rPr lang="en-US" dirty="0"/>
              <a:t>*(a*</a:t>
            </a:r>
            <a:r>
              <a:rPr lang="en-US" dirty="0" err="1"/>
              <a:t>ba</a:t>
            </a:r>
            <a:r>
              <a:rPr lang="en-US" dirty="0"/>
              <a:t>*</a:t>
            </a:r>
            <a:r>
              <a:rPr lang="en-US" dirty="0" err="1"/>
              <a:t>ba</a:t>
            </a:r>
            <a:r>
              <a:rPr lang="en-US" dirty="0"/>
              <a:t>*</a:t>
            </a:r>
            <a:r>
              <a:rPr lang="en-US" dirty="0" err="1"/>
              <a:t>ba</a:t>
            </a:r>
            <a:r>
              <a:rPr lang="en-US" dirty="0"/>
              <a:t>*)*</a:t>
            </a:r>
            <a:endParaRPr lang="en-US" dirty="0">
              <a:latin typeface="Century Gothic (Body)"/>
            </a:endParaRPr>
          </a:p>
        </p:txBody>
      </p:sp>
    </p:spTree>
    <p:extLst>
      <p:ext uri="{BB962C8B-B14F-4D97-AF65-F5344CB8AC3E}">
        <p14:creationId xmlns:p14="http://schemas.microsoft.com/office/powerpoint/2010/main" val="300399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525832"/>
            <a:ext cx="12192000" cy="1293028"/>
          </a:xfrm>
        </p:spPr>
        <p:txBody>
          <a:bodyPr>
            <a:normAutofit/>
          </a:bodyPr>
          <a:lstStyle/>
          <a:p>
            <a:pPr algn="ctr"/>
            <a:r>
              <a:rPr lang="en-US" sz="3200" dirty="0"/>
              <a:t>Converting finite automata into </a:t>
            </a:r>
            <a:br>
              <a:rPr lang="en-US" sz="3200" dirty="0"/>
            </a:br>
            <a:r>
              <a:rPr lang="en-US" sz="3200" dirty="0"/>
              <a:t>REGULAR expressions</a:t>
            </a:r>
          </a:p>
        </p:txBody>
      </p:sp>
      <p:sp>
        <p:nvSpPr>
          <p:cNvPr id="3" name="Content Placeholder 2">
            <a:extLst>
              <a:ext uri="{FF2B5EF4-FFF2-40B4-BE49-F238E27FC236}">
                <a16:creationId xmlns:a16="http://schemas.microsoft.com/office/drawing/2014/main" id="{1ADEA5A8-0D1D-461C-A5F8-102FE284CC2C}"/>
              </a:ext>
            </a:extLst>
          </p:cNvPr>
          <p:cNvSpPr>
            <a:spLocks noGrp="1"/>
          </p:cNvSpPr>
          <p:nvPr>
            <p:ph idx="1"/>
          </p:nvPr>
        </p:nvSpPr>
        <p:spPr>
          <a:xfrm>
            <a:off x="685800" y="1589213"/>
            <a:ext cx="10820400" cy="438367"/>
          </a:xfrm>
        </p:spPr>
        <p:txBody>
          <a:bodyPr>
            <a:normAutofit/>
          </a:bodyPr>
          <a:lstStyle/>
          <a:p>
            <a:pPr marL="0" indent="0" algn="ctr">
              <a:buNone/>
            </a:pPr>
            <a:r>
              <a:rPr lang="en-US" dirty="0"/>
              <a:t>EXAMPLE, </a:t>
            </a:r>
            <a:r>
              <a:rPr lang="el-GR" dirty="0">
                <a:latin typeface="Century Gothic (Body)"/>
              </a:rPr>
              <a:t>Σ</a:t>
            </a:r>
            <a:r>
              <a:rPr lang="en-US" dirty="0">
                <a:latin typeface="Century Gothic (Body)"/>
              </a:rPr>
              <a:t> = {</a:t>
            </a:r>
            <a:r>
              <a:rPr lang="en-US" dirty="0" err="1">
                <a:latin typeface="Century Gothic (Body)"/>
              </a:rPr>
              <a:t>a,b</a:t>
            </a:r>
            <a:r>
              <a:rPr lang="en-US" dirty="0">
                <a:latin typeface="Century Gothic (Body)"/>
              </a:rPr>
              <a:t>}</a:t>
            </a:r>
            <a:endParaRPr lang="en-US" dirty="0"/>
          </a:p>
        </p:txBody>
      </p:sp>
      <p:grpSp>
        <p:nvGrpSpPr>
          <p:cNvPr id="43" name="Group 42">
            <a:extLst>
              <a:ext uri="{FF2B5EF4-FFF2-40B4-BE49-F238E27FC236}">
                <a16:creationId xmlns:a16="http://schemas.microsoft.com/office/drawing/2014/main" id="{B23CDABC-28F1-47F4-AFD9-2CFDEE90B5F5}"/>
              </a:ext>
            </a:extLst>
          </p:cNvPr>
          <p:cNvGrpSpPr/>
          <p:nvPr/>
        </p:nvGrpSpPr>
        <p:grpSpPr>
          <a:xfrm>
            <a:off x="1046922" y="2637183"/>
            <a:ext cx="4572000" cy="2975111"/>
            <a:chOff x="1046922" y="2279374"/>
            <a:chExt cx="4572000" cy="2975111"/>
          </a:xfrm>
        </p:grpSpPr>
        <p:sp>
          <p:nvSpPr>
            <p:cNvPr id="7" name="Oval 6">
              <a:extLst>
                <a:ext uri="{FF2B5EF4-FFF2-40B4-BE49-F238E27FC236}">
                  <a16:creationId xmlns:a16="http://schemas.microsoft.com/office/drawing/2014/main" id="{F73421F1-D427-48E9-A761-85E34520777B}"/>
                </a:ext>
              </a:extLst>
            </p:cNvPr>
            <p:cNvSpPr/>
            <p:nvPr/>
          </p:nvSpPr>
          <p:spPr>
            <a:xfrm>
              <a:off x="1046922" y="2756346"/>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q1</a:t>
              </a:r>
            </a:p>
          </p:txBody>
        </p:sp>
        <p:sp>
          <p:nvSpPr>
            <p:cNvPr id="11" name="Oval 10">
              <a:extLst>
                <a:ext uri="{FF2B5EF4-FFF2-40B4-BE49-F238E27FC236}">
                  <a16:creationId xmlns:a16="http://schemas.microsoft.com/office/drawing/2014/main" id="{8FC27B39-2097-4033-9E80-23817E720F31}"/>
                </a:ext>
              </a:extLst>
            </p:cNvPr>
            <p:cNvSpPr/>
            <p:nvPr/>
          </p:nvSpPr>
          <p:spPr>
            <a:xfrm>
              <a:off x="2875722" y="2756346"/>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q0</a:t>
              </a:r>
            </a:p>
          </p:txBody>
        </p:sp>
        <p:sp>
          <p:nvSpPr>
            <p:cNvPr id="12" name="Oval 11">
              <a:extLst>
                <a:ext uri="{FF2B5EF4-FFF2-40B4-BE49-F238E27FC236}">
                  <a16:creationId xmlns:a16="http://schemas.microsoft.com/office/drawing/2014/main" id="{9E4A87DE-099A-4553-B717-1E376BE83F3C}"/>
                </a:ext>
              </a:extLst>
            </p:cNvPr>
            <p:cNvSpPr/>
            <p:nvPr/>
          </p:nvSpPr>
          <p:spPr>
            <a:xfrm>
              <a:off x="1961322" y="4326833"/>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13" name="Oval 12">
              <a:extLst>
                <a:ext uri="{FF2B5EF4-FFF2-40B4-BE49-F238E27FC236}">
                  <a16:creationId xmlns:a16="http://schemas.microsoft.com/office/drawing/2014/main" id="{CD350697-B9A4-40D2-91E0-DDEAFC39A705}"/>
                </a:ext>
              </a:extLst>
            </p:cNvPr>
            <p:cNvSpPr/>
            <p:nvPr/>
          </p:nvSpPr>
          <p:spPr>
            <a:xfrm>
              <a:off x="3790122" y="4326833"/>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4" name="Oval 13">
              <a:extLst>
                <a:ext uri="{FF2B5EF4-FFF2-40B4-BE49-F238E27FC236}">
                  <a16:creationId xmlns:a16="http://schemas.microsoft.com/office/drawing/2014/main" id="{92C445E3-05C7-41FD-B92B-071A63BC8346}"/>
                </a:ext>
              </a:extLst>
            </p:cNvPr>
            <p:cNvSpPr/>
            <p:nvPr/>
          </p:nvSpPr>
          <p:spPr>
            <a:xfrm>
              <a:off x="4704522" y="2756346"/>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q4</a:t>
              </a:r>
            </a:p>
          </p:txBody>
        </p:sp>
        <p:sp>
          <p:nvSpPr>
            <p:cNvPr id="15" name="Oval 14">
              <a:extLst>
                <a:ext uri="{FF2B5EF4-FFF2-40B4-BE49-F238E27FC236}">
                  <a16:creationId xmlns:a16="http://schemas.microsoft.com/office/drawing/2014/main" id="{06B73D88-FA13-477A-BC48-173539A29A5D}"/>
                </a:ext>
              </a:extLst>
            </p:cNvPr>
            <p:cNvSpPr/>
            <p:nvPr/>
          </p:nvSpPr>
          <p:spPr>
            <a:xfrm>
              <a:off x="3028122" y="2908746"/>
              <a:ext cx="640080" cy="64008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q0</a:t>
              </a:r>
            </a:p>
          </p:txBody>
        </p:sp>
        <p:sp>
          <p:nvSpPr>
            <p:cNvPr id="16" name="Oval 15">
              <a:extLst>
                <a:ext uri="{FF2B5EF4-FFF2-40B4-BE49-F238E27FC236}">
                  <a16:creationId xmlns:a16="http://schemas.microsoft.com/office/drawing/2014/main" id="{038A7344-C40B-4D02-AA9C-6E0058BCF1EB}"/>
                </a:ext>
              </a:extLst>
            </p:cNvPr>
            <p:cNvSpPr/>
            <p:nvPr/>
          </p:nvSpPr>
          <p:spPr>
            <a:xfrm>
              <a:off x="1961322" y="4340085"/>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q2</a:t>
              </a:r>
            </a:p>
          </p:txBody>
        </p:sp>
        <p:sp>
          <p:nvSpPr>
            <p:cNvPr id="17" name="Oval 16">
              <a:extLst>
                <a:ext uri="{FF2B5EF4-FFF2-40B4-BE49-F238E27FC236}">
                  <a16:creationId xmlns:a16="http://schemas.microsoft.com/office/drawing/2014/main" id="{F3C36558-C1B6-47EA-8448-B89114B98591}"/>
                </a:ext>
              </a:extLst>
            </p:cNvPr>
            <p:cNvSpPr/>
            <p:nvPr/>
          </p:nvSpPr>
          <p:spPr>
            <a:xfrm>
              <a:off x="3790122" y="4326833"/>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q3</a:t>
              </a:r>
            </a:p>
          </p:txBody>
        </p:sp>
        <p:cxnSp>
          <p:nvCxnSpPr>
            <p:cNvPr id="23" name="Straight Arrow Connector 22">
              <a:extLst>
                <a:ext uri="{FF2B5EF4-FFF2-40B4-BE49-F238E27FC236}">
                  <a16:creationId xmlns:a16="http://schemas.microsoft.com/office/drawing/2014/main" id="{B9F9198E-B074-43A8-898D-A8F6E0C342E5}"/>
                </a:ext>
              </a:extLst>
            </p:cNvPr>
            <p:cNvCxnSpPr>
              <a:stCxn id="11" idx="2"/>
              <a:endCxn id="7" idx="6"/>
            </p:cNvCxnSpPr>
            <p:nvPr/>
          </p:nvCxnSpPr>
          <p:spPr>
            <a:xfrm flipH="1">
              <a:off x="1961322" y="3213546"/>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7EF98E-4B20-4F28-8CA8-7DDF1AB1944F}"/>
                </a:ext>
              </a:extLst>
            </p:cNvPr>
            <p:cNvCxnSpPr>
              <a:stCxn id="7" idx="4"/>
              <a:endCxn id="16" idx="1"/>
            </p:cNvCxnSpPr>
            <p:nvPr/>
          </p:nvCxnSpPr>
          <p:spPr>
            <a:xfrm>
              <a:off x="1504122" y="3670746"/>
              <a:ext cx="591111" cy="803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F0C79-79C0-4193-98E7-1A238048E181}"/>
                </a:ext>
              </a:extLst>
            </p:cNvPr>
            <p:cNvCxnSpPr>
              <a:cxnSpLocks/>
              <a:stCxn id="16" idx="7"/>
              <a:endCxn id="11" idx="4"/>
            </p:cNvCxnSpPr>
            <p:nvPr/>
          </p:nvCxnSpPr>
          <p:spPr>
            <a:xfrm flipV="1">
              <a:off x="2741811" y="3670746"/>
              <a:ext cx="591111" cy="803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8E96E9B-E4EA-4340-BC40-A0AA2442560D}"/>
                </a:ext>
              </a:extLst>
            </p:cNvPr>
            <p:cNvCxnSpPr>
              <a:stCxn id="11" idx="5"/>
              <a:endCxn id="17" idx="1"/>
            </p:cNvCxnSpPr>
            <p:nvPr/>
          </p:nvCxnSpPr>
          <p:spPr>
            <a:xfrm>
              <a:off x="3656211" y="3536835"/>
              <a:ext cx="267822" cy="923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7506D0-2C0B-4E5C-B3BC-DA12B2DD41FD}"/>
                </a:ext>
              </a:extLst>
            </p:cNvPr>
            <p:cNvCxnSpPr>
              <a:stCxn id="17" idx="7"/>
              <a:endCxn id="14" idx="4"/>
            </p:cNvCxnSpPr>
            <p:nvPr/>
          </p:nvCxnSpPr>
          <p:spPr>
            <a:xfrm flipV="1">
              <a:off x="4570611" y="3670746"/>
              <a:ext cx="591111" cy="789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886FCC-176A-4E31-A8FD-E9BF4F36285E}"/>
                </a:ext>
              </a:extLst>
            </p:cNvPr>
            <p:cNvCxnSpPr>
              <a:stCxn id="14" idx="2"/>
              <a:endCxn id="11" idx="6"/>
            </p:cNvCxnSpPr>
            <p:nvPr/>
          </p:nvCxnSpPr>
          <p:spPr>
            <a:xfrm flipH="1">
              <a:off x="3790122" y="3213546"/>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1CD28D2-07BC-466F-81AB-4849A232F3E7}"/>
                </a:ext>
              </a:extLst>
            </p:cNvPr>
            <p:cNvCxnSpPr>
              <a:endCxn id="11" idx="0"/>
            </p:cNvCxnSpPr>
            <p:nvPr/>
          </p:nvCxnSpPr>
          <p:spPr>
            <a:xfrm flipH="1">
              <a:off x="3332922" y="2279374"/>
              <a:ext cx="15240" cy="476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2AC041A-BD21-45F6-A44E-EDC3759115BF}"/>
                </a:ext>
              </a:extLst>
            </p:cNvPr>
            <p:cNvSpPr txBox="1"/>
            <p:nvPr/>
          </p:nvSpPr>
          <p:spPr>
            <a:xfrm>
              <a:off x="2314598" y="2859454"/>
              <a:ext cx="341760" cy="369332"/>
            </a:xfrm>
            <a:prstGeom prst="rect">
              <a:avLst/>
            </a:prstGeom>
            <a:noFill/>
          </p:spPr>
          <p:txBody>
            <a:bodyPr wrap="none" rtlCol="0">
              <a:spAutoFit/>
            </a:bodyPr>
            <a:lstStyle/>
            <a:p>
              <a:r>
                <a:rPr lang="en-US" dirty="0"/>
                <a:t>b</a:t>
              </a:r>
            </a:p>
          </p:txBody>
        </p:sp>
        <p:sp>
          <p:nvSpPr>
            <p:cNvPr id="38" name="TextBox 37">
              <a:extLst>
                <a:ext uri="{FF2B5EF4-FFF2-40B4-BE49-F238E27FC236}">
                  <a16:creationId xmlns:a16="http://schemas.microsoft.com/office/drawing/2014/main" id="{7879823B-412C-4B2B-9BF6-2C96ADB56BFE}"/>
                </a:ext>
              </a:extLst>
            </p:cNvPr>
            <p:cNvSpPr txBox="1"/>
            <p:nvPr/>
          </p:nvSpPr>
          <p:spPr>
            <a:xfrm>
              <a:off x="4106931" y="2859454"/>
              <a:ext cx="341760" cy="369332"/>
            </a:xfrm>
            <a:prstGeom prst="rect">
              <a:avLst/>
            </a:prstGeom>
            <a:noFill/>
          </p:spPr>
          <p:txBody>
            <a:bodyPr wrap="none" rtlCol="0">
              <a:spAutoFit/>
            </a:bodyPr>
            <a:lstStyle/>
            <a:p>
              <a:r>
                <a:rPr lang="en-US" dirty="0"/>
                <a:t>b</a:t>
              </a:r>
            </a:p>
          </p:txBody>
        </p:sp>
        <p:sp>
          <p:nvSpPr>
            <p:cNvPr id="39" name="TextBox 38">
              <a:extLst>
                <a:ext uri="{FF2B5EF4-FFF2-40B4-BE49-F238E27FC236}">
                  <a16:creationId xmlns:a16="http://schemas.microsoft.com/office/drawing/2014/main" id="{D25869C0-F64D-4A34-80C5-D7D582B313F1}"/>
                </a:ext>
              </a:extLst>
            </p:cNvPr>
            <p:cNvSpPr txBox="1"/>
            <p:nvPr/>
          </p:nvSpPr>
          <p:spPr>
            <a:xfrm>
              <a:off x="1467153" y="3998789"/>
              <a:ext cx="341760" cy="369332"/>
            </a:xfrm>
            <a:prstGeom prst="rect">
              <a:avLst/>
            </a:prstGeom>
            <a:noFill/>
          </p:spPr>
          <p:txBody>
            <a:bodyPr wrap="none" rtlCol="0">
              <a:spAutoFit/>
            </a:bodyPr>
            <a:lstStyle/>
            <a:p>
              <a:r>
                <a:rPr lang="en-US" dirty="0"/>
                <a:t>a</a:t>
              </a:r>
            </a:p>
          </p:txBody>
        </p:sp>
        <p:sp>
          <p:nvSpPr>
            <p:cNvPr id="40" name="TextBox 39">
              <a:extLst>
                <a:ext uri="{FF2B5EF4-FFF2-40B4-BE49-F238E27FC236}">
                  <a16:creationId xmlns:a16="http://schemas.microsoft.com/office/drawing/2014/main" id="{EBB1318B-C7E8-4FF3-9948-E88654F7D6D6}"/>
                </a:ext>
              </a:extLst>
            </p:cNvPr>
            <p:cNvSpPr txBox="1"/>
            <p:nvPr/>
          </p:nvSpPr>
          <p:spPr>
            <a:xfrm>
              <a:off x="3066667" y="4006025"/>
              <a:ext cx="282450" cy="369332"/>
            </a:xfrm>
            <a:prstGeom prst="rect">
              <a:avLst/>
            </a:prstGeom>
            <a:noFill/>
          </p:spPr>
          <p:txBody>
            <a:bodyPr wrap="none" rtlCol="0">
              <a:spAutoFit/>
            </a:bodyPr>
            <a:lstStyle/>
            <a:p>
              <a:r>
                <a:rPr lang="el-GR" dirty="0">
                  <a:latin typeface="Century Gothic (Body)"/>
                </a:rPr>
                <a:t>ε</a:t>
              </a:r>
              <a:endParaRPr lang="en-US" sz="2000" dirty="0">
                <a:latin typeface="Century Gothic (Body)"/>
              </a:endParaRPr>
            </a:p>
          </p:txBody>
        </p:sp>
        <p:sp>
          <p:nvSpPr>
            <p:cNvPr id="41" name="TextBox 40">
              <a:extLst>
                <a:ext uri="{FF2B5EF4-FFF2-40B4-BE49-F238E27FC236}">
                  <a16:creationId xmlns:a16="http://schemas.microsoft.com/office/drawing/2014/main" id="{373E00F9-90EF-413C-A5CF-BC82BDA4861D}"/>
                </a:ext>
              </a:extLst>
            </p:cNvPr>
            <p:cNvSpPr txBox="1"/>
            <p:nvPr/>
          </p:nvSpPr>
          <p:spPr>
            <a:xfrm>
              <a:off x="3835294" y="3776761"/>
              <a:ext cx="282450" cy="369332"/>
            </a:xfrm>
            <a:prstGeom prst="rect">
              <a:avLst/>
            </a:prstGeom>
            <a:noFill/>
          </p:spPr>
          <p:txBody>
            <a:bodyPr wrap="none" rtlCol="0">
              <a:spAutoFit/>
            </a:bodyPr>
            <a:lstStyle/>
            <a:p>
              <a:r>
                <a:rPr lang="el-GR" dirty="0">
                  <a:latin typeface="Century Gothic (Body)"/>
                </a:rPr>
                <a:t>ε</a:t>
              </a:r>
              <a:endParaRPr lang="en-US" dirty="0"/>
            </a:p>
          </p:txBody>
        </p:sp>
        <p:sp>
          <p:nvSpPr>
            <p:cNvPr id="42" name="TextBox 41">
              <a:extLst>
                <a:ext uri="{FF2B5EF4-FFF2-40B4-BE49-F238E27FC236}">
                  <a16:creationId xmlns:a16="http://schemas.microsoft.com/office/drawing/2014/main" id="{93F89BD8-5CC6-49AF-909A-BA39087ADCEB}"/>
                </a:ext>
              </a:extLst>
            </p:cNvPr>
            <p:cNvSpPr txBox="1"/>
            <p:nvPr/>
          </p:nvSpPr>
          <p:spPr>
            <a:xfrm>
              <a:off x="4883605" y="4127945"/>
              <a:ext cx="341760" cy="369332"/>
            </a:xfrm>
            <a:prstGeom prst="rect">
              <a:avLst/>
            </a:prstGeom>
            <a:noFill/>
          </p:spPr>
          <p:txBody>
            <a:bodyPr wrap="none" rtlCol="0">
              <a:spAutoFit/>
            </a:bodyPr>
            <a:lstStyle/>
            <a:p>
              <a:r>
                <a:rPr lang="en-US" dirty="0"/>
                <a:t>a</a:t>
              </a:r>
            </a:p>
          </p:txBody>
        </p:sp>
      </p:grpSp>
      <p:sp>
        <p:nvSpPr>
          <p:cNvPr id="44" name="Content Placeholder 2">
            <a:extLst>
              <a:ext uri="{FF2B5EF4-FFF2-40B4-BE49-F238E27FC236}">
                <a16:creationId xmlns:a16="http://schemas.microsoft.com/office/drawing/2014/main" id="{93E273AF-FA71-4A76-9CF4-9B6CBA441DB4}"/>
              </a:ext>
            </a:extLst>
          </p:cNvPr>
          <p:cNvSpPr txBox="1">
            <a:spLocks/>
          </p:cNvSpPr>
          <p:nvPr/>
        </p:nvSpPr>
        <p:spPr>
          <a:xfrm>
            <a:off x="5614589" y="4160888"/>
            <a:ext cx="4536576" cy="438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dirty="0">
                <a:solidFill>
                  <a:schemeClr val="accent1"/>
                </a:solidFill>
                <a:highlight>
                  <a:srgbClr val="FFFF00"/>
                </a:highlight>
              </a:rPr>
              <a:t>((</a:t>
            </a:r>
            <a:r>
              <a:rPr lang="en-US" dirty="0" err="1">
                <a:solidFill>
                  <a:schemeClr val="accent1"/>
                </a:solidFill>
                <a:highlight>
                  <a:srgbClr val="FFFF00"/>
                </a:highlight>
              </a:rPr>
              <a:t>ba</a:t>
            </a:r>
            <a:r>
              <a:rPr lang="el-GR" dirty="0">
                <a:solidFill>
                  <a:schemeClr val="accent1"/>
                </a:solidFill>
                <a:highlight>
                  <a:srgbClr val="FFFF00"/>
                </a:highlight>
                <a:latin typeface="Century Gothic (Body)"/>
              </a:rPr>
              <a:t>ε</a:t>
            </a:r>
            <a:r>
              <a:rPr lang="en-US" dirty="0">
                <a:solidFill>
                  <a:schemeClr val="accent1"/>
                </a:solidFill>
                <a:highlight>
                  <a:srgbClr val="FFFF00"/>
                </a:highlight>
              </a:rPr>
              <a:t>)*+(</a:t>
            </a:r>
            <a:r>
              <a:rPr lang="el-GR" dirty="0">
                <a:solidFill>
                  <a:schemeClr val="accent1"/>
                </a:solidFill>
                <a:highlight>
                  <a:srgbClr val="FFFF00"/>
                </a:highlight>
                <a:latin typeface="Century Gothic (Body)"/>
              </a:rPr>
              <a:t>ε</a:t>
            </a:r>
            <a:r>
              <a:rPr lang="en-US" dirty="0">
                <a:solidFill>
                  <a:schemeClr val="accent1"/>
                </a:solidFill>
                <a:highlight>
                  <a:srgbClr val="FFFF00"/>
                </a:highlight>
                <a:latin typeface="Century Gothic (Body)"/>
              </a:rPr>
              <a:t>ab</a:t>
            </a:r>
            <a:r>
              <a:rPr lang="en-US" dirty="0">
                <a:solidFill>
                  <a:schemeClr val="accent1"/>
                </a:solidFill>
                <a:highlight>
                  <a:srgbClr val="FFFF00"/>
                </a:highlight>
              </a:rPr>
              <a:t>)	*)*(</a:t>
            </a:r>
            <a:r>
              <a:rPr lang="en-US" dirty="0" err="1">
                <a:solidFill>
                  <a:schemeClr val="accent1"/>
                </a:solidFill>
                <a:highlight>
                  <a:srgbClr val="FFFF00"/>
                </a:highlight>
              </a:rPr>
              <a:t>ba+ab</a:t>
            </a:r>
            <a:r>
              <a:rPr lang="en-US" dirty="0">
                <a:solidFill>
                  <a:schemeClr val="accent1"/>
                </a:solidFill>
                <a:highlight>
                  <a:srgbClr val="FFFF00"/>
                </a:highlight>
              </a:rPr>
              <a:t>)*</a:t>
            </a:r>
          </a:p>
        </p:txBody>
      </p:sp>
    </p:spTree>
    <p:extLst>
      <p:ext uri="{BB962C8B-B14F-4D97-AF65-F5344CB8AC3E}">
        <p14:creationId xmlns:p14="http://schemas.microsoft.com/office/powerpoint/2010/main" val="89168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525832"/>
            <a:ext cx="12192000" cy="1293028"/>
          </a:xfrm>
        </p:spPr>
        <p:txBody>
          <a:bodyPr>
            <a:normAutofit/>
          </a:bodyPr>
          <a:lstStyle/>
          <a:p>
            <a:pPr algn="ctr"/>
            <a:r>
              <a:rPr lang="en-US" sz="3200" dirty="0"/>
              <a:t>Converting REGULAR expressions into </a:t>
            </a:r>
            <a:br>
              <a:rPr lang="en-US" sz="3200" dirty="0"/>
            </a:br>
            <a:r>
              <a:rPr lang="en-US" sz="3200" dirty="0"/>
              <a:t>finite automata</a:t>
            </a:r>
          </a:p>
        </p:txBody>
      </p:sp>
      <p:sp>
        <p:nvSpPr>
          <p:cNvPr id="3" name="Content Placeholder 2">
            <a:extLst>
              <a:ext uri="{FF2B5EF4-FFF2-40B4-BE49-F238E27FC236}">
                <a16:creationId xmlns:a16="http://schemas.microsoft.com/office/drawing/2014/main" id="{1ADEA5A8-0D1D-461C-A5F8-102FE284CC2C}"/>
              </a:ext>
            </a:extLst>
          </p:cNvPr>
          <p:cNvSpPr>
            <a:spLocks noGrp="1"/>
          </p:cNvSpPr>
          <p:nvPr>
            <p:ph idx="1"/>
          </p:nvPr>
        </p:nvSpPr>
        <p:spPr>
          <a:xfrm>
            <a:off x="685800" y="1589213"/>
            <a:ext cx="10820400" cy="438367"/>
          </a:xfrm>
        </p:spPr>
        <p:txBody>
          <a:bodyPr>
            <a:normAutofit/>
          </a:bodyPr>
          <a:lstStyle/>
          <a:p>
            <a:pPr marL="0" indent="0" algn="ctr">
              <a:buNone/>
            </a:pPr>
            <a:r>
              <a:rPr lang="en-US" dirty="0"/>
              <a:t>EXAMPLE, </a:t>
            </a:r>
            <a:r>
              <a:rPr lang="el-GR" dirty="0">
                <a:latin typeface="Century Gothic (Body)"/>
              </a:rPr>
              <a:t>Σ</a:t>
            </a:r>
            <a:r>
              <a:rPr lang="en-US" dirty="0">
                <a:latin typeface="Century Gothic (Body)"/>
              </a:rPr>
              <a:t> = {</a:t>
            </a:r>
            <a:r>
              <a:rPr lang="en-US" dirty="0" err="1">
                <a:latin typeface="Century Gothic (Body)"/>
              </a:rPr>
              <a:t>a,b</a:t>
            </a:r>
            <a:r>
              <a:rPr lang="en-US" dirty="0">
                <a:latin typeface="Century Gothic (Body)"/>
              </a:rPr>
              <a:t>}</a:t>
            </a:r>
            <a:endParaRPr lang="en-US" dirty="0"/>
          </a:p>
        </p:txBody>
      </p:sp>
      <p:sp>
        <p:nvSpPr>
          <p:cNvPr id="44" name="Content Placeholder 2">
            <a:extLst>
              <a:ext uri="{FF2B5EF4-FFF2-40B4-BE49-F238E27FC236}">
                <a16:creationId xmlns:a16="http://schemas.microsoft.com/office/drawing/2014/main" id="{93E273AF-FA71-4A76-9CF4-9B6CBA441DB4}"/>
              </a:ext>
            </a:extLst>
          </p:cNvPr>
          <p:cNvSpPr txBox="1">
            <a:spLocks/>
          </p:cNvSpPr>
          <p:nvPr/>
        </p:nvSpPr>
        <p:spPr>
          <a:xfrm>
            <a:off x="3790122" y="2306083"/>
            <a:ext cx="4536576" cy="438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dirty="0">
                <a:solidFill>
                  <a:schemeClr val="accent1"/>
                </a:solidFill>
                <a:highlight>
                  <a:srgbClr val="FFFF00"/>
                </a:highlight>
              </a:rPr>
              <a:t>(</a:t>
            </a:r>
            <a:r>
              <a:rPr lang="en-US" dirty="0" err="1">
                <a:solidFill>
                  <a:schemeClr val="accent1"/>
                </a:solidFill>
                <a:highlight>
                  <a:srgbClr val="FFFF00"/>
                </a:highlight>
              </a:rPr>
              <a:t>a+b+ca</a:t>
            </a:r>
            <a:r>
              <a:rPr lang="en-US" dirty="0">
                <a:solidFill>
                  <a:schemeClr val="accent1"/>
                </a:solidFill>
                <a:highlight>
                  <a:srgbClr val="FFFF00"/>
                </a:highlight>
              </a:rPr>
              <a:t>)((</a:t>
            </a:r>
            <a:r>
              <a:rPr lang="en-US" dirty="0" err="1">
                <a:solidFill>
                  <a:schemeClr val="accent1"/>
                </a:solidFill>
                <a:highlight>
                  <a:srgbClr val="FFFF00"/>
                </a:highlight>
              </a:rPr>
              <a:t>bab</a:t>
            </a:r>
            <a:r>
              <a:rPr lang="en-US" dirty="0">
                <a:solidFill>
                  <a:schemeClr val="accent1"/>
                </a:solidFill>
                <a:highlight>
                  <a:srgbClr val="FFFF00"/>
                </a:highlight>
              </a:rPr>
              <a:t>)*+(</a:t>
            </a:r>
            <a:r>
              <a:rPr lang="en-US" dirty="0" err="1">
                <a:solidFill>
                  <a:schemeClr val="accent1"/>
                </a:solidFill>
                <a:highlight>
                  <a:srgbClr val="FFFF00"/>
                </a:highlight>
              </a:rPr>
              <a:t>a+b</a:t>
            </a:r>
            <a:r>
              <a:rPr lang="en-US" dirty="0">
                <a:solidFill>
                  <a:schemeClr val="accent1"/>
                </a:solidFill>
                <a:highlight>
                  <a:srgbClr val="FFFF00"/>
                </a:highlight>
              </a:rPr>
              <a:t>)*)*(ab)*</a:t>
            </a:r>
          </a:p>
        </p:txBody>
      </p:sp>
      <p:grpSp>
        <p:nvGrpSpPr>
          <p:cNvPr id="82" name="Group 81">
            <a:extLst>
              <a:ext uri="{FF2B5EF4-FFF2-40B4-BE49-F238E27FC236}">
                <a16:creationId xmlns:a16="http://schemas.microsoft.com/office/drawing/2014/main" id="{20DF7968-9A01-4440-84AA-21CE613558D4}"/>
              </a:ext>
            </a:extLst>
          </p:cNvPr>
          <p:cNvGrpSpPr/>
          <p:nvPr/>
        </p:nvGrpSpPr>
        <p:grpSpPr>
          <a:xfrm>
            <a:off x="1046923" y="2989855"/>
            <a:ext cx="9760309" cy="3342011"/>
            <a:chOff x="238539" y="2830829"/>
            <a:chExt cx="9760309" cy="3342011"/>
          </a:xfrm>
        </p:grpSpPr>
        <p:sp>
          <p:nvSpPr>
            <p:cNvPr id="11" name="Oval 10">
              <a:extLst>
                <a:ext uri="{FF2B5EF4-FFF2-40B4-BE49-F238E27FC236}">
                  <a16:creationId xmlns:a16="http://schemas.microsoft.com/office/drawing/2014/main" id="{8FC27B39-2097-4033-9E80-23817E720F31}"/>
                </a:ext>
              </a:extLst>
            </p:cNvPr>
            <p:cNvSpPr/>
            <p:nvPr/>
          </p:nvSpPr>
          <p:spPr>
            <a:xfrm>
              <a:off x="238539" y="4205604"/>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q0</a:t>
              </a:r>
            </a:p>
          </p:txBody>
        </p:sp>
        <p:sp>
          <p:nvSpPr>
            <p:cNvPr id="40" name="TextBox 39">
              <a:extLst>
                <a:ext uri="{FF2B5EF4-FFF2-40B4-BE49-F238E27FC236}">
                  <a16:creationId xmlns:a16="http://schemas.microsoft.com/office/drawing/2014/main" id="{EBB1318B-C7E8-4FF3-9948-E88654F7D6D6}"/>
                </a:ext>
              </a:extLst>
            </p:cNvPr>
            <p:cNvSpPr txBox="1"/>
            <p:nvPr/>
          </p:nvSpPr>
          <p:spPr>
            <a:xfrm>
              <a:off x="5106138" y="4274248"/>
              <a:ext cx="293670" cy="400110"/>
            </a:xfrm>
            <a:prstGeom prst="rect">
              <a:avLst/>
            </a:prstGeom>
            <a:noFill/>
          </p:spPr>
          <p:txBody>
            <a:bodyPr wrap="none" rtlCol="0">
              <a:spAutoFit/>
            </a:bodyPr>
            <a:lstStyle/>
            <a:p>
              <a:r>
                <a:rPr lang="el-GR" sz="2000" dirty="0">
                  <a:latin typeface="Century Gothic (Body)"/>
                </a:rPr>
                <a:t>ε</a:t>
              </a:r>
              <a:endParaRPr lang="en-US" sz="2000" dirty="0">
                <a:latin typeface="Century Gothic (Body)"/>
              </a:endParaRPr>
            </a:p>
          </p:txBody>
        </p:sp>
        <p:sp>
          <p:nvSpPr>
            <p:cNvPr id="28" name="Oval 27">
              <a:extLst>
                <a:ext uri="{FF2B5EF4-FFF2-40B4-BE49-F238E27FC236}">
                  <a16:creationId xmlns:a16="http://schemas.microsoft.com/office/drawing/2014/main" id="{86533C09-B1D1-4FAB-BE72-686F5B67844D}"/>
                </a:ext>
              </a:extLst>
            </p:cNvPr>
            <p:cNvSpPr/>
            <p:nvPr/>
          </p:nvSpPr>
          <p:spPr>
            <a:xfrm>
              <a:off x="3964566" y="4205604"/>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cxnSp>
          <p:nvCxnSpPr>
            <p:cNvPr id="5" name="Connector: Curved 4">
              <a:extLst>
                <a:ext uri="{FF2B5EF4-FFF2-40B4-BE49-F238E27FC236}">
                  <a16:creationId xmlns:a16="http://schemas.microsoft.com/office/drawing/2014/main" id="{C4B8EB79-853C-429D-8160-860C8869912F}"/>
                </a:ext>
              </a:extLst>
            </p:cNvPr>
            <p:cNvCxnSpPr>
              <a:stCxn id="11" idx="0"/>
              <a:endCxn id="28" idx="0"/>
            </p:cNvCxnSpPr>
            <p:nvPr/>
          </p:nvCxnSpPr>
          <p:spPr>
            <a:xfrm rot="5400000" flipH="1" flipV="1">
              <a:off x="2558752" y="2342591"/>
              <a:ext cx="12700" cy="3726027"/>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E2533FE-B950-4384-9475-AAC29190CDD6}"/>
                </a:ext>
              </a:extLst>
            </p:cNvPr>
            <p:cNvCxnSpPr>
              <a:stCxn id="11" idx="6"/>
              <a:endCxn id="28" idx="2"/>
            </p:cNvCxnSpPr>
            <p:nvPr/>
          </p:nvCxnSpPr>
          <p:spPr>
            <a:xfrm>
              <a:off x="1152939" y="4662804"/>
              <a:ext cx="28116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039DCBD-112D-4850-ABEE-E01F18E2044A}"/>
                </a:ext>
              </a:extLst>
            </p:cNvPr>
            <p:cNvSpPr/>
            <p:nvPr/>
          </p:nvSpPr>
          <p:spPr>
            <a:xfrm>
              <a:off x="2101552" y="4841506"/>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cxnSp>
          <p:nvCxnSpPr>
            <p:cNvPr id="19" name="Connector: Curved 18">
              <a:extLst>
                <a:ext uri="{FF2B5EF4-FFF2-40B4-BE49-F238E27FC236}">
                  <a16:creationId xmlns:a16="http://schemas.microsoft.com/office/drawing/2014/main" id="{AEF14D60-517F-4D36-B038-3D09A7CBFDBD}"/>
                </a:ext>
              </a:extLst>
            </p:cNvPr>
            <p:cNvCxnSpPr>
              <a:stCxn id="11" idx="4"/>
              <a:endCxn id="33" idx="2"/>
            </p:cNvCxnSpPr>
            <p:nvPr/>
          </p:nvCxnSpPr>
          <p:spPr>
            <a:xfrm rot="16200000" flipH="1">
              <a:off x="1309294" y="4506448"/>
              <a:ext cx="178702" cy="140581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C290E5C-F1D3-4320-B296-5D35B002DF8D}"/>
                </a:ext>
              </a:extLst>
            </p:cNvPr>
            <p:cNvCxnSpPr>
              <a:stCxn id="33" idx="6"/>
              <a:endCxn id="28" idx="4"/>
            </p:cNvCxnSpPr>
            <p:nvPr/>
          </p:nvCxnSpPr>
          <p:spPr>
            <a:xfrm flipV="1">
              <a:off x="3015952" y="5120004"/>
              <a:ext cx="1405814" cy="17870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217E6F5-4B32-493B-B683-1D81FB2D82C9}"/>
                </a:ext>
              </a:extLst>
            </p:cNvPr>
            <p:cNvSpPr txBox="1"/>
            <p:nvPr/>
          </p:nvSpPr>
          <p:spPr>
            <a:xfrm>
              <a:off x="2417527" y="4242794"/>
              <a:ext cx="359394" cy="400110"/>
            </a:xfrm>
            <a:prstGeom prst="rect">
              <a:avLst/>
            </a:prstGeom>
            <a:noFill/>
          </p:spPr>
          <p:txBody>
            <a:bodyPr wrap="none" rtlCol="0">
              <a:spAutoFit/>
            </a:bodyPr>
            <a:lstStyle/>
            <a:p>
              <a:r>
                <a:rPr lang="en-US" sz="2000" dirty="0">
                  <a:latin typeface="Century Gothic (Body)"/>
                </a:rPr>
                <a:t>b</a:t>
              </a:r>
            </a:p>
          </p:txBody>
        </p:sp>
        <p:sp>
          <p:nvSpPr>
            <p:cNvPr id="46" name="TextBox 45">
              <a:extLst>
                <a:ext uri="{FF2B5EF4-FFF2-40B4-BE49-F238E27FC236}">
                  <a16:creationId xmlns:a16="http://schemas.microsoft.com/office/drawing/2014/main" id="{23CF9B6F-794E-4806-82FB-19913B0F5C89}"/>
                </a:ext>
              </a:extLst>
            </p:cNvPr>
            <p:cNvSpPr txBox="1"/>
            <p:nvPr/>
          </p:nvSpPr>
          <p:spPr>
            <a:xfrm>
              <a:off x="1165989" y="5327251"/>
              <a:ext cx="351378" cy="400110"/>
            </a:xfrm>
            <a:prstGeom prst="rect">
              <a:avLst/>
            </a:prstGeom>
            <a:noFill/>
          </p:spPr>
          <p:txBody>
            <a:bodyPr wrap="none" rtlCol="0">
              <a:spAutoFit/>
            </a:bodyPr>
            <a:lstStyle/>
            <a:p>
              <a:r>
                <a:rPr lang="en-US" sz="2000" dirty="0">
                  <a:latin typeface="Century Gothic (Body)"/>
                </a:rPr>
                <a:t>c</a:t>
              </a:r>
            </a:p>
          </p:txBody>
        </p:sp>
        <p:sp>
          <p:nvSpPr>
            <p:cNvPr id="47" name="TextBox 46">
              <a:extLst>
                <a:ext uri="{FF2B5EF4-FFF2-40B4-BE49-F238E27FC236}">
                  <a16:creationId xmlns:a16="http://schemas.microsoft.com/office/drawing/2014/main" id="{EE11C5E5-D80D-463C-9BD5-BF764E47B424}"/>
                </a:ext>
              </a:extLst>
            </p:cNvPr>
            <p:cNvSpPr txBox="1"/>
            <p:nvPr/>
          </p:nvSpPr>
          <p:spPr>
            <a:xfrm>
              <a:off x="5846714" y="5772730"/>
              <a:ext cx="619080" cy="400110"/>
            </a:xfrm>
            <a:prstGeom prst="rect">
              <a:avLst/>
            </a:prstGeom>
            <a:noFill/>
          </p:spPr>
          <p:txBody>
            <a:bodyPr wrap="none" rtlCol="0">
              <a:spAutoFit/>
            </a:bodyPr>
            <a:lstStyle/>
            <a:p>
              <a:r>
                <a:rPr lang="en-US" sz="2000" dirty="0" err="1">
                  <a:latin typeface="Century Gothic (Body)"/>
                </a:rPr>
                <a:t>a,b</a:t>
              </a:r>
              <a:endParaRPr lang="en-US" sz="2000" dirty="0">
                <a:latin typeface="Century Gothic (Body)"/>
              </a:endParaRPr>
            </a:p>
          </p:txBody>
        </p:sp>
        <p:sp>
          <p:nvSpPr>
            <p:cNvPr id="48" name="Oval 47">
              <a:extLst>
                <a:ext uri="{FF2B5EF4-FFF2-40B4-BE49-F238E27FC236}">
                  <a16:creationId xmlns:a16="http://schemas.microsoft.com/office/drawing/2014/main" id="{057F0477-E8DD-4354-9074-5E4A9C179F50}"/>
                </a:ext>
              </a:extLst>
            </p:cNvPr>
            <p:cNvSpPr/>
            <p:nvPr/>
          </p:nvSpPr>
          <p:spPr>
            <a:xfrm>
              <a:off x="5692704" y="4212208"/>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cxnSp>
          <p:nvCxnSpPr>
            <p:cNvPr id="29" name="Straight Arrow Connector 28">
              <a:extLst>
                <a:ext uri="{FF2B5EF4-FFF2-40B4-BE49-F238E27FC236}">
                  <a16:creationId xmlns:a16="http://schemas.microsoft.com/office/drawing/2014/main" id="{F6455D19-23C2-41E2-A83A-2B6E290C1BFE}"/>
                </a:ext>
              </a:extLst>
            </p:cNvPr>
            <p:cNvCxnSpPr>
              <a:stCxn id="28" idx="6"/>
              <a:endCxn id="48" idx="2"/>
            </p:cNvCxnSpPr>
            <p:nvPr/>
          </p:nvCxnSpPr>
          <p:spPr>
            <a:xfrm>
              <a:off x="4878966" y="4662804"/>
              <a:ext cx="813738" cy="66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B0BCAA99-6536-41D4-8992-6EB072C88F3C}"/>
                </a:ext>
              </a:extLst>
            </p:cNvPr>
            <p:cNvCxnSpPr>
              <a:stCxn id="48" idx="3"/>
              <a:endCxn id="48" idx="5"/>
            </p:cNvCxnSpPr>
            <p:nvPr/>
          </p:nvCxnSpPr>
          <p:spPr>
            <a:xfrm rot="16200000" flipH="1">
              <a:off x="6149904" y="4669408"/>
              <a:ext cx="12700" cy="646578"/>
            </a:xfrm>
            <a:prstGeom prst="curvedConnector3">
              <a:avLst>
                <a:gd name="adj1" fmla="val 598485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B91CA926-DA00-4E8F-9BC7-7985963C883D}"/>
                </a:ext>
              </a:extLst>
            </p:cNvPr>
            <p:cNvSpPr/>
            <p:nvPr/>
          </p:nvSpPr>
          <p:spPr>
            <a:xfrm>
              <a:off x="4490252" y="2830829"/>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54" name="Oval 53">
              <a:extLst>
                <a:ext uri="{FF2B5EF4-FFF2-40B4-BE49-F238E27FC236}">
                  <a16:creationId xmlns:a16="http://schemas.microsoft.com/office/drawing/2014/main" id="{59C30A11-73A8-4353-9F95-4204A422E16B}"/>
                </a:ext>
              </a:extLst>
            </p:cNvPr>
            <p:cNvSpPr/>
            <p:nvPr/>
          </p:nvSpPr>
          <p:spPr>
            <a:xfrm>
              <a:off x="6787350" y="2830829"/>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56" name="Straight Arrow Connector 55">
              <a:extLst>
                <a:ext uri="{FF2B5EF4-FFF2-40B4-BE49-F238E27FC236}">
                  <a16:creationId xmlns:a16="http://schemas.microsoft.com/office/drawing/2014/main" id="{32EDE10D-6EE7-424D-A6C9-C90AEA303002}"/>
                </a:ext>
              </a:extLst>
            </p:cNvPr>
            <p:cNvCxnSpPr>
              <a:stCxn id="48" idx="1"/>
              <a:endCxn id="53" idx="4"/>
            </p:cNvCxnSpPr>
            <p:nvPr/>
          </p:nvCxnSpPr>
          <p:spPr>
            <a:xfrm flipH="1" flipV="1">
              <a:off x="4947452" y="3745229"/>
              <a:ext cx="879163" cy="60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0F1AB98-9940-4A98-ACFC-0B1FE48196BB}"/>
                </a:ext>
              </a:extLst>
            </p:cNvPr>
            <p:cNvCxnSpPr>
              <a:stCxn id="53" idx="6"/>
              <a:endCxn id="54" idx="2"/>
            </p:cNvCxnSpPr>
            <p:nvPr/>
          </p:nvCxnSpPr>
          <p:spPr>
            <a:xfrm>
              <a:off x="5404652" y="3288029"/>
              <a:ext cx="13826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0EF3DFB-CBA6-46CA-BBD2-77E345B7DD94}"/>
                </a:ext>
              </a:extLst>
            </p:cNvPr>
            <p:cNvCxnSpPr>
              <a:stCxn id="54" idx="4"/>
              <a:endCxn id="48" idx="7"/>
            </p:cNvCxnSpPr>
            <p:nvPr/>
          </p:nvCxnSpPr>
          <p:spPr>
            <a:xfrm flipH="1">
              <a:off x="6473193" y="3745229"/>
              <a:ext cx="771357" cy="60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0FB7A9-E1AD-433C-9FD8-35E8C47B9989}"/>
                </a:ext>
              </a:extLst>
            </p:cNvPr>
            <p:cNvSpPr txBox="1"/>
            <p:nvPr/>
          </p:nvSpPr>
          <p:spPr>
            <a:xfrm>
              <a:off x="4976772" y="3845593"/>
              <a:ext cx="359394" cy="400110"/>
            </a:xfrm>
            <a:prstGeom prst="rect">
              <a:avLst/>
            </a:prstGeom>
            <a:noFill/>
          </p:spPr>
          <p:txBody>
            <a:bodyPr wrap="none" rtlCol="0">
              <a:spAutoFit/>
            </a:bodyPr>
            <a:lstStyle/>
            <a:p>
              <a:r>
                <a:rPr lang="en-US" sz="2000" dirty="0">
                  <a:latin typeface="Century Gothic (Body)"/>
                </a:rPr>
                <a:t>b</a:t>
              </a:r>
            </a:p>
          </p:txBody>
        </p:sp>
        <p:sp>
          <p:nvSpPr>
            <p:cNvPr id="62" name="TextBox 61">
              <a:extLst>
                <a:ext uri="{FF2B5EF4-FFF2-40B4-BE49-F238E27FC236}">
                  <a16:creationId xmlns:a16="http://schemas.microsoft.com/office/drawing/2014/main" id="{9BEFC7B3-C4E3-4C9E-A221-3CEB52B0A9A5}"/>
                </a:ext>
              </a:extLst>
            </p:cNvPr>
            <p:cNvSpPr txBox="1"/>
            <p:nvPr/>
          </p:nvSpPr>
          <p:spPr>
            <a:xfrm>
              <a:off x="2417527" y="3553279"/>
              <a:ext cx="359394" cy="400110"/>
            </a:xfrm>
            <a:prstGeom prst="rect">
              <a:avLst/>
            </a:prstGeom>
            <a:noFill/>
          </p:spPr>
          <p:txBody>
            <a:bodyPr wrap="none" rtlCol="0">
              <a:spAutoFit/>
            </a:bodyPr>
            <a:lstStyle/>
            <a:p>
              <a:r>
                <a:rPr lang="en-US" sz="2000" dirty="0">
                  <a:latin typeface="Century Gothic (Body)"/>
                </a:rPr>
                <a:t>a</a:t>
              </a:r>
            </a:p>
          </p:txBody>
        </p:sp>
        <p:sp>
          <p:nvSpPr>
            <p:cNvPr id="63" name="TextBox 62">
              <a:extLst>
                <a:ext uri="{FF2B5EF4-FFF2-40B4-BE49-F238E27FC236}">
                  <a16:creationId xmlns:a16="http://schemas.microsoft.com/office/drawing/2014/main" id="{6EA6340A-EBA4-40D0-9EC9-23E553546F4B}"/>
                </a:ext>
              </a:extLst>
            </p:cNvPr>
            <p:cNvSpPr txBox="1"/>
            <p:nvPr/>
          </p:nvSpPr>
          <p:spPr>
            <a:xfrm>
              <a:off x="5878713" y="2838536"/>
              <a:ext cx="359394" cy="400110"/>
            </a:xfrm>
            <a:prstGeom prst="rect">
              <a:avLst/>
            </a:prstGeom>
            <a:noFill/>
          </p:spPr>
          <p:txBody>
            <a:bodyPr wrap="none" rtlCol="0">
              <a:spAutoFit/>
            </a:bodyPr>
            <a:lstStyle/>
            <a:p>
              <a:r>
                <a:rPr lang="en-US" sz="2000" dirty="0">
                  <a:latin typeface="Century Gothic (Body)"/>
                </a:rPr>
                <a:t>a</a:t>
              </a:r>
            </a:p>
          </p:txBody>
        </p:sp>
        <p:sp>
          <p:nvSpPr>
            <p:cNvPr id="64" name="TextBox 63">
              <a:extLst>
                <a:ext uri="{FF2B5EF4-FFF2-40B4-BE49-F238E27FC236}">
                  <a16:creationId xmlns:a16="http://schemas.microsoft.com/office/drawing/2014/main" id="{1BA3058C-CBE3-4520-96AF-9D7A88BE0173}"/>
                </a:ext>
              </a:extLst>
            </p:cNvPr>
            <p:cNvSpPr txBox="1"/>
            <p:nvPr/>
          </p:nvSpPr>
          <p:spPr>
            <a:xfrm>
              <a:off x="7039242" y="3845593"/>
              <a:ext cx="359394" cy="400110"/>
            </a:xfrm>
            <a:prstGeom prst="rect">
              <a:avLst/>
            </a:prstGeom>
            <a:noFill/>
          </p:spPr>
          <p:txBody>
            <a:bodyPr wrap="none" rtlCol="0">
              <a:spAutoFit/>
            </a:bodyPr>
            <a:lstStyle/>
            <a:p>
              <a:r>
                <a:rPr lang="en-US" sz="2000" dirty="0">
                  <a:latin typeface="Century Gothic (Body)"/>
                </a:rPr>
                <a:t>b</a:t>
              </a:r>
            </a:p>
          </p:txBody>
        </p:sp>
        <p:grpSp>
          <p:nvGrpSpPr>
            <p:cNvPr id="73" name="Group 72">
              <a:extLst>
                <a:ext uri="{FF2B5EF4-FFF2-40B4-BE49-F238E27FC236}">
                  <a16:creationId xmlns:a16="http://schemas.microsoft.com/office/drawing/2014/main" id="{6C718B7D-F770-40C1-BDFA-2FCA22BF3C49}"/>
                </a:ext>
              </a:extLst>
            </p:cNvPr>
            <p:cNvGrpSpPr/>
            <p:nvPr/>
          </p:nvGrpSpPr>
          <p:grpSpPr>
            <a:xfrm>
              <a:off x="7711053" y="4212208"/>
              <a:ext cx="914400" cy="914400"/>
              <a:chOff x="7711053" y="4185704"/>
              <a:chExt cx="914400" cy="914400"/>
            </a:xfrm>
          </p:grpSpPr>
          <p:sp>
            <p:nvSpPr>
              <p:cNvPr id="69" name="Oval 68">
                <a:extLst>
                  <a:ext uri="{FF2B5EF4-FFF2-40B4-BE49-F238E27FC236}">
                    <a16:creationId xmlns:a16="http://schemas.microsoft.com/office/drawing/2014/main" id="{45B86D54-3016-42BA-A239-79FC35FCCD31}"/>
                  </a:ext>
                </a:extLst>
              </p:cNvPr>
              <p:cNvSpPr/>
              <p:nvPr/>
            </p:nvSpPr>
            <p:spPr>
              <a:xfrm>
                <a:off x="7711053" y="4185704"/>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62DFB845-3DCB-458F-8206-C0F168CEA7C0}"/>
                  </a:ext>
                </a:extLst>
              </p:cNvPr>
              <p:cNvSpPr/>
              <p:nvPr/>
            </p:nvSpPr>
            <p:spPr>
              <a:xfrm>
                <a:off x="7850201" y="4338104"/>
                <a:ext cx="640080" cy="64008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q6</a:t>
                </a:r>
              </a:p>
            </p:txBody>
          </p:sp>
        </p:grpSp>
        <p:cxnSp>
          <p:nvCxnSpPr>
            <p:cNvPr id="72" name="Straight Arrow Connector 71">
              <a:extLst>
                <a:ext uri="{FF2B5EF4-FFF2-40B4-BE49-F238E27FC236}">
                  <a16:creationId xmlns:a16="http://schemas.microsoft.com/office/drawing/2014/main" id="{30827344-A2CF-47C5-8045-DA4F513A6242}"/>
                </a:ext>
              </a:extLst>
            </p:cNvPr>
            <p:cNvCxnSpPr>
              <a:stCxn id="48" idx="6"/>
              <a:endCxn id="69" idx="2"/>
            </p:cNvCxnSpPr>
            <p:nvPr/>
          </p:nvCxnSpPr>
          <p:spPr>
            <a:xfrm>
              <a:off x="6607104" y="4669408"/>
              <a:ext cx="11039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638868C-3846-4671-BBAC-45ACC03B6DB5}"/>
                </a:ext>
              </a:extLst>
            </p:cNvPr>
            <p:cNvSpPr txBox="1"/>
            <p:nvPr/>
          </p:nvSpPr>
          <p:spPr>
            <a:xfrm>
              <a:off x="7058686" y="4274248"/>
              <a:ext cx="293670" cy="400110"/>
            </a:xfrm>
            <a:prstGeom prst="rect">
              <a:avLst/>
            </a:prstGeom>
            <a:noFill/>
          </p:spPr>
          <p:txBody>
            <a:bodyPr wrap="none" rtlCol="0">
              <a:spAutoFit/>
            </a:bodyPr>
            <a:lstStyle/>
            <a:p>
              <a:r>
                <a:rPr lang="el-GR" sz="2000" dirty="0">
                  <a:latin typeface="Century Gothic (Body)"/>
                </a:rPr>
                <a:t>ε</a:t>
              </a:r>
              <a:endParaRPr lang="en-US" sz="2000" dirty="0">
                <a:latin typeface="Century Gothic (Body)"/>
              </a:endParaRPr>
            </a:p>
          </p:txBody>
        </p:sp>
        <p:sp>
          <p:nvSpPr>
            <p:cNvPr id="75" name="Oval 74">
              <a:extLst>
                <a:ext uri="{FF2B5EF4-FFF2-40B4-BE49-F238E27FC236}">
                  <a16:creationId xmlns:a16="http://schemas.microsoft.com/office/drawing/2014/main" id="{CB47D046-3CCC-4539-BBDE-FAE259DA41BD}"/>
                </a:ext>
              </a:extLst>
            </p:cNvPr>
            <p:cNvSpPr/>
            <p:nvPr/>
          </p:nvSpPr>
          <p:spPr>
            <a:xfrm>
              <a:off x="9084448" y="2971800"/>
              <a:ext cx="914400" cy="914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cxnSp>
          <p:nvCxnSpPr>
            <p:cNvPr id="77" name="Connector: Curved 76">
              <a:extLst>
                <a:ext uri="{FF2B5EF4-FFF2-40B4-BE49-F238E27FC236}">
                  <a16:creationId xmlns:a16="http://schemas.microsoft.com/office/drawing/2014/main" id="{E72D4699-0F79-47B6-BD53-C53FB6345DC3}"/>
                </a:ext>
              </a:extLst>
            </p:cNvPr>
            <p:cNvCxnSpPr>
              <a:stCxn id="69" idx="0"/>
              <a:endCxn id="75" idx="2"/>
            </p:cNvCxnSpPr>
            <p:nvPr/>
          </p:nvCxnSpPr>
          <p:spPr>
            <a:xfrm rot="5400000" flipH="1" flipV="1">
              <a:off x="8234746" y="3362507"/>
              <a:ext cx="783208" cy="91619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E46F6EAA-918A-41A8-9061-21E00BC87A74}"/>
                </a:ext>
              </a:extLst>
            </p:cNvPr>
            <p:cNvCxnSpPr>
              <a:stCxn id="75" idx="5"/>
              <a:endCxn id="69" idx="6"/>
            </p:cNvCxnSpPr>
            <p:nvPr/>
          </p:nvCxnSpPr>
          <p:spPr>
            <a:xfrm rot="5400000">
              <a:off x="8786636" y="3591106"/>
              <a:ext cx="917119" cy="1239484"/>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6C5E37C-7011-41D7-ACCE-1F1C0B07B4BE}"/>
                </a:ext>
              </a:extLst>
            </p:cNvPr>
            <p:cNvSpPr txBox="1"/>
            <p:nvPr/>
          </p:nvSpPr>
          <p:spPr>
            <a:xfrm>
              <a:off x="8168252" y="3302452"/>
              <a:ext cx="359394" cy="400110"/>
            </a:xfrm>
            <a:prstGeom prst="rect">
              <a:avLst/>
            </a:prstGeom>
            <a:noFill/>
          </p:spPr>
          <p:txBody>
            <a:bodyPr wrap="none" rtlCol="0">
              <a:spAutoFit/>
            </a:bodyPr>
            <a:lstStyle/>
            <a:p>
              <a:r>
                <a:rPr lang="en-US" sz="2000" dirty="0">
                  <a:latin typeface="Century Gothic (Body)"/>
                </a:rPr>
                <a:t>a</a:t>
              </a:r>
            </a:p>
          </p:txBody>
        </p:sp>
        <p:sp>
          <p:nvSpPr>
            <p:cNvPr id="81" name="TextBox 80">
              <a:extLst>
                <a:ext uri="{FF2B5EF4-FFF2-40B4-BE49-F238E27FC236}">
                  <a16:creationId xmlns:a16="http://schemas.microsoft.com/office/drawing/2014/main" id="{07218B1A-BACF-4416-A6EF-D69C041C03D0}"/>
                </a:ext>
              </a:extLst>
            </p:cNvPr>
            <p:cNvSpPr txBox="1"/>
            <p:nvPr/>
          </p:nvSpPr>
          <p:spPr>
            <a:xfrm>
              <a:off x="9418198" y="4430310"/>
              <a:ext cx="359394" cy="400110"/>
            </a:xfrm>
            <a:prstGeom prst="rect">
              <a:avLst/>
            </a:prstGeom>
            <a:noFill/>
          </p:spPr>
          <p:txBody>
            <a:bodyPr wrap="none" rtlCol="0">
              <a:spAutoFit/>
            </a:bodyPr>
            <a:lstStyle/>
            <a:p>
              <a:r>
                <a:rPr lang="en-US" sz="2000" dirty="0">
                  <a:latin typeface="Century Gothic (Body)"/>
                </a:rPr>
                <a:t>b</a:t>
              </a:r>
            </a:p>
          </p:txBody>
        </p:sp>
        <p:sp>
          <p:nvSpPr>
            <p:cNvPr id="87" name="TextBox 86">
              <a:extLst>
                <a:ext uri="{FF2B5EF4-FFF2-40B4-BE49-F238E27FC236}">
                  <a16:creationId xmlns:a16="http://schemas.microsoft.com/office/drawing/2014/main" id="{F0C8BEBD-DA6E-4814-B074-5AD16CFAB6E2}"/>
                </a:ext>
              </a:extLst>
            </p:cNvPr>
            <p:cNvSpPr txBox="1"/>
            <p:nvPr/>
          </p:nvSpPr>
          <p:spPr>
            <a:xfrm>
              <a:off x="3600137" y="5370798"/>
              <a:ext cx="359394" cy="400110"/>
            </a:xfrm>
            <a:prstGeom prst="rect">
              <a:avLst/>
            </a:prstGeom>
            <a:noFill/>
          </p:spPr>
          <p:txBody>
            <a:bodyPr wrap="none" rtlCol="0">
              <a:spAutoFit/>
            </a:bodyPr>
            <a:lstStyle/>
            <a:p>
              <a:r>
                <a:rPr lang="en-US" sz="2000" dirty="0">
                  <a:latin typeface="Century Gothic (Body)"/>
                </a:rPr>
                <a:t>a</a:t>
              </a:r>
            </a:p>
          </p:txBody>
        </p:sp>
      </p:grpSp>
      <p:cxnSp>
        <p:nvCxnSpPr>
          <p:cNvPr id="86" name="Straight Arrow Connector 85">
            <a:extLst>
              <a:ext uri="{FF2B5EF4-FFF2-40B4-BE49-F238E27FC236}">
                <a16:creationId xmlns:a16="http://schemas.microsoft.com/office/drawing/2014/main" id="{002975C7-EF2A-451D-93C2-2EE2A37CF617}"/>
              </a:ext>
            </a:extLst>
          </p:cNvPr>
          <p:cNvCxnSpPr>
            <a:endCxn id="11" idx="2"/>
          </p:cNvCxnSpPr>
          <p:nvPr/>
        </p:nvCxnSpPr>
        <p:spPr>
          <a:xfrm>
            <a:off x="371061" y="4801930"/>
            <a:ext cx="675862" cy="19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9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8D8D-534C-44EF-A518-1EFA8F268B50}"/>
              </a:ext>
            </a:extLst>
          </p:cNvPr>
          <p:cNvSpPr>
            <a:spLocks noGrp="1"/>
          </p:cNvSpPr>
          <p:nvPr>
            <p:ph type="title"/>
          </p:nvPr>
        </p:nvSpPr>
        <p:spPr>
          <a:xfrm>
            <a:off x="0" y="525832"/>
            <a:ext cx="12192000" cy="1293028"/>
          </a:xfrm>
        </p:spPr>
        <p:txBody>
          <a:bodyPr>
            <a:normAutofit/>
          </a:bodyPr>
          <a:lstStyle/>
          <a:p>
            <a:pPr algn="ctr"/>
            <a:r>
              <a:rPr lang="en-US" sz="3200" dirty="0"/>
              <a:t>APPLICATIONS of regular expression</a:t>
            </a:r>
          </a:p>
        </p:txBody>
      </p:sp>
      <p:sp>
        <p:nvSpPr>
          <p:cNvPr id="7" name="TextBox 6">
            <a:extLst>
              <a:ext uri="{FF2B5EF4-FFF2-40B4-BE49-F238E27FC236}">
                <a16:creationId xmlns:a16="http://schemas.microsoft.com/office/drawing/2014/main" id="{2A58E749-D950-4645-A7A2-87CD323A5DEF}"/>
              </a:ext>
            </a:extLst>
          </p:cNvPr>
          <p:cNvSpPr txBox="1"/>
          <p:nvPr/>
        </p:nvSpPr>
        <p:spPr>
          <a:xfrm>
            <a:off x="5049078" y="1818860"/>
            <a:ext cx="2093844" cy="369332"/>
          </a:xfrm>
          <a:prstGeom prst="rect">
            <a:avLst/>
          </a:prstGeom>
          <a:noFill/>
        </p:spPr>
        <p:txBody>
          <a:bodyPr wrap="square" rtlCol="0">
            <a:spAutoFit/>
          </a:bodyPr>
          <a:lstStyle/>
          <a:p>
            <a:r>
              <a:rPr lang="en-US" dirty="0"/>
              <a:t>SEARCH ENGINES</a:t>
            </a:r>
          </a:p>
        </p:txBody>
      </p:sp>
      <p:sp>
        <p:nvSpPr>
          <p:cNvPr id="9" name="Rectangle 8">
            <a:extLst>
              <a:ext uri="{FF2B5EF4-FFF2-40B4-BE49-F238E27FC236}">
                <a16:creationId xmlns:a16="http://schemas.microsoft.com/office/drawing/2014/main" id="{6564EBDB-B76B-42D2-8214-8B69608F806B}"/>
              </a:ext>
            </a:extLst>
          </p:cNvPr>
          <p:cNvSpPr/>
          <p:nvPr/>
        </p:nvSpPr>
        <p:spPr>
          <a:xfrm>
            <a:off x="569843" y="2361850"/>
            <a:ext cx="6096000" cy="3693319"/>
          </a:xfrm>
          <a:prstGeom prst="rect">
            <a:avLst/>
          </a:prstGeom>
        </p:spPr>
        <p:txBody>
          <a:bodyPr>
            <a:spAutoFit/>
          </a:bodyPr>
          <a:lstStyle/>
          <a:p>
            <a:pPr algn="just"/>
            <a:r>
              <a:rPr lang="en-US" dirty="0"/>
              <a:t>regular expressions</a:t>
            </a:r>
            <a:r>
              <a:rPr lang="en-US" dirty="0">
                <a:latin typeface="Arial" panose="020B0604020202020204" pitchFamily="34" charset="0"/>
              </a:rPr>
              <a:t> are useful in a wide variety of text processing tasks, and more generally string processing, where the data need not be textual. Common applications include data validation, data scraping (especially web scraping), data wrangling, simple parsing, the production of syntax highlighting systems, and many other tasks.</a:t>
            </a:r>
          </a:p>
          <a:p>
            <a:pPr algn="just"/>
            <a:r>
              <a:rPr lang="en-US" dirty="0">
                <a:latin typeface="Arial" panose="020B0604020202020204" pitchFamily="34" charset="0"/>
              </a:rPr>
              <a:t>While </a:t>
            </a:r>
            <a:r>
              <a:rPr lang="en-US" dirty="0"/>
              <a:t>regular expressions</a:t>
            </a:r>
            <a:r>
              <a:rPr lang="en-US" dirty="0">
                <a:latin typeface="Arial" panose="020B0604020202020204" pitchFamily="34" charset="0"/>
              </a:rPr>
              <a:t> would be useful on Internet search engines, processing them across the entire database could consume excessive computer resources depending on the complexity and design of the regex. Although in many cases system administrators can run </a:t>
            </a:r>
            <a:r>
              <a:rPr lang="en-US" dirty="0"/>
              <a:t>regular-expression</a:t>
            </a:r>
            <a:r>
              <a:rPr lang="en-US" dirty="0">
                <a:latin typeface="Arial" panose="020B0604020202020204" pitchFamily="34" charset="0"/>
              </a:rPr>
              <a:t>-based queries internally, most search engines do not offer regex support to the public. </a:t>
            </a:r>
            <a:endParaRPr lang="en-US" b="0" i="0" dirty="0">
              <a:effectLst/>
              <a:latin typeface="Arial" panose="020B0604020202020204" pitchFamily="34" charset="0"/>
            </a:endParaRPr>
          </a:p>
        </p:txBody>
      </p:sp>
      <p:sp>
        <p:nvSpPr>
          <p:cNvPr id="10" name="Rectangle 9">
            <a:extLst>
              <a:ext uri="{FF2B5EF4-FFF2-40B4-BE49-F238E27FC236}">
                <a16:creationId xmlns:a16="http://schemas.microsoft.com/office/drawing/2014/main" id="{738DACAD-4075-4C0C-AB71-34C92819C8C5}"/>
              </a:ext>
            </a:extLst>
          </p:cNvPr>
          <p:cNvSpPr/>
          <p:nvPr/>
        </p:nvSpPr>
        <p:spPr>
          <a:xfrm>
            <a:off x="7142922" y="2361850"/>
            <a:ext cx="2467342" cy="4247317"/>
          </a:xfrm>
          <a:prstGeom prst="rect">
            <a:avLst/>
          </a:prstGeom>
        </p:spPr>
        <p:txBody>
          <a:bodyPr wrap="none">
            <a:spAutoFit/>
          </a:bodyPr>
          <a:lstStyle/>
          <a:p>
            <a:r>
              <a:rPr lang="en-US" dirty="0">
                <a:latin typeface="Arial" panose="020B0604020202020204" pitchFamily="34" charset="0"/>
              </a:rPr>
              <a:t>Notable exceptions: </a:t>
            </a: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endParaRPr>
          </a:p>
          <a:p>
            <a:r>
              <a:rPr lang="en-US" dirty="0">
                <a:latin typeface="Arial" panose="020B0604020202020204" pitchFamily="34" charset="0"/>
                <a:hlinkClick r:id="rId2" tooltip="Google Code Search">
                  <a:extLst>
                    <a:ext uri="{A12FA001-AC4F-418D-AE19-62706E023703}">
                      <ahyp:hlinkClr xmlns:ahyp="http://schemas.microsoft.com/office/drawing/2018/hyperlinkcolor" val="tx"/>
                    </a:ext>
                  </a:extLst>
                </a:hlinkClick>
              </a:rPr>
              <a:t>Google Code Search</a:t>
            </a:r>
            <a:r>
              <a:rPr lang="en-US" dirty="0">
                <a:latin typeface="Arial" panose="020B0604020202020204" pitchFamily="34" charset="0"/>
              </a:rPr>
              <a:t>, </a:t>
            </a:r>
          </a:p>
          <a:p>
            <a:endParaRPr lang="en-US" dirty="0">
              <a:latin typeface="Arial" panose="020B0604020202020204" pitchFamily="34" charset="0"/>
              <a:hlinkClick r:id="rId3" tooltip="Exalead">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3" tooltip="Exalead">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3" tooltip="Exalead">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3" tooltip="Exalead">
                <a:extLst>
                  <a:ext uri="{A12FA001-AC4F-418D-AE19-62706E023703}">
                    <ahyp:hlinkClr xmlns:ahyp="http://schemas.microsoft.com/office/drawing/2018/hyperlinkcolor" val="tx"/>
                  </a:ext>
                </a:extLst>
              </a:hlinkClick>
            </a:endParaRPr>
          </a:p>
          <a:p>
            <a:endParaRPr lang="en-US" dirty="0">
              <a:latin typeface="Arial" panose="020B0604020202020204" pitchFamily="34" charset="0"/>
              <a:hlinkClick r:id="rId3" tooltip="Exalead">
                <a:extLst>
                  <a:ext uri="{A12FA001-AC4F-418D-AE19-62706E023703}">
                    <ahyp:hlinkClr xmlns:ahyp="http://schemas.microsoft.com/office/drawing/2018/hyperlinkcolor" val="tx"/>
                  </a:ext>
                </a:extLst>
              </a:hlinkClick>
            </a:endParaRPr>
          </a:p>
          <a:p>
            <a:r>
              <a:rPr lang="en-US" dirty="0" err="1">
                <a:latin typeface="Arial" panose="020B0604020202020204" pitchFamily="34" charset="0"/>
                <a:hlinkClick r:id="rId3" tooltip="Exalead">
                  <a:extLst>
                    <a:ext uri="{A12FA001-AC4F-418D-AE19-62706E023703}">
                      <ahyp:hlinkClr xmlns:ahyp="http://schemas.microsoft.com/office/drawing/2018/hyperlinkcolor" val="tx"/>
                    </a:ext>
                  </a:extLst>
                </a:hlinkClick>
              </a:rPr>
              <a:t>Exalead</a:t>
            </a:r>
            <a:r>
              <a:rPr lang="en-US" dirty="0">
                <a:latin typeface="Arial" panose="020B0604020202020204" pitchFamily="34" charset="0"/>
              </a:rPr>
              <a:t>.</a:t>
            </a:r>
            <a:endParaRPr lang="en-US" dirty="0"/>
          </a:p>
        </p:txBody>
      </p:sp>
      <p:pic>
        <p:nvPicPr>
          <p:cNvPr id="2050" name="Picture 2" descr="Image result for exalead logo png">
            <a:extLst>
              <a:ext uri="{FF2B5EF4-FFF2-40B4-BE49-F238E27FC236}">
                <a16:creationId xmlns:a16="http://schemas.microsoft.com/office/drawing/2014/main" id="{D8011B1F-3328-465E-922F-40B49892C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922" y="5302426"/>
            <a:ext cx="3840480" cy="752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google logo png">
            <a:extLst>
              <a:ext uri="{FF2B5EF4-FFF2-40B4-BE49-F238E27FC236}">
                <a16:creationId xmlns:a16="http://schemas.microsoft.com/office/drawing/2014/main" id="{488B5947-45EA-4204-8D6A-49F30E20B5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3169" y="273221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980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398</TotalTime>
  <Words>800</Words>
  <Application>Microsoft Office PowerPoint</Application>
  <PresentationFormat>Widescreen</PresentationFormat>
  <Paragraphs>156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Century Gothic (Body)</vt:lpstr>
      <vt:lpstr>Vapor Trail</vt:lpstr>
      <vt:lpstr>PowerPoint Presentation</vt:lpstr>
      <vt:lpstr>HISTORY OF REGULAR EXPRESSIONS</vt:lpstr>
      <vt:lpstr>PowerPoint Presentation</vt:lpstr>
      <vt:lpstr>FREQUENTLY USED OPERATONS IN REGULAR EXPRESSIONS</vt:lpstr>
      <vt:lpstr>FREQUENTLY USED OPERATONS IN REGULAR EXPRESSIONS</vt:lpstr>
      <vt:lpstr>WRITING REGULAR EXPRESSIONS FOR REGULAR LANGUAGES</vt:lpstr>
      <vt:lpstr>Converting finite automata into  REGULAR expressions</vt:lpstr>
      <vt:lpstr>Converting REGULAR expressions into  finite automata</vt:lpstr>
      <vt:lpstr>APPLICATIONS of regular expression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Raza</dc:creator>
  <cp:lastModifiedBy>Ahmed Raza</cp:lastModifiedBy>
  <cp:revision>6</cp:revision>
  <dcterms:created xsi:type="dcterms:W3CDTF">2019-04-30T18:47:05Z</dcterms:created>
  <dcterms:modified xsi:type="dcterms:W3CDTF">2019-05-01T01:25:49Z</dcterms:modified>
</cp:coreProperties>
</file>