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Raza" userId="a235c68a6b6f2893" providerId="Windows Live" clId="Web-{93941108-DACC-434E-8568-E313CD3485A4}"/>
    <pc:docChg chg="addSld modSld">
      <pc:chgData name="Ahmed Raza" userId="a235c68a6b6f2893" providerId="Windows Live" clId="Web-{93941108-DACC-434E-8568-E313CD3485A4}" dt="2019-02-08T20:21:31.329" v="46" actId="20577"/>
      <pc:docMkLst>
        <pc:docMk/>
      </pc:docMkLst>
      <pc:sldChg chg="addSp delSp modSp new">
        <pc:chgData name="Ahmed Raza" userId="a235c68a6b6f2893" providerId="Windows Live" clId="Web-{93941108-DACC-434E-8568-E313CD3485A4}" dt="2019-02-08T20:21:31.329" v="46" actId="20577"/>
        <pc:sldMkLst>
          <pc:docMk/>
          <pc:sldMk cId="959890535" sldId="257"/>
        </pc:sldMkLst>
        <pc:spChg chg="del">
          <ac:chgData name="Ahmed Raza" userId="a235c68a6b6f2893" providerId="Windows Live" clId="Web-{93941108-DACC-434E-8568-E313CD3485A4}" dt="2019-02-08T20:18:35.391" v="2"/>
          <ac:spMkLst>
            <pc:docMk/>
            <pc:sldMk cId="959890535" sldId="257"/>
            <ac:spMk id="2" creationId="{136F1ABA-CF44-433C-8D5F-AC886F1878C1}"/>
          </ac:spMkLst>
        </pc:spChg>
        <pc:spChg chg="del">
          <ac:chgData name="Ahmed Raza" userId="a235c68a6b6f2893" providerId="Windows Live" clId="Web-{93941108-DACC-434E-8568-E313CD3485A4}" dt="2019-02-08T20:18:35.391" v="1"/>
          <ac:spMkLst>
            <pc:docMk/>
            <pc:sldMk cId="959890535" sldId="257"/>
            <ac:spMk id="3" creationId="{35D11E31-B9C9-4C5B-A1DC-E35B243B9D21}"/>
          </ac:spMkLst>
        </pc:spChg>
        <pc:spChg chg="add mod">
          <ac:chgData name="Ahmed Raza" userId="a235c68a6b6f2893" providerId="Windows Live" clId="Web-{93941108-DACC-434E-8568-E313CD3485A4}" dt="2019-02-08T20:21:03.891" v="34" actId="1076"/>
          <ac:spMkLst>
            <pc:docMk/>
            <pc:sldMk cId="959890535" sldId="257"/>
            <ac:spMk id="5" creationId="{A8689244-AE21-4950-8565-29FE4C4B0392}"/>
          </ac:spMkLst>
        </pc:spChg>
        <pc:spChg chg="add mod">
          <ac:chgData name="Ahmed Raza" userId="a235c68a6b6f2893" providerId="Windows Live" clId="Web-{93941108-DACC-434E-8568-E313CD3485A4}" dt="2019-02-08T20:21:17.126" v="39" actId="1076"/>
          <ac:spMkLst>
            <pc:docMk/>
            <pc:sldMk cId="959890535" sldId="257"/>
            <ac:spMk id="7" creationId="{C15B8340-B5FA-4366-9795-B7879AD74268}"/>
          </ac:spMkLst>
        </pc:spChg>
        <pc:spChg chg="add mod">
          <ac:chgData name="Ahmed Raza" userId="a235c68a6b6f2893" providerId="Windows Live" clId="Web-{93941108-DACC-434E-8568-E313CD3485A4}" dt="2019-02-08T20:21:31.329" v="46" actId="20577"/>
          <ac:spMkLst>
            <pc:docMk/>
            <pc:sldMk cId="959890535" sldId="257"/>
            <ac:spMk id="9" creationId="{99F9FE21-073C-4799-A8B1-D1B366DF0180}"/>
          </ac:spMkLst>
        </pc:spChg>
        <pc:spChg chg="add mod">
          <ac:chgData name="Ahmed Raza" userId="a235c68a6b6f2893" providerId="Windows Live" clId="Web-{93941108-DACC-434E-8568-E313CD3485A4}" dt="2019-02-08T20:21:27.938" v="45" actId="20577"/>
          <ac:spMkLst>
            <pc:docMk/>
            <pc:sldMk cId="959890535" sldId="257"/>
            <ac:spMk id="11" creationId="{E0728127-CDD9-4EFD-9328-F02561132F96}"/>
          </ac:spMkLst>
        </pc:spChg>
        <pc:spChg chg="add mod">
          <ac:chgData name="Ahmed Raza" userId="a235c68a6b6f2893" providerId="Windows Live" clId="Web-{93941108-DACC-434E-8568-E313CD3485A4}" dt="2019-02-08T20:21:23.673" v="43" actId="20577"/>
          <ac:spMkLst>
            <pc:docMk/>
            <pc:sldMk cId="959890535" sldId="257"/>
            <ac:spMk id="17" creationId="{FABA7F0B-5B5F-46BC-9BB0-6C26B16AB00A}"/>
          </ac:spMkLst>
        </pc:spChg>
        <pc:spChg chg="add del">
          <ac:chgData name="Ahmed Raza" userId="a235c68a6b6f2893" providerId="Windows Live" clId="Web-{93941108-DACC-434E-8568-E313CD3485A4}" dt="2019-02-08T20:19:00.579" v="15"/>
          <ac:spMkLst>
            <pc:docMk/>
            <pc:sldMk cId="959890535" sldId="257"/>
            <ac:spMk id="23" creationId="{2209B7B7-B8F5-42FD-99BA-DF3E887E41EB}"/>
          </ac:spMkLst>
        </pc:spChg>
        <pc:spChg chg="add mod">
          <ac:chgData name="Ahmed Raza" userId="a235c68a6b6f2893" providerId="Windows Live" clId="Web-{93941108-DACC-434E-8568-E313CD3485A4}" dt="2019-02-08T20:20:19.923" v="19" actId="1076"/>
          <ac:spMkLst>
            <pc:docMk/>
            <pc:sldMk cId="959890535" sldId="257"/>
            <ac:spMk id="27" creationId="{7BDF988C-54F9-4382-8353-9BD216A457C3}"/>
          </ac:spMkLst>
        </pc:spChg>
        <pc:cxnChg chg="add mod">
          <ac:chgData name="Ahmed Raza" userId="a235c68a6b6f2893" providerId="Windows Live" clId="Web-{93941108-DACC-434E-8568-E313CD3485A4}" dt="2019-02-08T20:20:27.485" v="20" actId="1076"/>
          <ac:cxnSpMkLst>
            <pc:docMk/>
            <pc:sldMk cId="959890535" sldId="257"/>
            <ac:cxnSpMk id="13" creationId="{CAFABB29-36B7-4008-BDDD-62C5BA7F7E46}"/>
          </ac:cxnSpMkLst>
        </pc:cxnChg>
        <pc:cxnChg chg="add mod">
          <ac:chgData name="Ahmed Raza" userId="a235c68a6b6f2893" providerId="Windows Live" clId="Web-{93941108-DACC-434E-8568-E313CD3485A4}" dt="2019-02-08T20:21:03.907" v="36" actId="1076"/>
          <ac:cxnSpMkLst>
            <pc:docMk/>
            <pc:sldMk cId="959890535" sldId="257"/>
            <ac:cxnSpMk id="15" creationId="{33F9D863-9D96-4609-A9B2-C2C0E1895A29}"/>
          </ac:cxnSpMkLst>
        </pc:cxnChg>
        <pc:cxnChg chg="add del">
          <ac:chgData name="Ahmed Raza" userId="a235c68a6b6f2893" providerId="Windows Live" clId="Web-{93941108-DACC-434E-8568-E313CD3485A4}" dt="2019-02-08T20:20:43.110" v="24"/>
          <ac:cxnSpMkLst>
            <pc:docMk/>
            <pc:sldMk cId="959890535" sldId="257"/>
            <ac:cxnSpMk id="19" creationId="{531AF579-7176-44AE-B120-5889C1652ED2}"/>
          </ac:cxnSpMkLst>
        </pc:cxnChg>
        <pc:cxnChg chg="add del">
          <ac:chgData name="Ahmed Raza" userId="a235c68a6b6f2893" providerId="Windows Live" clId="Web-{93941108-DACC-434E-8568-E313CD3485A4}" dt="2019-02-08T20:19:04.579" v="16"/>
          <ac:cxnSpMkLst>
            <pc:docMk/>
            <pc:sldMk cId="959890535" sldId="257"/>
            <ac:cxnSpMk id="21" creationId="{0AB75656-46CD-4B4E-88B3-3D91D507449D}"/>
          </ac:cxnSpMkLst>
        </pc:cxnChg>
        <pc:cxnChg chg="add mod">
          <ac:chgData name="Ahmed Raza" userId="a235c68a6b6f2893" providerId="Windows Live" clId="Web-{93941108-DACC-434E-8568-E313CD3485A4}" dt="2019-02-08T20:20:19.923" v="18" actId="1076"/>
          <ac:cxnSpMkLst>
            <pc:docMk/>
            <pc:sldMk cId="959890535" sldId="257"/>
            <ac:cxnSpMk id="25" creationId="{793BACDB-37A8-4341-B16B-510244D17862}"/>
          </ac:cxnSpMkLst>
        </pc:cxnChg>
        <pc:cxnChg chg="add mod">
          <ac:chgData name="Ahmed Raza" userId="a235c68a6b6f2893" providerId="Windows Live" clId="Web-{93941108-DACC-434E-8568-E313CD3485A4}" dt="2019-02-08T20:21:11.595" v="38" actId="14100"/>
          <ac:cxnSpMkLst>
            <pc:docMk/>
            <pc:sldMk cId="959890535" sldId="257"/>
            <ac:cxnSpMk id="28" creationId="{6BD90A7A-8B0C-430A-9F8D-2FF2DCC2A77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C0AD-CC31-4739-B9A6-46FDCA8B2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74718-8CF4-469C-8957-7F8289B6F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33ED9-18BE-4B8F-9987-E519C1DD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D016-756B-4548-88A8-7E88F495741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C427F-4E40-4B1A-9DF5-FBF62CDE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89763-A544-4B70-A209-90C0A043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2169-577A-4822-95E1-B3DB3BB1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0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0AEE-AF61-476B-9340-6FE9B417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341AF-7B1A-4523-B4D1-92BC68F92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A2C04-5333-4A0B-B009-AFC382E1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D016-756B-4548-88A8-7E88F495741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7A7-652B-48F8-83FD-C9FCB36A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AA49-BE08-4C2D-B27D-E7D6893B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2169-577A-4822-95E1-B3DB3BB1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9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B2A63-49D2-4161-B079-FF790A8D1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6F992-8956-456F-B2BB-E6AFBF94B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A2B47-2A65-48F7-9E6A-69FBB33D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D016-756B-4548-88A8-7E88F495741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AA728-2C31-4582-9EAE-AA15FB3A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E95E-F5AE-463C-B0F6-C255CA6C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2169-577A-4822-95E1-B3DB3BB1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6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1601-78A6-424D-A001-A1F96C08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6935A-5EAF-484B-981A-BD5D5FF1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38731-83C8-48FD-A01B-8C63BB56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D016-756B-4548-88A8-7E88F495741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0EA55-562B-4F1E-A535-FA968F74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2FFB5-09AF-447B-A581-CDADEA94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2169-577A-4822-95E1-B3DB3BB1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7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33D8-558B-4177-9819-40DD6EE8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B3C38-6BBE-4CDB-A544-0DDAB0BA5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E6E09-F49D-43D7-953B-9E9490ED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D016-756B-4548-88A8-7E88F495741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0929E-634F-4F38-8176-B6E6B7DC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F3ECD-EEC6-46EC-A162-07B46165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2169-577A-4822-95E1-B3DB3BB1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0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434D-043F-41AD-8BB2-D79325BA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099F-4520-423D-AC38-46E8BDB70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D0AFE-25ED-4A45-996F-AA25F9CC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E9A63-B722-4030-A8BE-13475B62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D016-756B-4548-88A8-7E88F495741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A7461-69D3-43C0-A342-E700BE44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68523-7595-4A88-8D11-F066804F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2169-577A-4822-95E1-B3DB3BB1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2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38E5-5F9B-4D9B-BC8D-E276242C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634B2-2A5F-4F5E-A121-38DAAF612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15A2F-B96B-4501-A9EF-3D2AA530E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582A5-33E4-4213-800B-319478176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A6B80-E7AC-4CB1-8E1A-92EB05940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DEE1A-656B-458C-BE51-CF94773F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D016-756B-4548-88A8-7E88F495741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50D08-FD22-4A48-8047-1B839CA5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4963C-4FC2-448B-901C-F22A341A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2169-577A-4822-95E1-B3DB3BB1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2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C276-7594-462B-A73C-B4B11514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8C3AE-FEA8-45F6-BFBB-EE9AF809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D016-756B-4548-88A8-7E88F495741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D67E1-C769-4796-950D-06F02263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741FC-797D-4C14-8153-C1C74040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2169-577A-4822-95E1-B3DB3BB1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2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57E63-3CEE-4257-939D-2EDEDEC6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D016-756B-4548-88A8-7E88F495741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02F65-98B5-47FA-A042-1401807E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147D5-7EB2-4E31-BC79-775D65AF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2169-577A-4822-95E1-B3DB3BB1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0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C20C-EEF4-45FA-93C5-DA97B376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566C2-681E-469E-B004-1FF02DDE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D9A86-6E16-47EC-A175-C4AD66471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7E92B-7975-491B-BEDC-64642BB3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D016-756B-4548-88A8-7E88F495741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1EB21-70BE-4D97-AB25-6AB1BF86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457BA-8D2D-4416-97EB-493DBB7D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2169-577A-4822-95E1-B3DB3BB1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3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D7A5-3758-4DD2-BE51-596082F5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918C8-6691-4BFC-9AA2-5902C5110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1998D-BF15-44BB-AD91-479B45156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5677D-BA67-41BF-9100-3E0E8A74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D016-756B-4548-88A8-7E88F495741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3F910-2F3E-44F0-B9F6-FCE3F010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60F30-5916-4D88-9CBE-A758FDFF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2169-577A-4822-95E1-B3DB3BB1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3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0BD76-B6C0-40AB-8A11-B99A2C5C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001F4-AAC6-4518-A6A8-0BBC175D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E69C6-E1FB-49B2-9A15-BAD0DAE73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DD016-756B-4548-88A8-7E88F495741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095DE-73D9-411C-90AC-9AB6C2D25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1EE5D-A1D6-4317-9746-449015B8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92169-577A-4822-95E1-B3DB3BB1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8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>
            <a:extLst>
              <a:ext uri="{FF2B5EF4-FFF2-40B4-BE49-F238E27FC236}">
                <a16:creationId xmlns:a16="http://schemas.microsoft.com/office/drawing/2014/main" id="{D8BB5CA3-B95D-4C94-9D95-915626119BCB}"/>
              </a:ext>
            </a:extLst>
          </p:cNvPr>
          <p:cNvSpPr/>
          <p:nvPr/>
        </p:nvSpPr>
        <p:spPr>
          <a:xfrm>
            <a:off x="2386554" y="3874073"/>
            <a:ext cx="1188720" cy="1188720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B1329-AD73-4DBE-954D-B14DB2C5D609}"/>
              </a:ext>
            </a:extLst>
          </p:cNvPr>
          <p:cNvSpPr txBox="1"/>
          <p:nvPr/>
        </p:nvSpPr>
        <p:spPr>
          <a:xfrm>
            <a:off x="3980500" y="4099101"/>
            <a:ext cx="260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A5FF308-1C27-495D-A715-EBDFAE2B6BFB}"/>
              </a:ext>
            </a:extLst>
          </p:cNvPr>
          <p:cNvSpPr/>
          <p:nvPr/>
        </p:nvSpPr>
        <p:spPr>
          <a:xfrm>
            <a:off x="2526963" y="4011233"/>
            <a:ext cx="914400" cy="914400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q</a:t>
            </a:r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903C505-1E7C-4172-9DD9-4D9A688AD16C}"/>
              </a:ext>
            </a:extLst>
          </p:cNvPr>
          <p:cNvSpPr/>
          <p:nvPr/>
        </p:nvSpPr>
        <p:spPr>
          <a:xfrm>
            <a:off x="5006776" y="4011233"/>
            <a:ext cx="914400" cy="914400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q</a:t>
            </a:r>
            <a:r>
              <a:rPr lang="en-US" sz="1200" dirty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204DDF-1CF4-4649-B6C9-E9F6C23D6363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1987826" y="4468433"/>
            <a:ext cx="39872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5196A4B-EE73-485C-B71E-68A7F51EF194}"/>
              </a:ext>
            </a:extLst>
          </p:cNvPr>
          <p:cNvCxnSpPr>
            <a:cxnSpLocks/>
            <a:stCxn id="70" idx="4"/>
            <a:endCxn id="70" idx="3"/>
          </p:cNvCxnSpPr>
          <p:nvPr/>
        </p:nvCxnSpPr>
        <p:spPr>
          <a:xfrm rot="5400000" flipH="1">
            <a:off x="2683734" y="4765613"/>
            <a:ext cx="174084" cy="420276"/>
          </a:xfrm>
          <a:prstGeom prst="bentConnector3">
            <a:avLst>
              <a:gd name="adj1" fmla="val -131316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6A97B7C-6176-46F0-AF3B-AC1C087176EE}"/>
              </a:ext>
            </a:extLst>
          </p:cNvPr>
          <p:cNvSpPr txBox="1"/>
          <p:nvPr/>
        </p:nvSpPr>
        <p:spPr>
          <a:xfrm>
            <a:off x="2252314" y="492563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B71211-0ECD-427D-B6DA-857D02685120}"/>
              </a:ext>
            </a:extLst>
          </p:cNvPr>
          <p:cNvCxnSpPr>
            <a:cxnSpLocks/>
            <a:stCxn id="70" idx="6"/>
            <a:endCxn id="49" idx="2"/>
          </p:cNvCxnSpPr>
          <p:nvPr/>
        </p:nvCxnSpPr>
        <p:spPr>
          <a:xfrm>
            <a:off x="3575274" y="4468433"/>
            <a:ext cx="143150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8A56F34-60A3-48CA-9385-5CE7BB465737}"/>
              </a:ext>
            </a:extLst>
          </p:cNvPr>
          <p:cNvCxnSpPr>
            <a:cxnSpLocks/>
            <a:stCxn id="49" idx="0"/>
            <a:endCxn id="70" idx="0"/>
          </p:cNvCxnSpPr>
          <p:nvPr/>
        </p:nvCxnSpPr>
        <p:spPr>
          <a:xfrm rot="16200000" flipV="1">
            <a:off x="4153865" y="2701122"/>
            <a:ext cx="137160" cy="2483062"/>
          </a:xfrm>
          <a:prstGeom prst="bentConnector3">
            <a:avLst>
              <a:gd name="adj1" fmla="val 26666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63C0C7B-716D-420C-B1E3-4ED282FBF836}"/>
              </a:ext>
            </a:extLst>
          </p:cNvPr>
          <p:cNvSpPr txBox="1"/>
          <p:nvPr/>
        </p:nvSpPr>
        <p:spPr>
          <a:xfrm>
            <a:off x="3980500" y="3341296"/>
            <a:ext cx="260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93B56B3-6B3F-4974-8F4A-E02220AD51D4}"/>
              </a:ext>
            </a:extLst>
          </p:cNvPr>
          <p:cNvCxnSpPr>
            <a:cxnSpLocks/>
            <a:stCxn id="49" idx="4"/>
            <a:endCxn id="49" idx="3"/>
          </p:cNvCxnSpPr>
          <p:nvPr/>
        </p:nvCxnSpPr>
        <p:spPr>
          <a:xfrm rot="5400000" flipH="1">
            <a:off x="5235376" y="4697034"/>
            <a:ext cx="133911" cy="323289"/>
          </a:xfrm>
          <a:prstGeom prst="bentConnector3">
            <a:avLst>
              <a:gd name="adj1" fmla="val -17071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A92622B-7648-4E9A-95DF-CDE64AC11243}"/>
              </a:ext>
            </a:extLst>
          </p:cNvPr>
          <p:cNvSpPr txBox="1"/>
          <p:nvPr/>
        </p:nvSpPr>
        <p:spPr>
          <a:xfrm>
            <a:off x="4853966" y="492563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FE9A3FA-2A19-4A1B-BE15-E2BED778DF69}"/>
              </a:ext>
            </a:extLst>
          </p:cNvPr>
          <p:cNvGrpSpPr/>
          <p:nvPr/>
        </p:nvGrpSpPr>
        <p:grpSpPr>
          <a:xfrm>
            <a:off x="1791052" y="635658"/>
            <a:ext cx="4860939" cy="2172855"/>
            <a:chOff x="1638652" y="483258"/>
            <a:chExt cx="4860939" cy="2172855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35630C8-98D3-4645-BA4C-D753BF5488D1}"/>
                </a:ext>
              </a:extLst>
            </p:cNvPr>
            <p:cNvGrpSpPr/>
            <p:nvPr/>
          </p:nvGrpSpPr>
          <p:grpSpPr>
            <a:xfrm>
              <a:off x="1657114" y="483258"/>
              <a:ext cx="4842477" cy="2172855"/>
              <a:chOff x="1657114" y="483258"/>
              <a:chExt cx="4842477" cy="2172855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59AAF8A-8AB0-48D5-8D05-F7B1E108C160}"/>
                  </a:ext>
                </a:extLst>
              </p:cNvPr>
              <p:cNvSpPr/>
              <p:nvPr/>
            </p:nvSpPr>
            <p:spPr>
              <a:xfrm>
                <a:off x="2219713" y="1094587"/>
                <a:ext cx="1188720" cy="1188720"/>
              </a:xfrm>
              <a:prstGeom prst="ellips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E14D8CC7-C0FD-4186-97C9-08C5C033FAC1}"/>
                  </a:ext>
                </a:extLst>
              </p:cNvPr>
              <p:cNvSpPr/>
              <p:nvPr/>
            </p:nvSpPr>
            <p:spPr>
              <a:xfrm>
                <a:off x="3833872" y="1094587"/>
                <a:ext cx="1188720" cy="1188720"/>
              </a:xfrm>
              <a:prstGeom prst="ellips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C573885B-5EF0-470B-A7A2-DEE6BF8AC2AE}"/>
                  </a:ext>
                </a:extLst>
              </p:cNvPr>
              <p:cNvSpPr/>
              <p:nvPr/>
            </p:nvSpPr>
            <p:spPr>
              <a:xfrm>
                <a:off x="2356873" y="1231747"/>
                <a:ext cx="914400" cy="914400"/>
              </a:xfrm>
              <a:prstGeom prst="ellips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q</a:t>
                </a:r>
                <a:r>
                  <a:rPr lang="en-US" sz="1200" dirty="0">
                    <a:solidFill>
                      <a:srgbClr val="00B050"/>
                    </a:solidFill>
                  </a:rPr>
                  <a:t>0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C18C9640-782C-48FE-8CA3-CB007A597F05}"/>
                  </a:ext>
                </a:extLst>
              </p:cNvPr>
              <p:cNvSpPr/>
              <p:nvPr/>
            </p:nvSpPr>
            <p:spPr>
              <a:xfrm>
                <a:off x="3971032" y="1231747"/>
                <a:ext cx="914400" cy="914400"/>
              </a:xfrm>
              <a:prstGeom prst="ellips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q</a:t>
                </a:r>
                <a:r>
                  <a:rPr lang="en-US" sz="1200" dirty="0">
                    <a:solidFill>
                      <a:srgbClr val="00B050"/>
                    </a:solidFill>
                  </a:rPr>
                  <a:t>1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D485221-9201-4F01-8A08-2D8F3072AEC4}"/>
                  </a:ext>
                </a:extLst>
              </p:cNvPr>
              <p:cNvSpPr/>
              <p:nvPr/>
            </p:nvSpPr>
            <p:spPr>
              <a:xfrm>
                <a:off x="5585191" y="1231747"/>
                <a:ext cx="914400" cy="914400"/>
              </a:xfrm>
              <a:prstGeom prst="ellips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q</a:t>
                </a:r>
                <a:r>
                  <a:rPr lang="en-US" sz="1200" dirty="0">
                    <a:solidFill>
                      <a:srgbClr val="00B050"/>
                    </a:solidFill>
                  </a:rPr>
                  <a:t>2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75" name="Connector: Elbow 174">
                <a:extLst>
                  <a:ext uri="{FF2B5EF4-FFF2-40B4-BE49-F238E27FC236}">
                    <a16:creationId xmlns:a16="http://schemas.microsoft.com/office/drawing/2014/main" id="{A2BD1888-942F-409B-81B6-723127412B01}"/>
                  </a:ext>
                </a:extLst>
              </p:cNvPr>
              <p:cNvCxnSpPr>
                <a:cxnSpLocks/>
                <a:stCxn id="174" idx="4"/>
                <a:endCxn id="174" idx="3"/>
              </p:cNvCxnSpPr>
              <p:nvPr/>
            </p:nvCxnSpPr>
            <p:spPr>
              <a:xfrm rot="5400000" flipH="1">
                <a:off x="5813791" y="1917548"/>
                <a:ext cx="133911" cy="323289"/>
              </a:xfrm>
              <a:prstGeom prst="bentConnector3">
                <a:avLst>
                  <a:gd name="adj1" fmla="val -170710"/>
                </a:avLst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4F1B080-18E4-4C3D-BC5B-9574DE95298D}"/>
                  </a:ext>
                </a:extLst>
              </p:cNvPr>
              <p:cNvSpPr txBox="1"/>
              <p:nvPr/>
            </p:nvSpPr>
            <p:spPr>
              <a:xfrm>
                <a:off x="5448031" y="2283306"/>
                <a:ext cx="198026" cy="372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0</a:t>
                </a:r>
              </a:p>
            </p:txBody>
          </p:sp>
          <p:cxnSp>
            <p:nvCxnSpPr>
              <p:cNvPr id="177" name="Connector: Elbow 176">
                <a:extLst>
                  <a:ext uri="{FF2B5EF4-FFF2-40B4-BE49-F238E27FC236}">
                    <a16:creationId xmlns:a16="http://schemas.microsoft.com/office/drawing/2014/main" id="{F8E945BC-10C4-461C-9A22-1E9D2E192776}"/>
                  </a:ext>
                </a:extLst>
              </p:cNvPr>
              <p:cNvCxnSpPr>
                <a:cxnSpLocks/>
                <a:stCxn id="174" idx="0"/>
                <a:endCxn id="170" idx="0"/>
              </p:cNvCxnSpPr>
              <p:nvPr/>
            </p:nvCxnSpPr>
            <p:spPr>
              <a:xfrm rot="16200000" flipV="1">
                <a:off x="4359652" y="-450992"/>
                <a:ext cx="137160" cy="3228318"/>
              </a:xfrm>
              <a:prstGeom prst="bentConnector3">
                <a:avLst>
                  <a:gd name="adj1" fmla="val 266667"/>
                </a:avLst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4F7B8CD-25D5-42CD-88FA-1E18F87AB79E}"/>
                  </a:ext>
                </a:extLst>
              </p:cNvPr>
              <p:cNvSpPr txBox="1"/>
              <p:nvPr/>
            </p:nvSpPr>
            <p:spPr>
              <a:xfrm>
                <a:off x="5448031" y="483258"/>
                <a:ext cx="198026" cy="372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3C012619-BDA3-4B7F-A11F-113BB0D7AAD9}"/>
                  </a:ext>
                </a:extLst>
              </p:cNvPr>
              <p:cNvCxnSpPr>
                <a:cxnSpLocks/>
                <a:stCxn id="170" idx="6"/>
                <a:endCxn id="171" idx="2"/>
              </p:cNvCxnSpPr>
              <p:nvPr/>
            </p:nvCxnSpPr>
            <p:spPr>
              <a:xfrm>
                <a:off x="3408433" y="1688947"/>
                <a:ext cx="425439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8D4B5EF-D9E6-44DA-B24B-56896E07050B}"/>
                  </a:ext>
                </a:extLst>
              </p:cNvPr>
              <p:cNvSpPr txBox="1"/>
              <p:nvPr/>
            </p:nvSpPr>
            <p:spPr>
              <a:xfrm>
                <a:off x="3441363" y="1349021"/>
                <a:ext cx="198026" cy="372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0</a:t>
                </a:r>
              </a:p>
            </p:txBody>
          </p:sp>
          <p:cxnSp>
            <p:nvCxnSpPr>
              <p:cNvPr id="181" name="Connector: Elbow 180">
                <a:extLst>
                  <a:ext uri="{FF2B5EF4-FFF2-40B4-BE49-F238E27FC236}">
                    <a16:creationId xmlns:a16="http://schemas.microsoft.com/office/drawing/2014/main" id="{1C0F396F-5C41-4B4E-9270-8E1F452DC3F6}"/>
                  </a:ext>
                </a:extLst>
              </p:cNvPr>
              <p:cNvCxnSpPr>
                <a:cxnSpLocks/>
                <a:stCxn id="171" idx="4"/>
                <a:endCxn id="170" idx="5"/>
              </p:cNvCxnSpPr>
              <p:nvPr/>
            </p:nvCxnSpPr>
            <p:spPr>
              <a:xfrm rot="5400000" flipH="1">
                <a:off x="3744249" y="1599324"/>
                <a:ext cx="174084" cy="1193883"/>
              </a:xfrm>
              <a:prstGeom prst="bentConnector3">
                <a:avLst>
                  <a:gd name="adj1" fmla="val -131316"/>
                </a:avLst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46F5320-9661-4562-BD8F-02FADE4F1645}"/>
                  </a:ext>
                </a:extLst>
              </p:cNvPr>
              <p:cNvSpPr txBox="1"/>
              <p:nvPr/>
            </p:nvSpPr>
            <p:spPr>
              <a:xfrm>
                <a:off x="3659300" y="2123188"/>
                <a:ext cx="198026" cy="372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  <p:cxnSp>
            <p:nvCxnSpPr>
              <p:cNvPr id="183" name="Connector: Elbow 182">
                <a:extLst>
                  <a:ext uri="{FF2B5EF4-FFF2-40B4-BE49-F238E27FC236}">
                    <a16:creationId xmlns:a16="http://schemas.microsoft.com/office/drawing/2014/main" id="{DEFB4DCE-0123-4FE8-AC7D-D5E15506F0D9}"/>
                  </a:ext>
                </a:extLst>
              </p:cNvPr>
              <p:cNvCxnSpPr>
                <a:cxnSpLocks/>
                <a:stCxn id="170" idx="3"/>
                <a:endCxn id="170" idx="2"/>
              </p:cNvCxnSpPr>
              <p:nvPr/>
            </p:nvCxnSpPr>
            <p:spPr>
              <a:xfrm rot="5400000" flipH="1">
                <a:off x="2096617" y="1812043"/>
                <a:ext cx="420276" cy="174084"/>
              </a:xfrm>
              <a:prstGeom prst="bentConnector4">
                <a:avLst>
                  <a:gd name="adj1" fmla="val -95814"/>
                  <a:gd name="adj2" fmla="val 231316"/>
                </a:avLst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D781F1E-E598-4EB8-955E-727A6D92B5CA}"/>
                  </a:ext>
                </a:extLst>
              </p:cNvPr>
              <p:cNvSpPr txBox="1"/>
              <p:nvPr/>
            </p:nvSpPr>
            <p:spPr>
              <a:xfrm>
                <a:off x="1657114" y="2123188"/>
                <a:ext cx="198026" cy="372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847D6816-9547-4311-BF7B-E26259C173CC}"/>
                  </a:ext>
                </a:extLst>
              </p:cNvPr>
              <p:cNvCxnSpPr>
                <a:cxnSpLocks/>
                <a:stCxn id="171" idx="6"/>
                <a:endCxn id="174" idx="2"/>
              </p:cNvCxnSpPr>
              <p:nvPr/>
            </p:nvCxnSpPr>
            <p:spPr>
              <a:xfrm>
                <a:off x="5022592" y="1688947"/>
                <a:ext cx="562599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2921195-1567-41C4-B98C-8C71F21E3785}"/>
                  </a:ext>
                </a:extLst>
              </p:cNvPr>
              <p:cNvSpPr txBox="1"/>
              <p:nvPr/>
            </p:nvSpPr>
            <p:spPr>
              <a:xfrm>
                <a:off x="5073808" y="1349021"/>
                <a:ext cx="198026" cy="372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0</a:t>
                </a:r>
              </a:p>
            </p:txBody>
          </p:sp>
        </p:grp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76911C2-4D79-4F20-BC55-7CECBECCA291}"/>
                </a:ext>
              </a:extLst>
            </p:cNvPr>
            <p:cNvCxnSpPr>
              <a:cxnSpLocks/>
              <a:endCxn id="170" idx="1"/>
            </p:cNvCxnSpPr>
            <p:nvPr/>
          </p:nvCxnSpPr>
          <p:spPr>
            <a:xfrm>
              <a:off x="1638652" y="1268671"/>
              <a:ext cx="755145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9BA8071-D57D-426C-ADD8-EA8505C68A8B}"/>
              </a:ext>
            </a:extLst>
          </p:cNvPr>
          <p:cNvGrpSpPr/>
          <p:nvPr/>
        </p:nvGrpSpPr>
        <p:grpSpPr>
          <a:xfrm>
            <a:off x="6710703" y="4694176"/>
            <a:ext cx="4860939" cy="1587811"/>
            <a:chOff x="6710703" y="4694176"/>
            <a:chExt cx="4860939" cy="1587811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D174AAB-BF4F-4DF0-9AE3-DA857E51A2B0}"/>
                </a:ext>
              </a:extLst>
            </p:cNvPr>
            <p:cNvSpPr/>
            <p:nvPr/>
          </p:nvSpPr>
          <p:spPr>
            <a:xfrm>
              <a:off x="7291764" y="4694176"/>
              <a:ext cx="1188720" cy="1188720"/>
            </a:xfrm>
            <a:prstGeom prst="ellips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09F16A2-FD98-4ED1-A780-7D5F06F2A755}"/>
                </a:ext>
              </a:extLst>
            </p:cNvPr>
            <p:cNvSpPr/>
            <p:nvPr/>
          </p:nvSpPr>
          <p:spPr>
            <a:xfrm>
              <a:off x="8905923" y="4694176"/>
              <a:ext cx="1188720" cy="1188720"/>
            </a:xfrm>
            <a:prstGeom prst="ellips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E6ABE0C-7936-4D6A-A0A3-E9C9C1F369C7}"/>
                </a:ext>
              </a:extLst>
            </p:cNvPr>
            <p:cNvSpPr/>
            <p:nvPr/>
          </p:nvSpPr>
          <p:spPr>
            <a:xfrm>
              <a:off x="7428924" y="4831336"/>
              <a:ext cx="914400" cy="914400"/>
            </a:xfrm>
            <a:prstGeom prst="ellips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q</a:t>
              </a:r>
              <a:r>
                <a:rPr lang="en-US" sz="1200" dirty="0">
                  <a:solidFill>
                    <a:srgbClr val="00B050"/>
                  </a:solidFill>
                </a:rPr>
                <a:t>0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E050159-3CEE-49EA-ADEF-90124F85DEE3}"/>
                </a:ext>
              </a:extLst>
            </p:cNvPr>
            <p:cNvSpPr/>
            <p:nvPr/>
          </p:nvSpPr>
          <p:spPr>
            <a:xfrm>
              <a:off x="9043083" y="4831336"/>
              <a:ext cx="914400" cy="914400"/>
            </a:xfrm>
            <a:prstGeom prst="ellips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q</a:t>
              </a:r>
              <a:r>
                <a:rPr lang="en-US" sz="1200" dirty="0">
                  <a:solidFill>
                    <a:srgbClr val="00B050"/>
                  </a:solidFill>
                </a:rPr>
                <a:t>1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7C48156-E416-43D2-8CFB-235FB6C726D7}"/>
                </a:ext>
              </a:extLst>
            </p:cNvPr>
            <p:cNvSpPr/>
            <p:nvPr/>
          </p:nvSpPr>
          <p:spPr>
            <a:xfrm>
              <a:off x="10657242" y="4831336"/>
              <a:ext cx="914400" cy="914400"/>
            </a:xfrm>
            <a:prstGeom prst="ellips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q</a:t>
              </a:r>
              <a:r>
                <a:rPr lang="en-US" sz="1200" dirty="0">
                  <a:solidFill>
                    <a:srgbClr val="00B050"/>
                  </a:solidFill>
                </a:rPr>
                <a:t>2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03D6475D-7994-4A6D-8E2F-6B2469EA135D}"/>
                </a:ext>
              </a:extLst>
            </p:cNvPr>
            <p:cNvCxnSpPr>
              <a:cxnSpLocks/>
              <a:stCxn id="97" idx="4"/>
              <a:endCxn id="97" idx="3"/>
            </p:cNvCxnSpPr>
            <p:nvPr/>
          </p:nvCxnSpPr>
          <p:spPr>
            <a:xfrm rot="5400000" flipH="1">
              <a:off x="10885842" y="5517137"/>
              <a:ext cx="133911" cy="323289"/>
            </a:xfrm>
            <a:prstGeom prst="bentConnector3">
              <a:avLst>
                <a:gd name="adj1" fmla="val -17071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4A90A73-D521-4F50-B51B-A5977C4C6DDD}"/>
                </a:ext>
              </a:extLst>
            </p:cNvPr>
            <p:cNvSpPr txBox="1"/>
            <p:nvPr/>
          </p:nvSpPr>
          <p:spPr>
            <a:xfrm>
              <a:off x="10340836" y="5882895"/>
              <a:ext cx="517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0,1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425F95D3-EE7F-43B5-93E5-E630CF3768EC}"/>
                </a:ext>
              </a:extLst>
            </p:cNvPr>
            <p:cNvCxnSpPr>
              <a:cxnSpLocks/>
              <a:stCxn id="134" idx="6"/>
              <a:endCxn id="98" idx="2"/>
            </p:cNvCxnSpPr>
            <p:nvPr/>
          </p:nvCxnSpPr>
          <p:spPr>
            <a:xfrm>
              <a:off x="8480484" y="5288536"/>
              <a:ext cx="425439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8096833-9401-4034-BADC-3FED0C4B5452}"/>
                </a:ext>
              </a:extLst>
            </p:cNvPr>
            <p:cNvSpPr txBox="1"/>
            <p:nvPr/>
          </p:nvSpPr>
          <p:spPr>
            <a:xfrm>
              <a:off x="8513414" y="4948610"/>
              <a:ext cx="198026" cy="3728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6B8454FA-AC73-41C3-B2DD-31E70A84721A}"/>
                </a:ext>
              </a:extLst>
            </p:cNvPr>
            <p:cNvCxnSpPr>
              <a:cxnSpLocks/>
              <a:stCxn id="134" idx="3"/>
              <a:endCxn id="134" idx="2"/>
            </p:cNvCxnSpPr>
            <p:nvPr/>
          </p:nvCxnSpPr>
          <p:spPr>
            <a:xfrm rot="5400000" flipH="1">
              <a:off x="7168668" y="5411632"/>
              <a:ext cx="420276" cy="174084"/>
            </a:xfrm>
            <a:prstGeom prst="bentConnector4">
              <a:avLst>
                <a:gd name="adj1" fmla="val -95814"/>
                <a:gd name="adj2" fmla="val 231316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79CF84D-144D-49B9-86E9-5DB6DE2451D8}"/>
                </a:ext>
              </a:extLst>
            </p:cNvPr>
            <p:cNvSpPr txBox="1"/>
            <p:nvPr/>
          </p:nvSpPr>
          <p:spPr>
            <a:xfrm>
              <a:off x="6729165" y="5722777"/>
              <a:ext cx="198026" cy="3728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0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0E0B06C-607A-4FD5-BBD2-84E2366953F0}"/>
                </a:ext>
              </a:extLst>
            </p:cNvPr>
            <p:cNvCxnSpPr>
              <a:cxnSpLocks/>
              <a:stCxn id="98" idx="6"/>
              <a:endCxn id="97" idx="2"/>
            </p:cNvCxnSpPr>
            <p:nvPr/>
          </p:nvCxnSpPr>
          <p:spPr>
            <a:xfrm>
              <a:off x="10094643" y="5288536"/>
              <a:ext cx="562599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FA90F71-7A25-4F91-8051-4B2CF22A868D}"/>
                </a:ext>
              </a:extLst>
            </p:cNvPr>
            <p:cNvSpPr txBox="1"/>
            <p:nvPr/>
          </p:nvSpPr>
          <p:spPr>
            <a:xfrm>
              <a:off x="10145859" y="4948610"/>
              <a:ext cx="198026" cy="3728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0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D80EE68-B04E-4EC7-89A0-4B42A75751FD}"/>
                </a:ext>
              </a:extLst>
            </p:cNvPr>
            <p:cNvCxnSpPr>
              <a:cxnSpLocks/>
              <a:endCxn id="134" idx="1"/>
            </p:cNvCxnSpPr>
            <p:nvPr/>
          </p:nvCxnSpPr>
          <p:spPr>
            <a:xfrm>
              <a:off x="6710703" y="4868260"/>
              <a:ext cx="755145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or: Elbow 186">
              <a:extLst>
                <a:ext uri="{FF2B5EF4-FFF2-40B4-BE49-F238E27FC236}">
                  <a16:creationId xmlns:a16="http://schemas.microsoft.com/office/drawing/2014/main" id="{372588E6-ECC0-4A6C-BF45-6C9A7D06EA67}"/>
                </a:ext>
              </a:extLst>
            </p:cNvPr>
            <p:cNvCxnSpPr>
              <a:cxnSpLocks/>
              <a:stCxn id="98" idx="4"/>
              <a:endCxn id="98" idx="3"/>
            </p:cNvCxnSpPr>
            <p:nvPr/>
          </p:nvCxnSpPr>
          <p:spPr>
            <a:xfrm rot="5400000" flipH="1">
              <a:off x="9203103" y="5585716"/>
              <a:ext cx="174084" cy="420276"/>
            </a:xfrm>
            <a:prstGeom prst="bentConnector3">
              <a:avLst>
                <a:gd name="adj1" fmla="val -131316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00E0C0B2-EB3B-41AC-8E15-B11488705D45}"/>
                </a:ext>
              </a:extLst>
            </p:cNvPr>
            <p:cNvSpPr txBox="1"/>
            <p:nvPr/>
          </p:nvSpPr>
          <p:spPr>
            <a:xfrm>
              <a:off x="8806910" y="5909180"/>
              <a:ext cx="198026" cy="3728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812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8689244-AE21-4950-8565-29FE4C4B0392}"/>
              </a:ext>
            </a:extLst>
          </p:cNvPr>
          <p:cNvSpPr/>
          <p:nvPr/>
        </p:nvSpPr>
        <p:spPr>
          <a:xfrm>
            <a:off x="2753086" y="3874073"/>
            <a:ext cx="1188720" cy="1188720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B8340-B5FA-4366-9795-B7879AD74268}"/>
              </a:ext>
            </a:extLst>
          </p:cNvPr>
          <p:cNvSpPr txBox="1"/>
          <p:nvPr/>
        </p:nvSpPr>
        <p:spPr>
          <a:xfrm>
            <a:off x="2051386" y="4108747"/>
            <a:ext cx="800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0,1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F9FE21-073C-4799-A8B1-D1B366DF0180}"/>
              </a:ext>
            </a:extLst>
          </p:cNvPr>
          <p:cNvSpPr/>
          <p:nvPr/>
        </p:nvSpPr>
        <p:spPr>
          <a:xfrm>
            <a:off x="2893495" y="4011233"/>
            <a:ext cx="914400" cy="914400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q1</a:t>
            </a:r>
            <a:endParaRPr lang="en-US" sz="1200" dirty="0">
              <a:solidFill>
                <a:srgbClr val="00B050"/>
              </a:solidFill>
              <a:cs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728127-CDD9-4EFD-9328-F02561132F96}"/>
              </a:ext>
            </a:extLst>
          </p:cNvPr>
          <p:cNvSpPr/>
          <p:nvPr/>
        </p:nvSpPr>
        <p:spPr>
          <a:xfrm>
            <a:off x="1052092" y="4020879"/>
            <a:ext cx="914400" cy="914400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q0</a:t>
            </a:r>
            <a:endParaRPr lang="en-US" sz="1200" dirty="0">
              <a:solidFill>
                <a:srgbClr val="00B050"/>
              </a:solidFill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FABB29-36B7-4008-BDDD-62C5BA7F7E46}"/>
              </a:ext>
            </a:extLst>
          </p:cNvPr>
          <p:cNvCxnSpPr>
            <a:cxnSpLocks/>
          </p:cNvCxnSpPr>
          <p:nvPr/>
        </p:nvCxnSpPr>
        <p:spPr>
          <a:xfrm>
            <a:off x="656737" y="4478079"/>
            <a:ext cx="39872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3F9D863-9D96-4609-A9B2-C2C0E1895A29}"/>
              </a:ext>
            </a:extLst>
          </p:cNvPr>
          <p:cNvCxnSpPr>
            <a:cxnSpLocks/>
          </p:cNvCxnSpPr>
          <p:nvPr/>
        </p:nvCxnSpPr>
        <p:spPr>
          <a:xfrm rot="5400000" flipH="1">
            <a:off x="3050266" y="4765613"/>
            <a:ext cx="174084" cy="420276"/>
          </a:xfrm>
          <a:prstGeom prst="bentConnector3">
            <a:avLst>
              <a:gd name="adj1" fmla="val -131316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BA7F0B-5B5F-46BC-9BB0-6C26B16AB00A}"/>
              </a:ext>
            </a:extLst>
          </p:cNvPr>
          <p:cNvSpPr txBox="1"/>
          <p:nvPr/>
        </p:nvSpPr>
        <p:spPr>
          <a:xfrm>
            <a:off x="2618846" y="492563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rgbClr val="00B050"/>
                </a:solidFill>
                <a:cs typeface="Calibri"/>
              </a:rPr>
              <a:t>1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93BACDB-37A8-4341-B16B-510244D17862}"/>
              </a:ext>
            </a:extLst>
          </p:cNvPr>
          <p:cNvCxnSpPr>
            <a:cxnSpLocks/>
          </p:cNvCxnSpPr>
          <p:nvPr/>
        </p:nvCxnSpPr>
        <p:spPr>
          <a:xfrm rot="5400000" flipH="1">
            <a:off x="1280692" y="4706680"/>
            <a:ext cx="133911" cy="323289"/>
          </a:xfrm>
          <a:prstGeom prst="bentConnector3">
            <a:avLst>
              <a:gd name="adj1" fmla="val -17071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BDF988C-54F9-4382-8353-9BD216A457C3}"/>
              </a:ext>
            </a:extLst>
          </p:cNvPr>
          <p:cNvSpPr txBox="1"/>
          <p:nvPr/>
        </p:nvSpPr>
        <p:spPr>
          <a:xfrm>
            <a:off x="899282" y="493527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90A7A-8B0C-430A-9F8D-2FF2DCC2A77B}"/>
              </a:ext>
            </a:extLst>
          </p:cNvPr>
          <p:cNvCxnSpPr>
            <a:cxnSpLocks/>
          </p:cNvCxnSpPr>
          <p:nvPr/>
        </p:nvCxnSpPr>
        <p:spPr>
          <a:xfrm flipV="1">
            <a:off x="1968535" y="4468433"/>
            <a:ext cx="784550" cy="192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89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23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Raza, Ahmed</dc:creator>
  <cp:lastModifiedBy>Raza, Ahmed</cp:lastModifiedBy>
  <cp:revision>28</cp:revision>
  <dcterms:created xsi:type="dcterms:W3CDTF">2019-02-08T16:47:30Z</dcterms:created>
  <dcterms:modified xsi:type="dcterms:W3CDTF">2019-02-08T20:21:33Z</dcterms:modified>
</cp:coreProperties>
</file>