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57" r:id="rId5"/>
    <p:sldId id="261" r:id="rId6"/>
    <p:sldId id="259" r:id="rId7"/>
    <p:sldId id="258" r:id="rId8"/>
    <p:sldId id="260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703A9-3676-4872-7FFD-1405AC1837ED}" v="1002" dt="2020-08-31T16:25:5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borg/Comparison-of-Heights-Between-Family-Memb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  <a:cs typeface="Calibri Light"/>
              </a:rPr>
              <a:t>HEIGHT DATA ANALYSIS</a:t>
            </a:r>
            <a:endParaRPr lang="en-US" sz="8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2FE19-E3C4-45AD-B213-89CD626C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" r="529" b="-182"/>
          <a:stretch/>
        </p:blipFill>
        <p:spPr>
          <a:xfrm>
            <a:off x="729343" y="774037"/>
            <a:ext cx="10800676" cy="53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4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6BCA43-F278-4E05-8A5F-EAF52C6F5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HEIGHT DATA ANALYSIS</a:t>
            </a:r>
            <a:endParaRPr lang="en-US" sz="480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This analysis is done on a dataset of </a:t>
            </a:r>
            <a:r>
              <a:rPr lang="en-US" sz="2200">
                <a:solidFill>
                  <a:schemeClr val="accent4">
                    <a:lumMod val="50000"/>
                  </a:schemeClr>
                </a:solidFill>
                <a:cs typeface="Calibri"/>
              </a:rPr>
              <a:t>163 families</a:t>
            </a:r>
            <a:r>
              <a:rPr lang="en-US" sz="2200">
                <a:solidFill>
                  <a:schemeClr val="bg1"/>
                </a:solidFill>
                <a:cs typeface="Calibri"/>
              </a:rPr>
              <a:t>, collected by the students of</a:t>
            </a:r>
            <a:br>
              <a:rPr lang="en-US" sz="2200" dirty="0">
                <a:solidFill>
                  <a:schemeClr val="bg1"/>
                </a:solidFill>
                <a:cs typeface="Calibri"/>
              </a:rPr>
            </a:br>
            <a:r>
              <a:rPr lang="en-US" sz="2200" b="1">
                <a:solidFill>
                  <a:schemeClr val="accent4">
                    <a:lumMod val="50000"/>
                  </a:schemeClr>
                </a:solidFill>
                <a:cs typeface="Calibri"/>
              </a:rPr>
              <a:t>K.R. MANGALAM UNIVERSITY</a:t>
            </a:r>
            <a:br>
              <a:rPr lang="en-US" sz="2200" b="1" dirty="0">
                <a:solidFill>
                  <a:schemeClr val="accent4">
                    <a:lumMod val="50000"/>
                  </a:schemeClr>
                </a:solidFill>
                <a:cs typeface="Calibri"/>
              </a:rPr>
            </a:br>
            <a:r>
              <a:rPr lang="en-US" sz="2200">
                <a:solidFill>
                  <a:schemeClr val="bg1"/>
                </a:solidFill>
                <a:cs typeface="Calibri"/>
              </a:rPr>
              <a:t>who are currently taking the course:</a:t>
            </a:r>
            <a:br>
              <a:rPr lang="en-US" sz="2200" dirty="0">
                <a:solidFill>
                  <a:schemeClr val="bg1"/>
                </a:solidFill>
                <a:cs typeface="Calibri"/>
              </a:rPr>
            </a:br>
            <a:r>
              <a:rPr lang="en-US" sz="2200" b="1" i="1">
                <a:solidFill>
                  <a:schemeClr val="accent4">
                    <a:lumMod val="75000"/>
                  </a:schemeClr>
                </a:solidFill>
                <a:cs typeface="Calibri"/>
              </a:rPr>
              <a:t>Using Data in Everyday Life &amp; </a:t>
            </a:r>
            <a:r>
              <a:rPr lang="en-US" sz="2200" b="1" i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Careers</a:t>
            </a:r>
            <a:endParaRPr lang="en-US" b="1" i="1">
              <a:solidFill>
                <a:schemeClr val="accent4">
                  <a:lumMod val="75000"/>
                </a:schemeClr>
              </a:solidFill>
              <a:cs typeface="Calibri"/>
            </a:endParaRP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GitHub repository for this analysis:</a:t>
            </a:r>
            <a:b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2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https://github.com/zeborg/Comparison-of-Heights-Between-Family-Members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02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3A9B-3040-4014-B735-004BE7CD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FORMAT OF COLLECTED DATA</a:t>
            </a:r>
            <a:endParaRPr lang="en-US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A screenshot of a social media post with text and people in background&#10;&#10;Description automatically generated">
            <a:extLst>
              <a:ext uri="{FF2B5EF4-FFF2-40B4-BE49-F238E27FC236}">
                <a16:creationId xmlns:a16="http://schemas.microsoft.com/office/drawing/2014/main" id="{62AC7568-4617-4CDC-BD51-0865F9FD0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10" r="-197"/>
          <a:stretch/>
        </p:blipFill>
        <p:spPr>
          <a:xfrm>
            <a:off x="6337079" y="2313486"/>
            <a:ext cx="5029579" cy="2969054"/>
          </a:xfrm>
        </p:spPr>
      </p:pic>
    </p:spTree>
    <p:extLst>
      <p:ext uri="{BB962C8B-B14F-4D97-AF65-F5344CB8AC3E}">
        <p14:creationId xmlns:p14="http://schemas.microsoft.com/office/powerpoint/2010/main" val="1957588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9807B-1631-4DA9-BAAE-E62DEF9C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7"/>
          <a:stretch/>
        </p:blipFill>
        <p:spPr>
          <a:xfrm>
            <a:off x="818407" y="655284"/>
            <a:ext cx="10628376" cy="55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4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356724-78C2-44C9-83F4-720B0AAA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7"/>
          <a:stretch/>
        </p:blipFill>
        <p:spPr>
          <a:xfrm>
            <a:off x="838200" y="704765"/>
            <a:ext cx="10628376" cy="55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831DD-0ED4-4A84-B3A8-6406AA841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3" r="620" b="-182"/>
          <a:stretch/>
        </p:blipFill>
        <p:spPr>
          <a:xfrm>
            <a:off x="798615" y="813622"/>
            <a:ext cx="10594732" cy="52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7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315B7-0EE3-4F75-ACBE-8A3203FED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1" r="-612" b="-182"/>
          <a:stretch/>
        </p:blipFill>
        <p:spPr>
          <a:xfrm>
            <a:off x="925892" y="843310"/>
            <a:ext cx="10557712" cy="51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9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AC2A6D-DDE5-4A67-8836-B6D4031C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9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CBA98-E6A8-4E1A-9E98-C32BD98E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3"/>
          <a:stretch/>
        </p:blipFill>
        <p:spPr>
          <a:xfrm>
            <a:off x="818408" y="625596"/>
            <a:ext cx="10628376" cy="55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0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HEIGHT DATA ANALYSIS</vt:lpstr>
      <vt:lpstr>HEIGHT DATA ANALYSIS</vt:lpstr>
      <vt:lpstr>FORMAT OF COLLECTED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2020-08-31T15:36:44Z</dcterms:created>
  <dcterms:modified xsi:type="dcterms:W3CDTF">2020-08-31T16:26:52Z</dcterms:modified>
</cp:coreProperties>
</file>